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1E3B7-639C-4208-8FA9-19D72CB2E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977A75-EA52-45B2-AC40-763A0AF41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F51BE-10AA-4718-A6F2-004324C31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87A3C-0FA9-4C6A-A972-97ACB9573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C52BA-2C5C-4004-ABFA-568D47CB6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5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C5B2E-4968-4600-A185-0FA51559E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D76D1E-08D1-4084-BAFF-1CCE42AADA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C2916-EC00-4CA0-A2F3-B8D3BBC0F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82280-D21D-47DA-AD6E-49CDD8EC8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EBE45-D151-41CB-AA96-D0336507A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9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C9F615-0338-4089-AE33-248C244700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31FAB-929A-40F8-882B-4C91B79A0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EA4DC5-BF3A-4888-8E51-901200A6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F8F96-038F-42DF-A57C-E627F7924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2A4FF-4E86-41B5-B821-5DB2CACC6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3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78D1-A52A-4360-AADA-C4C87BED3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4BB4C-452B-44FE-9F17-C6942552E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9C431-6F5C-4069-943A-141491CDA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75852-5816-44C5-A2BE-A01EB91E2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78E87-7367-4E4B-A44E-9E12F4CB2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4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3F30C-023B-4995-AB8C-E47944DD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B3037-DC86-40C0-BE67-DE8A11B5D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C4CE46-D847-4628-BD60-EC5E68920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C896F-7EC6-434F-BBC6-3A1CFF16B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9CA37-DB03-4ECC-B8C5-E02C0400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231F5-BB00-459B-9BA1-F3C6E9261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1D140-12BB-43BA-9F3F-92FCE18D75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C00C-FFF4-4D17-8A39-80C05DF5C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3386A3-4117-44A8-96AB-9BCDFB7B0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E96F9-351C-4168-936C-F7A13D3BB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876068-8A3B-4343-875A-7344847FE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81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7E3B6-67E1-4588-B0F9-5D9DB56F3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BD648-8A1A-45EC-B89F-FE4EA0C63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B2141A-B287-452D-9FA0-21996A411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6A4780-3D6A-4B0E-8234-387C98B942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E299C5-574C-4DA2-8001-3290C5AF5A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1C4D7A-E877-49FE-872E-D052166E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1D8FE1-FC34-4346-BBBB-A319D83C0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9D12FA-2DBB-44CA-9CC3-7E9A48D48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5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8F597-33CC-4D15-B3E4-25F7E47E4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C9B29E-42C1-4CBE-A13C-07F37335A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3672E4-9A84-4BDF-B260-4A5B0053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EABB6F-B861-4877-9F25-A5CBFCE19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20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62084F-95AC-4273-9785-B0C33C7B5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630956-8D27-43BA-92C2-11D4C8AF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D963F-328A-415F-992C-1B5A03158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74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C46EE-1F06-470E-9970-0376DD84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0124B-A997-487A-B098-CFE767F92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0797A-48C4-48CE-8763-3294B4672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B46CC-F1ED-40F9-9280-4B263F53A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3B0D7-BC35-40C2-AFA2-9E79297F9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6FE35-3BED-4ACE-9473-B1B552BEE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82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0B62E-421D-4C11-828F-4E2224F6D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30D771-753A-40D2-AD00-CFCCEABD4D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1F2934-C20F-4C03-AAAB-E3F9159ED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92AE39-F096-44BE-B91B-E5C98B4D0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580981-E597-4D3F-BA86-85C09F3F4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65BC62-E30E-4A00-9A71-1824B4CB7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667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3A4235-4A79-41EB-A684-43A6AEA95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87B84-6554-4A7F-80A2-08754B705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00C0A-8E46-425E-9361-5716CC749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063218-E458-4A52-884A-F9865FD64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A338B-F6AA-46D1-A885-642C4D7D3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2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98456-F0CB-4569-A0B3-50EA9EAC6B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338A2-AB2D-4CF5-9264-6B4835A930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04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1</cp:revision>
  <dcterms:created xsi:type="dcterms:W3CDTF">2017-06-21T13:57:27Z</dcterms:created>
  <dcterms:modified xsi:type="dcterms:W3CDTF">2017-06-21T13:57:34Z</dcterms:modified>
</cp:coreProperties>
</file>