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3" r:id="rId2"/>
    <p:sldId id="503" r:id="rId3"/>
    <p:sldId id="501" r:id="rId4"/>
    <p:sldId id="502" r:id="rId5"/>
    <p:sldId id="490" r:id="rId6"/>
    <p:sldId id="491" r:id="rId7"/>
    <p:sldId id="492" r:id="rId8"/>
    <p:sldId id="368" r:id="rId9"/>
    <p:sldId id="494" r:id="rId10"/>
    <p:sldId id="495" r:id="rId11"/>
    <p:sldId id="497" r:id="rId12"/>
    <p:sldId id="498" r:id="rId13"/>
    <p:sldId id="496" r:id="rId14"/>
    <p:sldId id="499" r:id="rId15"/>
    <p:sldId id="505" r:id="rId16"/>
    <p:sldId id="507" r:id="rId17"/>
    <p:sldId id="511" r:id="rId18"/>
    <p:sldId id="508" r:id="rId19"/>
    <p:sldId id="510" r:id="rId20"/>
  </p:sldIdLst>
  <p:sldSz cx="9144000" cy="5143500" type="screen16x9"/>
  <p:notesSz cx="7010400" cy="92964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E9E"/>
    <a:srgbClr val="C1E3FF"/>
    <a:srgbClr val="D5ECFF"/>
    <a:srgbClr val="79C2FF"/>
    <a:srgbClr val="97D0FF"/>
    <a:srgbClr val="005596"/>
    <a:srgbClr val="E69400"/>
    <a:srgbClr val="8FCFFF"/>
    <a:srgbClr val="D9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8" autoAdjust="0"/>
    <p:restoredTop sz="94692" autoAdjust="0"/>
  </p:normalViewPr>
  <p:slideViewPr>
    <p:cSldViewPr snapToGrid="0">
      <p:cViewPr>
        <p:scale>
          <a:sx n="100" d="100"/>
          <a:sy n="100" d="100"/>
        </p:scale>
        <p:origin x="1878" y="1020"/>
      </p:cViewPr>
      <p:guideLst>
        <p:guide orient="horz" pos="16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0590"/>
    </p:cViewPr>
  </p:sorterViewPr>
  <p:notesViewPr>
    <p:cSldViewPr snapToGrid="0">
      <p:cViewPr varScale="1">
        <p:scale>
          <a:sx n="64" d="100"/>
          <a:sy n="64" d="100"/>
        </p:scale>
        <p:origin x="-2862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 rtl="0">
              <a:defRPr sz="2160" b="1" i="0" u="none" strike="noStrike" kern="1200" baseline="0">
                <a:solidFill>
                  <a:srgbClr val="005596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1400" b="1" i="0" u="none" strike="noStrike" kern="1200" baseline="0" dirty="0" smtClean="0">
                <a:solidFill>
                  <a:srgbClr val="005596"/>
                </a:solidFill>
                <a:latin typeface="Arial" pitchFamily="34" charset="0"/>
                <a:ea typeface="+mn-ea"/>
                <a:cs typeface="Arial" pitchFamily="34" charset="0"/>
              </a:rPr>
              <a:t>Average Net Operating Assets</a:t>
            </a:r>
            <a:endParaRPr lang="en-US" sz="1400" b="1" i="0" u="none" strike="noStrike" kern="1200" baseline="0" dirty="0">
              <a:solidFill>
                <a:srgbClr val="005596"/>
              </a:solidFill>
              <a:latin typeface="Arial" pitchFamily="34" charset="0"/>
              <a:ea typeface="+mn-ea"/>
              <a:cs typeface="Arial" pitchFamily="34" charset="0"/>
            </a:endParaRPr>
          </a:p>
        </c:rich>
      </c:tx>
      <c:layout>
        <c:manualLayout>
          <c:xMode val="edge"/>
          <c:yMode val="edge"/>
          <c:x val="8.0890468575759347E-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6746792402436639E-2"/>
          <c:y val="0.20051607400209234"/>
          <c:w val="0.45338976376604656"/>
          <c:h val="0.7106128629226733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3014607980567314"/>
                  <c:y val="-0.10323895658751318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64%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959226183289636"/>
                  <c:y val="-5.7229400215016678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13%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9076108667480886E-2"/>
                  <c:y val="0.1214483730393162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18%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Agribusiness</c:v>
                </c:pt>
                <c:pt idx="1">
                  <c:v>Sugar &amp; Bioenergy</c:v>
                </c:pt>
                <c:pt idx="2">
                  <c:v>Food &amp; Ingredients</c:v>
                </c:pt>
                <c:pt idx="3">
                  <c:v>Fertilizer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0.64</c:v>
                </c:pt>
                <c:pt idx="1">
                  <c:v>0.13</c:v>
                </c:pt>
                <c:pt idx="2">
                  <c:v>0.18</c:v>
                </c:pt>
                <c:pt idx="3">
                  <c:v>0.03</c:v>
                </c:pt>
                <c:pt idx="4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306425011100038"/>
          <c:y val="0.31087635271230313"/>
          <c:w val="0.3769637368269067"/>
          <c:h val="0.41274649832483468"/>
        </c:manualLayout>
      </c:layout>
      <c:overlay val="0"/>
      <c:txPr>
        <a:bodyPr/>
        <a:lstStyle/>
        <a:p>
          <a:pPr>
            <a:defRPr sz="1200" b="0">
              <a:solidFill>
                <a:schemeClr val="tx2"/>
              </a:solidFill>
            </a:defRPr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2384" y="873852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3DCBC9-030C-4A71-B3A7-F31F0CE15414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592999" y="309432"/>
            <a:ext cx="1035927" cy="23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551638" y="320041"/>
            <a:ext cx="4934096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678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36550" y="315913"/>
            <a:ext cx="5135563" cy="2889250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06465" y="3474720"/>
            <a:ext cx="6374484" cy="512445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83879" y="8808720"/>
            <a:ext cx="3037840" cy="36576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45" y="691806"/>
            <a:ext cx="1017376" cy="26831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C3BD9FA-B6AD-4503-A46A-79D76E173E4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592999" y="309432"/>
            <a:ext cx="1035927" cy="23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64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20650" indent="-120650" algn="l" defTabSz="914400" rtl="0" eaLnBrk="1" latinLnBrk="0" hangingPunct="1"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44488" indent="-119063" algn="l" defTabSz="914400" rtl="0" eaLnBrk="1" latinLnBrk="0" hangingPunct="1"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30238" indent="-120650" algn="l" defTabSz="914400" rtl="0" eaLnBrk="1" latinLnBrk="0" hangingPunct="1"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74725" indent="-120650" algn="l" defTabSz="914400" rtl="0" eaLnBrk="1" latinLnBrk="0" hangingPunct="1"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58888" indent="-223838" algn="l" defTabSz="914400" rtl="0" eaLnBrk="1" latinLnBrk="0" hangingPunct="1"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80988" y="300038"/>
            <a:ext cx="4689476" cy="2638425"/>
          </a:xfrm>
          <a:ln>
            <a:solidFill>
              <a:schemeClr val="bg2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1143" y="3200400"/>
            <a:ext cx="6018218" cy="539877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BD9FA-B6AD-4503-A46A-79D76E173E4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0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36550" y="315913"/>
            <a:ext cx="5135563" cy="28892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EF61CB-331B-40BD-8EA7-429AD8DB8D57}" type="slidenum">
              <a:rPr lang="en-US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Now – to describe what we do:</a:t>
            </a:r>
          </a:p>
          <a:p>
            <a:endParaRPr lang="en-US" dirty="0"/>
          </a:p>
          <a:p>
            <a:r>
              <a:rPr lang="en-US" dirty="0" smtClean="0"/>
              <a:t>Bunge brings food from where it is grown to where it is needed,</a:t>
            </a:r>
          </a:p>
          <a:p>
            <a:endParaRPr lang="en-US" dirty="0"/>
          </a:p>
          <a:p>
            <a:r>
              <a:rPr lang="en-US" dirty="0" smtClean="0"/>
              <a:t>We buy, sell, store and transport crops, process them to make feed for animals, staple foods and ingredients, and other products.</a:t>
            </a:r>
          </a:p>
          <a:p>
            <a:endParaRPr lang="en-US" dirty="0"/>
          </a:p>
          <a:p>
            <a:r>
              <a:rPr lang="en-US" dirty="0" smtClean="0"/>
              <a:t>And we </a:t>
            </a:r>
            <a:r>
              <a:rPr lang="en-US" dirty="0"/>
              <a:t>partner with farmers, providing fertilizer and know-how, to help them produce larger and better harvests.</a:t>
            </a:r>
          </a:p>
          <a:p>
            <a:endParaRPr lang="en-US" dirty="0" smtClean="0"/>
          </a:p>
          <a:p>
            <a:r>
              <a:rPr lang="en-US" dirty="0" smtClean="0"/>
              <a:t>We also make renewable fuels that have less impact on the environment.</a:t>
            </a:r>
          </a:p>
          <a:p>
            <a:endParaRPr lang="en-US" dirty="0"/>
          </a:p>
          <a:p>
            <a:r>
              <a:rPr lang="en-US" dirty="0" smtClean="0"/>
              <a:t>This slide shows you the range of commodities we handle.</a:t>
            </a:r>
          </a:p>
          <a:p>
            <a:endParaRPr lang="en-US" dirty="0"/>
          </a:p>
          <a:p>
            <a:r>
              <a:rPr lang="en-US" dirty="0" smtClean="0"/>
              <a:t>[click</a:t>
            </a:r>
            <a:r>
              <a:rPr lang="en-US" dirty="0"/>
              <a:t>]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73397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341313" y="301625"/>
            <a:ext cx="5135563" cy="28892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Alberto mentioned that Bunge has a global, integrated and balanced portfolio.  </a:t>
            </a:r>
          </a:p>
          <a:p>
            <a:endParaRPr lang="en-US" dirty="0" smtClean="0"/>
          </a:p>
          <a:p>
            <a:r>
              <a:rPr lang="en-US" dirty="0" smtClean="0"/>
              <a:t>To be specific, we have operations in all the major crop production and consumption markets, with more than 400 facilities in over 40 countries.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We also benefit from leading positions in key markets in agribusiness, food &amp; ingredients and sugar &amp; bioenergy.  </a:t>
            </a:r>
          </a:p>
          <a:p>
            <a:endParaRPr lang="en-US" dirty="0" smtClean="0"/>
          </a:p>
          <a:p>
            <a:r>
              <a:rPr lang="en-US" dirty="0" smtClean="0"/>
              <a:t>And, we have a fertilizer business that is well scaled and focused.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[</a:t>
            </a:r>
            <a:r>
              <a:rPr lang="en-US" dirty="0"/>
              <a:t>click]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623645" y="691809"/>
            <a:ext cx="1017375" cy="268313"/>
          </a:xfrm>
        </p:spPr>
        <p:txBody>
          <a:bodyPr/>
          <a:lstStyle/>
          <a:p>
            <a:fld id="{3C3BD9FA-B6AD-4503-A46A-79D76E173E4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4430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341313" y="301625"/>
            <a:ext cx="5133976" cy="28876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" name="Notes Placeholder 1"/>
          <p:cNvSpPr>
            <a:spLocks noGrp="1"/>
          </p:cNvSpPr>
          <p:nvPr>
            <p:ph type="body" sz="quarter" idx="3"/>
          </p:nvPr>
        </p:nvSpPr>
        <p:spPr>
          <a:xfrm>
            <a:off x="306467" y="3474724"/>
            <a:ext cx="6374484" cy="5124450"/>
          </a:xfrm>
        </p:spPr>
        <p:txBody>
          <a:bodyPr>
            <a:normAutofit/>
          </a:bodyPr>
          <a:lstStyle/>
          <a:p>
            <a:r>
              <a:rPr lang="en-US" dirty="0" smtClean="0"/>
              <a:t>We are particularly proud of our asset network, which touches the world’s largest agricultural growth areas—North and South America, and Eastern Europe—and major areas of consumption growth—particularly Asia.</a:t>
            </a:r>
          </a:p>
          <a:p>
            <a:endParaRPr lang="en-US" dirty="0"/>
          </a:p>
          <a:p>
            <a:r>
              <a:rPr lang="en-US" dirty="0" smtClean="0"/>
              <a:t>[click]</a:t>
            </a:r>
          </a:p>
          <a:p>
            <a:endParaRPr lang="en-US" dirty="0"/>
          </a:p>
          <a:p>
            <a:r>
              <a:rPr lang="en-US" dirty="0" smtClean="0"/>
              <a:t>It is complemented by marketing offices, joint ventures and other commercial activities in additional countries.</a:t>
            </a:r>
          </a:p>
          <a:p>
            <a:endParaRPr lang="en-US" dirty="0" smtClean="0"/>
          </a:p>
          <a:p>
            <a:r>
              <a:rPr lang="en-US" dirty="0" smtClean="0"/>
              <a:t>[click</a:t>
            </a:r>
            <a:r>
              <a:rPr lang="en-US" dirty="0"/>
              <a:t>]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3253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363538" y="301625"/>
            <a:ext cx="5145088" cy="2894013"/>
          </a:xfrm>
          <a:ln>
            <a:solidFill>
              <a:srgbClr val="000000"/>
            </a:solidFill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mtClean="0"/>
              <a:t>In North America, Bunge operates in Canada, Mexico and the U.S.</a:t>
            </a:r>
          </a:p>
          <a:p>
            <a:pPr marL="0" indent="0">
              <a:buNone/>
            </a:pPr>
            <a:endParaRPr lang="en-US" altLang="en-US" smtClean="0"/>
          </a:p>
          <a:p>
            <a:pPr marL="0" indent="0">
              <a:buNone/>
            </a:pPr>
            <a:r>
              <a:rPr lang="en-US" altLang="en-US" smtClean="0"/>
              <a:t>Our 125 facilities include grain elevators, oilseed processing plants, packaging facilities, and corn, wheat and rice mills.</a:t>
            </a:r>
          </a:p>
          <a:p>
            <a:pPr marL="0" indent="0">
              <a:buNone/>
            </a:pPr>
            <a:endParaRPr lang="en-US" altLang="en-US" smtClean="0"/>
          </a:p>
          <a:p>
            <a:pPr marL="0" indent="0">
              <a:buNone/>
            </a:pPr>
            <a:r>
              <a:rPr lang="en-US" altLang="en-US" smtClean="0"/>
              <a:t>We also have port facilities in New Orleans, Georgia, the Pacific Northwest and in Quebec City on the St. Lawrence Seaway.</a:t>
            </a:r>
          </a:p>
          <a:p>
            <a:pPr marL="0" indent="0">
              <a:buNone/>
            </a:pPr>
            <a:endParaRPr lang="en-US" altLang="en-US" smtClean="0"/>
          </a:p>
          <a:p>
            <a:pPr marL="0" indent="0">
              <a:buNone/>
            </a:pPr>
            <a:r>
              <a:rPr lang="en-US" altLang="en-US" smtClean="0"/>
              <a:t>North America operates in three segments, Agribusiness, Food &amp; Ingredients and Sugar &amp; Bioenergy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578476" y="692151"/>
            <a:ext cx="1009650" cy="269875"/>
          </a:xfrm>
          <a:noFill/>
        </p:spPr>
        <p:txBody>
          <a:bodyPr/>
          <a:lstStyle>
            <a:lvl1pPr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09" indent="-285734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93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111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8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46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63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81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98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C7350F7-B448-4D5E-9CDF-99774D4FA700}" type="slidenum">
              <a:rPr lang="en-US" altLang="en-US" b="0" smtClean="0">
                <a:solidFill>
                  <a:srgbClr val="000000"/>
                </a:solidFill>
              </a:rPr>
              <a:pPr/>
              <a:t>5</a:t>
            </a:fld>
            <a:endParaRPr lang="en-US" altLang="en-US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84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336550" y="315913"/>
            <a:ext cx="5135563" cy="288925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Bunge is nearly 200 hundred years – we were founded in 1818 in Amsterdam by Johann Peter Bunge.</a:t>
            </a:r>
          </a:p>
          <a:p>
            <a:r>
              <a:rPr lang="en-US" altLang="en-US" smtClean="0"/>
              <a:t>His grandson opened an office in Argentina in the 1880’s and the office in Brazil was opened in 1905.</a:t>
            </a:r>
          </a:p>
          <a:p>
            <a:r>
              <a:rPr lang="en-US" altLang="en-US" smtClean="0"/>
              <a:t>Bunge opened a trading office in New York in 1918 and then incorporated in 1923 officially establishing our North American presence.</a:t>
            </a:r>
          </a:p>
          <a:p>
            <a:r>
              <a:rPr lang="en-US" altLang="en-US" smtClean="0"/>
              <a:t>In 1934, we moved from grain traded to a full service grain company as we began to purchase elevators – this photo is of Midway, our first elevator, which is in Minneapolis.  We sold it a number of years of ago and it has been converted into condos.</a:t>
            </a:r>
          </a:p>
          <a:p>
            <a:r>
              <a:rPr lang="en-US" altLang="en-US" smtClean="0"/>
              <a:t>We moved down the food supply chain in the 60’s, building our first soybean processing plant in Destrehan, La.</a:t>
            </a:r>
          </a:p>
          <a:p>
            <a:r>
              <a:rPr lang="en-US" altLang="en-US" smtClean="0"/>
              <a:t>We continued down the food chain adding milling and oil packaging plants to our portfolio.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09" indent="-285734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93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111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8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46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63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81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98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445BDFD-342C-441A-BFC2-D848413E0657}" type="slidenum">
              <a:rPr lang="en-US" altLang="en-US" b="0" smtClean="0">
                <a:solidFill>
                  <a:schemeClr val="tx2"/>
                </a:solidFill>
              </a:rPr>
              <a:pPr/>
              <a:t>6</a:t>
            </a:fld>
            <a:endParaRPr lang="en-US" altLang="en-US" b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064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336550" y="315913"/>
            <a:ext cx="5135563" cy="288925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We established operations in Mexico in 1997 with an investment in Harinera La Espiga,  the largest wheat mill in the Spanish speaking Americas.  We now own 100%.</a:t>
            </a:r>
          </a:p>
          <a:p>
            <a:r>
              <a:rPr lang="en-US" altLang="en-US" smtClean="0"/>
              <a:t>One of the most significant events in Bunge’s history occurred in 2001 – the company, which had been privately held, went public on the New York Stock Exchange.  The funds raised in the IPO, were used to purchase Cereol, a global agribusiness company which established our presence in Canada and expanded our operations in the Eastern half of the U.S.</a:t>
            </a:r>
          </a:p>
          <a:p>
            <a:r>
              <a:rPr lang="en-US" altLang="en-US" smtClean="0"/>
              <a:t>Our biofuels presence has been small but strategic.  We are an investor in an ethanol facility in Council Bluffs, Iowa – called SIRE (Southwest Iowa Renewable Energy).  But participating in this way we understand the way the biofuels industry has impacted commodity flows.</a:t>
            </a:r>
          </a:p>
          <a:p>
            <a:r>
              <a:rPr lang="en-US" altLang="en-US" smtClean="0"/>
              <a:t>Added rice milling to our food &amp; Ingredients portfolio with the purchase of a mill from Anheuser-Busch</a:t>
            </a:r>
          </a:p>
          <a:p>
            <a:r>
              <a:rPr lang="en-US" altLang="en-US" smtClean="0"/>
              <a:t>One of Bunge’s most significant recent investments is EGT, an export terminal in Longview, Washington with 3 supporting shuttle loaders in Montana.  The investment reflects the growing demand for commodities in Asia.</a:t>
            </a:r>
          </a:p>
          <a:p>
            <a:r>
              <a:rPr lang="en-US" altLang="en-US" smtClean="0"/>
              <a:t>Our most recent investment tripled our size in Mexico --  the wheat milling assets of Grupo Altex includes six mills which blend will with the existing La Espiga mill.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09" indent="-285734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93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111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87" indent="-228587" defTabSz="931811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46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63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81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98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9B2FF2E-5EB4-476C-8FA9-7B1E45EF6A6C}" type="slidenum">
              <a:rPr lang="en-US" altLang="en-US" b="0" smtClean="0">
                <a:solidFill>
                  <a:schemeClr val="tx2"/>
                </a:solidFill>
              </a:rPr>
              <a:pPr/>
              <a:t>7</a:t>
            </a:fld>
            <a:endParaRPr lang="en-US" altLang="en-US" b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22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BD9FA-B6AD-4503-A46A-79D76E173E4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7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200" y="228602"/>
            <a:ext cx="6781800" cy="100012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2800" baseline="0"/>
            </a:lvl1pPr>
          </a:lstStyle>
          <a:p>
            <a:r>
              <a:rPr lang="en-US" dirty="0" smtClean="0"/>
              <a:t>Title Page with Customizable Photo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0200" y="1238250"/>
            <a:ext cx="8420100" cy="28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[month] [date],[year] or subtitle if needed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558115"/>
            <a:ext cx="9144000" cy="1191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4808865"/>
            <a:ext cx="9144000" cy="3346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74643" y="255813"/>
            <a:ext cx="1407697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85"/>
          <a:stretch/>
        </p:blipFill>
        <p:spPr bwMode="auto">
          <a:xfrm>
            <a:off x="0" y="1576889"/>
            <a:ext cx="9145220" cy="323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04" y="800039"/>
            <a:ext cx="8736376" cy="3724339"/>
          </a:xfrm>
          <a:prstGeom prst="rect">
            <a:avLst/>
          </a:prstGeom>
        </p:spPr>
        <p:txBody>
          <a:bodyPr/>
          <a:lstStyle>
            <a:lvl1pPr>
              <a:buNone/>
              <a:defRPr sz="2200">
                <a:latin typeface="Arial" pitchFamily="34" charset="0"/>
                <a:cs typeface="Arial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15904" y="4562475"/>
            <a:ext cx="8630645" cy="2095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09" y="800039"/>
            <a:ext cx="4186409" cy="3724339"/>
          </a:xfrm>
          <a:prstGeom prst="rect">
            <a:avLst/>
          </a:prstGeom>
        </p:spPr>
        <p:txBody>
          <a:bodyPr/>
          <a:lstStyle>
            <a:lvl1pPr>
              <a:buNone/>
              <a:defRPr sz="2200">
                <a:latin typeface="Arial" pitchFamily="34" charset="0"/>
                <a:cs typeface="Arial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15899" y="4562475"/>
            <a:ext cx="4156864" cy="2095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2"/>
          </p:nvPr>
        </p:nvSpPr>
        <p:spPr>
          <a:xfrm>
            <a:off x="4660141" y="800039"/>
            <a:ext cx="4186409" cy="3724339"/>
          </a:xfrm>
          <a:prstGeom prst="rect">
            <a:avLst/>
          </a:prstGeom>
        </p:spPr>
        <p:txBody>
          <a:bodyPr/>
          <a:lstStyle>
            <a:lvl1pPr>
              <a:buNone/>
              <a:defRPr sz="2200">
                <a:latin typeface="Arial" pitchFamily="34" charset="0"/>
                <a:cs typeface="Arial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44681" y="4562475"/>
            <a:ext cx="4156864" cy="2095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Major Poin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1" y="901517"/>
            <a:ext cx="2902856" cy="17536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212650" y="127591"/>
            <a:ext cx="8633637" cy="65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 rot="10800000">
            <a:off x="0" y="2755849"/>
            <a:ext cx="91440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7455" y="941214"/>
            <a:ext cx="2503406" cy="1679956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120570" y="911254"/>
            <a:ext cx="5725975" cy="1701318"/>
          </a:xfr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8"/>
          </p:nvPr>
        </p:nvSpPr>
        <p:spPr>
          <a:xfrm>
            <a:off x="3120571" y="2862216"/>
            <a:ext cx="5721048" cy="1697690"/>
          </a:xfr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4" name="Oval 33"/>
          <p:cNvSpPr/>
          <p:nvPr userDrawn="1"/>
        </p:nvSpPr>
        <p:spPr bwMode="auto">
          <a:xfrm>
            <a:off x="2600587" y="1518359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Chevron 34"/>
          <p:cNvSpPr/>
          <p:nvPr userDrawn="1"/>
        </p:nvSpPr>
        <p:spPr bwMode="auto">
          <a:xfrm>
            <a:off x="2753096" y="1616889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 userDrawn="1"/>
        </p:nvSpPr>
        <p:spPr>
          <a:xfrm>
            <a:off x="1" y="2824660"/>
            <a:ext cx="2902856" cy="17536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297455" y="2864357"/>
            <a:ext cx="2503406" cy="1679956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 bwMode="auto">
          <a:xfrm>
            <a:off x="2600587" y="3441502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Chevron 40"/>
          <p:cNvSpPr/>
          <p:nvPr userDrawn="1"/>
        </p:nvSpPr>
        <p:spPr bwMode="auto">
          <a:xfrm>
            <a:off x="2753096" y="3540032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Major Poin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813018"/>
            <a:ext cx="3410858" cy="11954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1" y="2144747"/>
            <a:ext cx="3410858" cy="11954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0" y="2073541"/>
            <a:ext cx="9144000" cy="1332920"/>
            <a:chOff x="195948" y="2841840"/>
            <a:chExt cx="8686800" cy="1777226"/>
          </a:xfrm>
        </p:grpSpPr>
        <p:cxnSp>
          <p:nvCxnSpPr>
            <p:cNvPr id="10" name="Straight Connector 9"/>
            <p:cNvCxnSpPr/>
            <p:nvPr userDrawn="1"/>
          </p:nvCxnSpPr>
          <p:spPr>
            <a:xfrm rot="10800000">
              <a:off x="195948" y="2841840"/>
              <a:ext cx="8686800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rot="10800000">
              <a:off x="195948" y="4617478"/>
              <a:ext cx="8686800" cy="1588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 userDrawn="1"/>
        </p:nvSpPr>
        <p:spPr>
          <a:xfrm>
            <a:off x="1" y="3476474"/>
            <a:ext cx="3410858" cy="11954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7455" y="842793"/>
            <a:ext cx="2941504" cy="1123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8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297455" y="2181342"/>
            <a:ext cx="2941504" cy="1123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9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297455" y="3511629"/>
            <a:ext cx="2941504" cy="1123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657913" y="837657"/>
            <a:ext cx="5188637" cy="1145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8"/>
          </p:nvPr>
        </p:nvSpPr>
        <p:spPr>
          <a:xfrm>
            <a:off x="3657913" y="2176206"/>
            <a:ext cx="5188637" cy="1145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657913" y="3514755"/>
            <a:ext cx="5188637" cy="1145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21" name="Oval 20"/>
          <p:cNvSpPr/>
          <p:nvPr userDrawn="1"/>
        </p:nvSpPr>
        <p:spPr bwMode="auto">
          <a:xfrm>
            <a:off x="3156966" y="1222780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Chevron 21"/>
          <p:cNvSpPr/>
          <p:nvPr userDrawn="1"/>
        </p:nvSpPr>
        <p:spPr bwMode="auto">
          <a:xfrm>
            <a:off x="3309475" y="1321310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 bwMode="auto">
          <a:xfrm>
            <a:off x="3156966" y="2529066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Chevron 23"/>
          <p:cNvSpPr/>
          <p:nvPr userDrawn="1"/>
        </p:nvSpPr>
        <p:spPr bwMode="auto">
          <a:xfrm>
            <a:off x="3309475" y="2627596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Oval 28"/>
          <p:cNvSpPr/>
          <p:nvPr userDrawn="1"/>
        </p:nvSpPr>
        <p:spPr bwMode="auto">
          <a:xfrm>
            <a:off x="3156966" y="3847447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Chevron 29"/>
          <p:cNvSpPr/>
          <p:nvPr userDrawn="1"/>
        </p:nvSpPr>
        <p:spPr bwMode="auto">
          <a:xfrm>
            <a:off x="3309475" y="3945977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ajor Poin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797069"/>
            <a:ext cx="3410858" cy="9289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1" y="1790027"/>
            <a:ext cx="3410858" cy="9289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 userDrawn="1"/>
        </p:nvSpPr>
        <p:spPr>
          <a:xfrm>
            <a:off x="1" y="2782986"/>
            <a:ext cx="3410858" cy="9289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1" y="3775944"/>
            <a:ext cx="3410858" cy="9289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rot="10800000">
            <a:off x="0" y="1753733"/>
            <a:ext cx="9144000" cy="119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 rot="10800000">
            <a:off x="0" y="2743394"/>
            <a:ext cx="9144000" cy="119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23"/>
          <p:cNvSpPr>
            <a:spLocks noGrp="1"/>
          </p:cNvSpPr>
          <p:nvPr userDrawn="1">
            <p:ph type="body" sz="quarter" idx="19"/>
          </p:nvPr>
        </p:nvSpPr>
        <p:spPr>
          <a:xfrm>
            <a:off x="3657913" y="3795824"/>
            <a:ext cx="5188637" cy="888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cxnSp>
        <p:nvCxnSpPr>
          <p:cNvPr id="36" name="Straight Connector 35"/>
          <p:cNvCxnSpPr/>
          <p:nvPr userDrawn="1"/>
        </p:nvCxnSpPr>
        <p:spPr>
          <a:xfrm rot="10800000">
            <a:off x="0" y="3733052"/>
            <a:ext cx="9144000" cy="119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23"/>
          <p:cNvSpPr>
            <a:spLocks noGrp="1"/>
          </p:cNvSpPr>
          <p:nvPr>
            <p:ph type="body" sz="quarter" idx="23"/>
          </p:nvPr>
        </p:nvSpPr>
        <p:spPr>
          <a:xfrm>
            <a:off x="3657913" y="2799022"/>
            <a:ext cx="5188637" cy="888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4"/>
          </p:nvPr>
        </p:nvSpPr>
        <p:spPr>
          <a:xfrm>
            <a:off x="3657913" y="1802220"/>
            <a:ext cx="5188637" cy="888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25"/>
          </p:nvPr>
        </p:nvSpPr>
        <p:spPr>
          <a:xfrm>
            <a:off x="3657913" y="813392"/>
            <a:ext cx="5188637" cy="888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8" name="Oval 37"/>
          <p:cNvSpPr/>
          <p:nvPr userDrawn="1"/>
        </p:nvSpPr>
        <p:spPr bwMode="auto">
          <a:xfrm>
            <a:off x="3108588" y="1089732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Chevron 38"/>
          <p:cNvSpPr/>
          <p:nvPr userDrawn="1"/>
        </p:nvSpPr>
        <p:spPr bwMode="auto">
          <a:xfrm>
            <a:off x="3261097" y="1188262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39"/>
          <p:cNvSpPr/>
          <p:nvPr userDrawn="1"/>
        </p:nvSpPr>
        <p:spPr bwMode="auto">
          <a:xfrm>
            <a:off x="3108588" y="2021065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Chevron 40"/>
          <p:cNvSpPr/>
          <p:nvPr userDrawn="1"/>
        </p:nvSpPr>
        <p:spPr bwMode="auto">
          <a:xfrm>
            <a:off x="3261097" y="2119595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Oval 44"/>
          <p:cNvSpPr/>
          <p:nvPr userDrawn="1"/>
        </p:nvSpPr>
        <p:spPr bwMode="auto">
          <a:xfrm>
            <a:off x="3108588" y="3037065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Chevron 45"/>
          <p:cNvSpPr/>
          <p:nvPr userDrawn="1"/>
        </p:nvSpPr>
        <p:spPr bwMode="auto">
          <a:xfrm>
            <a:off x="3261097" y="3135595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Oval 46"/>
          <p:cNvSpPr/>
          <p:nvPr userDrawn="1"/>
        </p:nvSpPr>
        <p:spPr bwMode="auto">
          <a:xfrm>
            <a:off x="3108588" y="4028875"/>
            <a:ext cx="430325" cy="430325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Chevron 47"/>
          <p:cNvSpPr/>
          <p:nvPr userDrawn="1"/>
        </p:nvSpPr>
        <p:spPr bwMode="auto">
          <a:xfrm>
            <a:off x="3261097" y="4127405"/>
            <a:ext cx="198261" cy="221907"/>
          </a:xfrm>
          <a:prstGeom prst="chevron">
            <a:avLst>
              <a:gd name="adj" fmla="val 54371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 Placeholder 17"/>
          <p:cNvSpPr>
            <a:spLocks noGrp="1"/>
          </p:cNvSpPr>
          <p:nvPr userDrawn="1">
            <p:ph type="body" sz="quarter" idx="10"/>
          </p:nvPr>
        </p:nvSpPr>
        <p:spPr>
          <a:xfrm>
            <a:off x="209325" y="818867"/>
            <a:ext cx="3029639" cy="8876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3" name="Text Placeholder 17"/>
          <p:cNvSpPr>
            <a:spLocks noGrp="1"/>
          </p:cNvSpPr>
          <p:nvPr userDrawn="1">
            <p:ph type="body" sz="quarter" idx="20"/>
          </p:nvPr>
        </p:nvSpPr>
        <p:spPr>
          <a:xfrm>
            <a:off x="209325" y="1799721"/>
            <a:ext cx="3029639" cy="8876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4" name="Text Placeholder 17"/>
          <p:cNvSpPr>
            <a:spLocks noGrp="1"/>
          </p:cNvSpPr>
          <p:nvPr userDrawn="1">
            <p:ph type="body" sz="quarter" idx="21"/>
          </p:nvPr>
        </p:nvSpPr>
        <p:spPr>
          <a:xfrm>
            <a:off x="209325" y="2796523"/>
            <a:ext cx="3029639" cy="8876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9" name="Text Placeholder 17"/>
          <p:cNvSpPr>
            <a:spLocks noGrp="1"/>
          </p:cNvSpPr>
          <p:nvPr userDrawn="1">
            <p:ph type="body" sz="quarter" idx="22"/>
          </p:nvPr>
        </p:nvSpPr>
        <p:spPr>
          <a:xfrm>
            <a:off x="209325" y="3793325"/>
            <a:ext cx="3029639" cy="8876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20000"/>
              <a:buFontTx/>
              <a:buNone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28"/>
          </p:nvPr>
        </p:nvSpPr>
        <p:spPr>
          <a:xfrm>
            <a:off x="2269783" y="3168249"/>
            <a:ext cx="6576762" cy="70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9"/>
          </p:nvPr>
        </p:nvSpPr>
        <p:spPr>
          <a:xfrm>
            <a:off x="2269783" y="3986251"/>
            <a:ext cx="6576762" cy="70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/>
          </p:nvPr>
        </p:nvSpPr>
        <p:spPr>
          <a:xfrm>
            <a:off x="77160" y="685802"/>
            <a:ext cx="2016125" cy="6026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 typeface="Arial" pitchFamily="34" charset="0"/>
              <a:buNone/>
              <a:defRPr sz="18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31"/>
          </p:nvPr>
        </p:nvSpPr>
        <p:spPr>
          <a:xfrm>
            <a:off x="77160" y="1522394"/>
            <a:ext cx="2016125" cy="6026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 typeface="Arial" pitchFamily="34" charset="0"/>
              <a:buNone/>
              <a:defRPr sz="18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32"/>
          </p:nvPr>
        </p:nvSpPr>
        <p:spPr>
          <a:xfrm>
            <a:off x="77160" y="2358989"/>
            <a:ext cx="2016125" cy="6026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 typeface="Arial" pitchFamily="34" charset="0"/>
              <a:buNone/>
              <a:defRPr sz="18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4" name="Text Placeholder 20"/>
          <p:cNvSpPr>
            <a:spLocks noGrp="1"/>
          </p:cNvSpPr>
          <p:nvPr>
            <p:ph type="body" sz="quarter" idx="33"/>
          </p:nvPr>
        </p:nvSpPr>
        <p:spPr>
          <a:xfrm>
            <a:off x="77160" y="3195581"/>
            <a:ext cx="2016125" cy="6026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 typeface="Arial" pitchFamily="34" charset="0"/>
              <a:buNone/>
              <a:defRPr sz="18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5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77160" y="4032176"/>
            <a:ext cx="2016125" cy="6026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 typeface="Arial" pitchFamily="34" charset="0"/>
              <a:buNone/>
              <a:defRPr sz="18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35"/>
          </p:nvPr>
        </p:nvSpPr>
        <p:spPr>
          <a:xfrm>
            <a:off x="2269783" y="2309487"/>
            <a:ext cx="6576762" cy="70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36"/>
          </p:nvPr>
        </p:nvSpPr>
        <p:spPr>
          <a:xfrm>
            <a:off x="2269783" y="1474915"/>
            <a:ext cx="6576762" cy="70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37"/>
          </p:nvPr>
        </p:nvSpPr>
        <p:spPr>
          <a:xfrm>
            <a:off x="2269783" y="640344"/>
            <a:ext cx="6576762" cy="70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6213" indent="-17621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875" indent="-220663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lang="en-US" sz="1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Tx/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120953" y="0"/>
            <a:ext cx="8633637" cy="6325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650" y="801429"/>
            <a:ext cx="8633637" cy="372096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4883" y="4562475"/>
            <a:ext cx="8634802" cy="2095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760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883615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650" y="801429"/>
            <a:ext cx="8633637" cy="372096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4883" y="4562475"/>
            <a:ext cx="8634802" cy="20955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26555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r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/>
          <a:srcRect l="23048" b="4741"/>
          <a:stretch>
            <a:fillRect/>
          </a:stretch>
        </p:blipFill>
        <p:spPr bwMode="auto">
          <a:xfrm>
            <a:off x="-11540" y="2757563"/>
            <a:ext cx="1943754" cy="23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7452609" y="4570246"/>
            <a:ext cx="1407697" cy="32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6889" y="586649"/>
            <a:ext cx="6389337" cy="11559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0" cap="none" baseline="0"/>
            </a:lvl1pPr>
          </a:lstStyle>
          <a:p>
            <a:r>
              <a:rPr lang="en-US" dirty="0" smtClean="0"/>
              <a:t>Breaker Page – </a:t>
            </a:r>
            <a:br>
              <a:rPr lang="en-US" dirty="0" smtClean="0"/>
            </a:br>
            <a:r>
              <a:rPr lang="en-US" dirty="0" smtClean="0"/>
              <a:t>Design Should Not Be Altered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6631" y="1750610"/>
            <a:ext cx="6404148" cy="7364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60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subtitle if needed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Heading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4557" y="1074006"/>
            <a:ext cx="8645525" cy="34496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9222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88604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12650" y="1467295"/>
            <a:ext cx="8633637" cy="300794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1491" y="1056886"/>
            <a:ext cx="8655050" cy="319087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8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4883" y="4498823"/>
            <a:ext cx="8634802" cy="2794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with 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88604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12650" y="1467295"/>
            <a:ext cx="8633637" cy="300794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1491" y="1056886"/>
            <a:ext cx="8655050" cy="319087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8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04883" y="4498823"/>
            <a:ext cx="8634802" cy="2794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88604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217967" y="1066716"/>
            <a:ext cx="4178300" cy="338433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59792" y="1066716"/>
            <a:ext cx="4179941" cy="338433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15495" y="1092398"/>
            <a:ext cx="0" cy="354007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15900" y="4486729"/>
            <a:ext cx="4192198" cy="2794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658503" y="4486729"/>
            <a:ext cx="4192198" cy="2794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88604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3048204" y="1113664"/>
            <a:ext cx="0" cy="3615574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220663" y="1905918"/>
            <a:ext cx="2709862" cy="28354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3173183" y="1905918"/>
            <a:ext cx="2709862" cy="28354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6147738" y="1905918"/>
            <a:ext cx="2709862" cy="283541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31775" y="1156771"/>
            <a:ext cx="2687695" cy="627642"/>
          </a:xfr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3162262" y="1156771"/>
            <a:ext cx="2687695" cy="627642"/>
          </a:xfr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6158850" y="1156771"/>
            <a:ext cx="2687695" cy="627642"/>
          </a:xfr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011537" y="1113664"/>
            <a:ext cx="0" cy="3615574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5" y="95694"/>
            <a:ext cx="8633637" cy="6645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 rot="5400000">
            <a:off x="425417" y="2754694"/>
            <a:ext cx="3840480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rot="5400000">
            <a:off x="2690147" y="2754694"/>
            <a:ext cx="3840480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rot="5400000">
            <a:off x="4944247" y="2754694"/>
            <a:ext cx="3840480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31780" y="1438277"/>
            <a:ext cx="2005013" cy="3196829"/>
          </a:xfrm>
          <a:prstGeom prst="rect">
            <a:avLst/>
          </a:prstGeom>
        </p:spPr>
        <p:txBody>
          <a:bodyPr/>
          <a:lstStyle>
            <a:lvl1pPr marL="176213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1pPr>
            <a:lvl2pPr marL="396875" indent="-220663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2pPr>
            <a:lvl3pPr marL="573088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3pPr>
            <a:lvl4pPr marL="738188" indent="-165100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4pPr>
            <a:lvl5pPr marL="914400" indent="-176213">
              <a:buClr>
                <a:schemeClr val="accent1"/>
              </a:buClr>
              <a:buSzPct val="85000"/>
              <a:buFont typeface="Arial" pitchFamily="34" charset="0"/>
              <a:buChar char="»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2468204" y="1438277"/>
            <a:ext cx="2005013" cy="3196829"/>
          </a:xfrm>
          <a:prstGeom prst="rect">
            <a:avLst/>
          </a:prstGeom>
        </p:spPr>
        <p:txBody>
          <a:bodyPr/>
          <a:lstStyle>
            <a:lvl1pPr marL="176213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1pPr>
            <a:lvl2pPr marL="396875" indent="-220663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2pPr>
            <a:lvl3pPr marL="573088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3pPr>
            <a:lvl4pPr marL="738188" indent="-165100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4pPr>
            <a:lvl5pPr marL="914400" indent="-176213">
              <a:buClr>
                <a:schemeClr val="accent1"/>
              </a:buClr>
              <a:buSzPct val="85000"/>
              <a:buFont typeface="Arial" pitchFamily="34" charset="0"/>
              <a:buChar char="»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4726662" y="1438277"/>
            <a:ext cx="2005013" cy="3196829"/>
          </a:xfrm>
          <a:prstGeom prst="rect">
            <a:avLst/>
          </a:prstGeom>
        </p:spPr>
        <p:txBody>
          <a:bodyPr/>
          <a:lstStyle>
            <a:lvl1pPr marL="176213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1pPr>
            <a:lvl2pPr marL="396875" indent="-220663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2pPr>
            <a:lvl3pPr marL="573088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3pPr>
            <a:lvl4pPr marL="738188" indent="-165100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4pPr>
            <a:lvl5pPr marL="914400" indent="-176213">
              <a:buClr>
                <a:schemeClr val="accent1"/>
              </a:buClr>
              <a:buSzPct val="85000"/>
              <a:buFont typeface="Arial" pitchFamily="34" charset="0"/>
              <a:buChar char="»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6996137" y="1438277"/>
            <a:ext cx="2005013" cy="3196829"/>
          </a:xfrm>
          <a:prstGeom prst="rect">
            <a:avLst/>
          </a:prstGeom>
        </p:spPr>
        <p:txBody>
          <a:bodyPr/>
          <a:lstStyle>
            <a:lvl1pPr marL="176213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1pPr>
            <a:lvl2pPr marL="396875" indent="-220663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2pPr>
            <a:lvl3pPr marL="573088" indent="-176213"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lvl3pPr>
            <a:lvl4pPr marL="738188" indent="-165100">
              <a:buClr>
                <a:schemeClr val="accent1"/>
              </a:buClr>
              <a:buSzPct val="85000"/>
              <a:buFont typeface="Arial" pitchFamily="34" charset="0"/>
              <a:buChar char="–"/>
              <a:defRPr/>
            </a:lvl4pPr>
            <a:lvl5pPr marL="914400" indent="-176213">
              <a:buClr>
                <a:schemeClr val="accent1"/>
              </a:buClr>
              <a:buSzPct val="85000"/>
              <a:buFont typeface="Arial" pitchFamily="34" charset="0"/>
              <a:buChar char="»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31780" y="867580"/>
            <a:ext cx="2004649" cy="47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2468204" y="867580"/>
            <a:ext cx="2004649" cy="47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4726660" y="867580"/>
            <a:ext cx="2004649" cy="47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22"/>
          </p:nvPr>
        </p:nvSpPr>
        <p:spPr>
          <a:xfrm>
            <a:off x="6996137" y="867580"/>
            <a:ext cx="2004649" cy="47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91440" anchor="ctr" anchorCtr="0"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590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217966" y="812715"/>
            <a:ext cx="5128733" cy="3674618"/>
          </a:xfr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15900" y="4547205"/>
            <a:ext cx="5143500" cy="18629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461000" y="825500"/>
            <a:ext cx="3416300" cy="3903738"/>
          </a:xfrm>
        </p:spPr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590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711424" y="4535110"/>
            <a:ext cx="5143500" cy="18629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713490" y="800620"/>
            <a:ext cx="5128733" cy="3674618"/>
          </a:xfr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11667" y="825500"/>
            <a:ext cx="3416300" cy="3903738"/>
          </a:xfrm>
        </p:spPr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4791077"/>
            <a:ext cx="9144000" cy="352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5" y="4876949"/>
            <a:ext cx="435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121444B-4B7C-44CC-B8D5-12C11E7AD2CB}" type="slidenum">
              <a:rPr lang="en-US" sz="900" cap="all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9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Placeholder 15"/>
          <p:cNvSpPr txBox="1">
            <a:spLocks/>
          </p:cNvSpPr>
          <p:nvPr userDrawn="1"/>
        </p:nvSpPr>
        <p:spPr>
          <a:xfrm>
            <a:off x="462442" y="4831950"/>
            <a:ext cx="4040188" cy="26312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buNone/>
              <a:defRPr sz="1200" cap="all" baseline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12000"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\\Stlcrvlib1\pptshare\Billable\2011\Bunge\Bunge 2011 toolkit\Bunge.pn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956531" y="4871769"/>
            <a:ext cx="915639" cy="210031"/>
          </a:xfrm>
          <a:prstGeom prst="rect">
            <a:avLst/>
          </a:prstGeom>
          <a:noFill/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12650" y="127590"/>
            <a:ext cx="8633637" cy="8860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12650" y="1068572"/>
            <a:ext cx="8633637" cy="3600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51" r:id="rId2"/>
    <p:sldLayoutId id="2147483650" r:id="rId3"/>
    <p:sldLayoutId id="2147483665" r:id="rId4"/>
    <p:sldLayoutId id="2147483653" r:id="rId5"/>
    <p:sldLayoutId id="2147483660" r:id="rId6"/>
    <p:sldLayoutId id="2147483661" r:id="rId7"/>
    <p:sldLayoutId id="2147483667" r:id="rId8"/>
    <p:sldLayoutId id="2147483668" r:id="rId9"/>
    <p:sldLayoutId id="2147483669" r:id="rId10"/>
    <p:sldLayoutId id="2147483678" r:id="rId11"/>
    <p:sldLayoutId id="2147483663" r:id="rId12"/>
    <p:sldLayoutId id="2147483664" r:id="rId13"/>
    <p:sldLayoutId id="2147483676" r:id="rId14"/>
    <p:sldLayoutId id="2147483679" r:id="rId15"/>
    <p:sldLayoutId id="2147483681" r:id="rId16"/>
    <p:sldLayoutId id="2147483786" r:id="rId17"/>
    <p:sldLayoutId id="2147483788" r:id="rId18"/>
    <p:sldLayoutId id="2147483789" r:id="rId19"/>
    <p:sldLayoutId id="2147483790" r:id="rId20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1313" indent="-341313" algn="l" defTabSz="914400" rtl="0" eaLnBrk="1" latinLnBrk="0" hangingPunct="1">
        <a:spcBef>
          <a:spcPts val="400"/>
        </a:spcBef>
        <a:spcAft>
          <a:spcPts val="400"/>
        </a:spcAft>
        <a:buClr>
          <a:schemeClr val="tx2"/>
        </a:buClr>
        <a:buSzPct val="120000"/>
        <a:buFontTx/>
        <a:buBlip>
          <a:blip r:embed="rId23"/>
        </a:buBlip>
        <a:defRPr sz="22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1pPr>
      <a:lvl2pPr marL="517525" indent="-176213" algn="l" defTabSz="914400" rtl="0" eaLnBrk="1" latinLnBrk="0" hangingPunct="1">
        <a:spcBef>
          <a:spcPts val="400"/>
        </a:spcBef>
        <a:spcAft>
          <a:spcPts val="400"/>
        </a:spcAft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2pPr>
      <a:lvl3pPr marL="738188" indent="-220663" algn="l" defTabSz="914400" rtl="0" eaLnBrk="1" latinLnBrk="0" hangingPunct="1">
        <a:spcBef>
          <a:spcPts val="400"/>
        </a:spcBef>
        <a:spcAft>
          <a:spcPts val="400"/>
        </a:spcAft>
        <a:buClr>
          <a:schemeClr val="accent1"/>
        </a:buClr>
        <a:buFont typeface="Arial" pitchFamily="34" charset="0"/>
        <a:buChar char="−"/>
        <a:defRPr sz="18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3pPr>
      <a:lvl4pPr marL="914400" indent="-176213" algn="l" defTabSz="914400" rtl="0" eaLnBrk="1" latinLnBrk="0" hangingPunct="1">
        <a:spcBef>
          <a:spcPts val="400"/>
        </a:spcBef>
        <a:spcAft>
          <a:spcPts val="40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4pPr>
      <a:lvl5pPr marL="1090613" indent="-176213" algn="l" defTabSz="914400" rtl="0" eaLnBrk="1" latinLnBrk="0" hangingPunct="1">
        <a:spcBef>
          <a:spcPts val="400"/>
        </a:spcBef>
        <a:spcAft>
          <a:spcPts val="400"/>
        </a:spcAft>
        <a:buClr>
          <a:schemeClr val="accent1"/>
        </a:buClr>
        <a:buFont typeface="Arial" pitchFamily="34" charset="0"/>
        <a:buChar char="»"/>
        <a:defRPr sz="16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.xml"/><Relationship Id="rId7" Type="http://schemas.openxmlformats.org/officeDocument/2006/relationships/image" Target="../media/image9.e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Bunge North America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2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Export	19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  <a:endParaRPr lang="en-US" altLang="en-US" sz="1500" b="0" dirty="0"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572" y="169818"/>
            <a:ext cx="4829395" cy="457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ValueChain_PPT_3arrows_0426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713" y="889641"/>
            <a:ext cx="4953111" cy="335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68487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2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Export	19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Processing	15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  <a:endParaRPr lang="en-US" altLang="en-US" sz="1500" b="0" dirty="0">
              <a:ea typeface="ＭＳ Ｐゴシック" pitchFamily="34" charset="-128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6" y="184268"/>
            <a:ext cx="4786801" cy="453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ValueChain_PPT_3arrows_0426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6" y="924464"/>
            <a:ext cx="4786801" cy="323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68487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2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Export	19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Processing	15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Refining	3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  <a:endParaRPr lang="en-US" altLang="en-US" sz="1500" b="0" dirty="0">
              <a:ea typeface="ＭＳ Ｐゴシック" pitchFamily="34" charset="-128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203821"/>
            <a:ext cx="4837717" cy="458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ValueChain_PPT_3arrows_0426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931381"/>
            <a:ext cx="4959779" cy="335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68487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2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Export	19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Processing	15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Refining	3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Packaging	1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9" y="131560"/>
            <a:ext cx="4843462" cy="459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ValueChain_PPT_3arrows_0426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31" y="789468"/>
            <a:ext cx="4954966" cy="335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68487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2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Export	19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Processing	15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Refining	3 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Packaging	1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 smtClean="0">
                <a:ea typeface="ＭＳ Ｐゴシック" pitchFamily="34" charset="-128"/>
              </a:rPr>
              <a:t>Milling	3 MMT</a:t>
            </a:r>
            <a:endParaRPr lang="en-US" altLang="en-US" sz="1500" b="0" dirty="0">
              <a:ea typeface="ＭＳ Ｐゴシック" pitchFamily="34" charset="-128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6" y="198835"/>
            <a:ext cx="4805362" cy="455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ValueChain_PPT_3arrows_0426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962422"/>
            <a:ext cx="4817802" cy="326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336958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65449" y="919225"/>
            <a:ext cx="6413102" cy="3920521"/>
            <a:chOff x="998206" y="422920"/>
            <a:chExt cx="7021878" cy="4220461"/>
          </a:xfrm>
        </p:grpSpPr>
        <p:sp>
          <p:nvSpPr>
            <p:cNvPr id="51" name="Oval 50"/>
            <p:cNvSpPr/>
            <p:nvPr/>
          </p:nvSpPr>
          <p:spPr>
            <a:xfrm>
              <a:off x="3230249" y="1358727"/>
              <a:ext cx="2435378" cy="2444761"/>
            </a:xfrm>
            <a:prstGeom prst="ellipse">
              <a:avLst/>
            </a:prstGeom>
            <a:noFill/>
            <a:ln w="57150" cmpd="sng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3868680" y="890085"/>
              <a:ext cx="1213556" cy="12135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880555" y="2942016"/>
              <a:ext cx="1213556" cy="12135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079903" y="1934463"/>
              <a:ext cx="1213556" cy="1213556"/>
            </a:xfrm>
            <a:prstGeom prst="ellipse">
              <a:avLst/>
            </a:prstGeom>
            <a:solidFill>
              <a:srgbClr val="008B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5382733" y="2177075"/>
              <a:ext cx="653153" cy="774700"/>
              <a:chOff x="5271294" y="904876"/>
              <a:chExt cx="776288" cy="920750"/>
            </a:xfrm>
            <a:solidFill>
              <a:schemeClr val="bg1"/>
            </a:solidFill>
          </p:grpSpPr>
          <p:sp>
            <p:nvSpPr>
              <p:cNvPr id="36" name="Freeform 24"/>
              <p:cNvSpPr>
                <a:spLocks noEditPoints="1"/>
              </p:cNvSpPr>
              <p:nvPr/>
            </p:nvSpPr>
            <p:spPr bwMode="auto">
              <a:xfrm>
                <a:off x="5271294" y="904876"/>
                <a:ext cx="776288" cy="920750"/>
              </a:xfrm>
              <a:custGeom>
                <a:avLst/>
                <a:gdLst>
                  <a:gd name="T0" fmla="*/ 1732 w 1732"/>
                  <a:gd name="T1" fmla="*/ 1821 h 2056"/>
                  <a:gd name="T2" fmla="*/ 1436 w 1732"/>
                  <a:gd name="T3" fmla="*/ 1277 h 2056"/>
                  <a:gd name="T4" fmla="*/ 1573 w 1732"/>
                  <a:gd name="T5" fmla="*/ 1041 h 2056"/>
                  <a:gd name="T6" fmla="*/ 1603 w 1732"/>
                  <a:gd name="T7" fmla="*/ 928 h 2056"/>
                  <a:gd name="T8" fmla="*/ 1603 w 1732"/>
                  <a:gd name="T9" fmla="*/ 650 h 2056"/>
                  <a:gd name="T10" fmla="*/ 1573 w 1732"/>
                  <a:gd name="T11" fmla="*/ 538 h 2056"/>
                  <a:gd name="T12" fmla="*/ 1436 w 1732"/>
                  <a:gd name="T13" fmla="*/ 302 h 2056"/>
                  <a:gd name="T14" fmla="*/ 1354 w 1732"/>
                  <a:gd name="T15" fmla="*/ 219 h 2056"/>
                  <a:gd name="T16" fmla="*/ 1153 w 1732"/>
                  <a:gd name="T17" fmla="*/ 81 h 2056"/>
                  <a:gd name="T18" fmla="*/ 1056 w 1732"/>
                  <a:gd name="T19" fmla="*/ 80 h 2056"/>
                  <a:gd name="T20" fmla="*/ 866 w 1732"/>
                  <a:gd name="T21" fmla="*/ 0 h 2056"/>
                  <a:gd name="T22" fmla="*/ 676 w 1732"/>
                  <a:gd name="T23" fmla="*/ 80 h 2056"/>
                  <a:gd name="T24" fmla="*/ 579 w 1732"/>
                  <a:gd name="T25" fmla="*/ 81 h 2056"/>
                  <a:gd name="T26" fmla="*/ 379 w 1732"/>
                  <a:gd name="T27" fmla="*/ 219 h 2056"/>
                  <a:gd name="T28" fmla="*/ 296 w 1732"/>
                  <a:gd name="T29" fmla="*/ 302 h 2056"/>
                  <a:gd name="T30" fmla="*/ 159 w 1732"/>
                  <a:gd name="T31" fmla="*/ 538 h 2056"/>
                  <a:gd name="T32" fmla="*/ 129 w 1732"/>
                  <a:gd name="T33" fmla="*/ 650 h 2056"/>
                  <a:gd name="T34" fmla="*/ 129 w 1732"/>
                  <a:gd name="T35" fmla="*/ 928 h 2056"/>
                  <a:gd name="T36" fmla="*/ 159 w 1732"/>
                  <a:gd name="T37" fmla="*/ 1041 h 2056"/>
                  <a:gd name="T38" fmla="*/ 296 w 1732"/>
                  <a:gd name="T39" fmla="*/ 1277 h 2056"/>
                  <a:gd name="T40" fmla="*/ 0 w 1732"/>
                  <a:gd name="T41" fmla="*/ 1821 h 2056"/>
                  <a:gd name="T42" fmla="*/ 176 w 1732"/>
                  <a:gd name="T43" fmla="*/ 1785 h 2056"/>
                  <a:gd name="T44" fmla="*/ 382 w 1732"/>
                  <a:gd name="T45" fmla="*/ 1892 h 2056"/>
                  <a:gd name="T46" fmla="*/ 455 w 1732"/>
                  <a:gd name="T47" fmla="*/ 2056 h 2056"/>
                  <a:gd name="T48" fmla="*/ 866 w 1732"/>
                  <a:gd name="T49" fmla="*/ 1579 h 2056"/>
                  <a:gd name="T50" fmla="*/ 1278 w 1732"/>
                  <a:gd name="T51" fmla="*/ 2056 h 2056"/>
                  <a:gd name="T52" fmla="*/ 1350 w 1732"/>
                  <a:gd name="T53" fmla="*/ 1892 h 2056"/>
                  <a:gd name="T54" fmla="*/ 1556 w 1732"/>
                  <a:gd name="T55" fmla="*/ 1785 h 2056"/>
                  <a:gd name="T56" fmla="*/ 1265 w 1732"/>
                  <a:gd name="T57" fmla="*/ 1231 h 2056"/>
                  <a:gd name="T58" fmla="*/ 1228 w 1732"/>
                  <a:gd name="T59" fmla="*/ 1294 h 2056"/>
                  <a:gd name="T60" fmla="*/ 1153 w 1732"/>
                  <a:gd name="T61" fmla="*/ 1355 h 2056"/>
                  <a:gd name="T62" fmla="*/ 1088 w 1732"/>
                  <a:gd name="T63" fmla="*/ 1354 h 2056"/>
                  <a:gd name="T64" fmla="*/ 1019 w 1732"/>
                  <a:gd name="T65" fmla="*/ 1361 h 2056"/>
                  <a:gd name="T66" fmla="*/ 929 w 1732"/>
                  <a:gd name="T67" fmla="*/ 1406 h 2056"/>
                  <a:gd name="T68" fmla="*/ 866 w 1732"/>
                  <a:gd name="T69" fmla="*/ 1437 h 2056"/>
                  <a:gd name="T70" fmla="*/ 803 w 1732"/>
                  <a:gd name="T71" fmla="*/ 1406 h 2056"/>
                  <a:gd name="T72" fmla="*/ 713 w 1732"/>
                  <a:gd name="T73" fmla="*/ 1361 h 2056"/>
                  <a:gd name="T74" fmla="*/ 644 w 1732"/>
                  <a:gd name="T75" fmla="*/ 1354 h 2056"/>
                  <a:gd name="T76" fmla="*/ 579 w 1732"/>
                  <a:gd name="T77" fmla="*/ 1355 h 2056"/>
                  <a:gd name="T78" fmla="*/ 504 w 1732"/>
                  <a:gd name="T79" fmla="*/ 1294 h 2056"/>
                  <a:gd name="T80" fmla="*/ 467 w 1732"/>
                  <a:gd name="T81" fmla="*/ 1231 h 2056"/>
                  <a:gd name="T82" fmla="*/ 394 w 1732"/>
                  <a:gd name="T83" fmla="*/ 1168 h 2056"/>
                  <a:gd name="T84" fmla="*/ 305 w 1732"/>
                  <a:gd name="T85" fmla="*/ 1113 h 2056"/>
                  <a:gd name="T86" fmla="*/ 294 w 1732"/>
                  <a:gd name="T87" fmla="*/ 943 h 2056"/>
                  <a:gd name="T88" fmla="*/ 219 w 1732"/>
                  <a:gd name="T89" fmla="*/ 789 h 2056"/>
                  <a:gd name="T90" fmla="*/ 294 w 1732"/>
                  <a:gd name="T91" fmla="*/ 636 h 2056"/>
                  <a:gd name="T92" fmla="*/ 305 w 1732"/>
                  <a:gd name="T93" fmla="*/ 465 h 2056"/>
                  <a:gd name="T94" fmla="*/ 447 w 1732"/>
                  <a:gd name="T95" fmla="*/ 370 h 2056"/>
                  <a:gd name="T96" fmla="*/ 542 w 1732"/>
                  <a:gd name="T97" fmla="*/ 228 h 2056"/>
                  <a:gd name="T98" fmla="*/ 609 w 1732"/>
                  <a:gd name="T99" fmla="*/ 224 h 2056"/>
                  <a:gd name="T100" fmla="*/ 713 w 1732"/>
                  <a:gd name="T101" fmla="*/ 217 h 2056"/>
                  <a:gd name="T102" fmla="*/ 866 w 1732"/>
                  <a:gd name="T103" fmla="*/ 142 h 2056"/>
                  <a:gd name="T104" fmla="*/ 1019 w 1732"/>
                  <a:gd name="T105" fmla="*/ 217 h 2056"/>
                  <a:gd name="T106" fmla="*/ 1123 w 1732"/>
                  <a:gd name="T107" fmla="*/ 224 h 2056"/>
                  <a:gd name="T108" fmla="*/ 1190 w 1732"/>
                  <a:gd name="T109" fmla="*/ 228 h 2056"/>
                  <a:gd name="T110" fmla="*/ 1285 w 1732"/>
                  <a:gd name="T111" fmla="*/ 370 h 2056"/>
                  <a:gd name="T112" fmla="*/ 1427 w 1732"/>
                  <a:gd name="T113" fmla="*/ 465 h 2056"/>
                  <a:gd name="T114" fmla="*/ 1438 w 1732"/>
                  <a:gd name="T115" fmla="*/ 636 h 2056"/>
                  <a:gd name="T116" fmla="*/ 1514 w 1732"/>
                  <a:gd name="T117" fmla="*/ 789 h 2056"/>
                  <a:gd name="T118" fmla="*/ 1438 w 1732"/>
                  <a:gd name="T119" fmla="*/ 943 h 2056"/>
                  <a:gd name="T120" fmla="*/ 1427 w 1732"/>
                  <a:gd name="T121" fmla="*/ 1113 h 2056"/>
                  <a:gd name="T122" fmla="*/ 1338 w 1732"/>
                  <a:gd name="T123" fmla="*/ 1168 h 2056"/>
                  <a:gd name="T124" fmla="*/ 1265 w 1732"/>
                  <a:gd name="T125" fmla="*/ 1231 h 2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32" h="2056">
                    <a:moveTo>
                      <a:pt x="1614" y="1797"/>
                    </a:moveTo>
                    <a:cubicBezTo>
                      <a:pt x="1732" y="1821"/>
                      <a:pt x="1732" y="1821"/>
                      <a:pt x="1732" y="1821"/>
                    </a:cubicBezTo>
                    <a:cubicBezTo>
                      <a:pt x="1404" y="1295"/>
                      <a:pt x="1404" y="1295"/>
                      <a:pt x="1404" y="1295"/>
                    </a:cubicBezTo>
                    <a:cubicBezTo>
                      <a:pt x="1414" y="1289"/>
                      <a:pt x="1425" y="1283"/>
                      <a:pt x="1436" y="1277"/>
                    </a:cubicBezTo>
                    <a:cubicBezTo>
                      <a:pt x="1474" y="1257"/>
                      <a:pt x="1522" y="1232"/>
                      <a:pt x="1550" y="1184"/>
                    </a:cubicBezTo>
                    <a:cubicBezTo>
                      <a:pt x="1577" y="1137"/>
                      <a:pt x="1575" y="1083"/>
                      <a:pt x="1573" y="1041"/>
                    </a:cubicBezTo>
                    <a:cubicBezTo>
                      <a:pt x="1572" y="1018"/>
                      <a:pt x="1571" y="994"/>
                      <a:pt x="1575" y="979"/>
                    </a:cubicBezTo>
                    <a:cubicBezTo>
                      <a:pt x="1579" y="966"/>
                      <a:pt x="1591" y="946"/>
                      <a:pt x="1603" y="928"/>
                    </a:cubicBezTo>
                    <a:cubicBezTo>
                      <a:pt x="1626" y="891"/>
                      <a:pt x="1655" y="846"/>
                      <a:pt x="1655" y="789"/>
                    </a:cubicBezTo>
                    <a:cubicBezTo>
                      <a:pt x="1655" y="733"/>
                      <a:pt x="1626" y="687"/>
                      <a:pt x="1603" y="650"/>
                    </a:cubicBezTo>
                    <a:cubicBezTo>
                      <a:pt x="1591" y="632"/>
                      <a:pt x="1579" y="613"/>
                      <a:pt x="1575" y="599"/>
                    </a:cubicBezTo>
                    <a:cubicBezTo>
                      <a:pt x="1571" y="584"/>
                      <a:pt x="1572" y="561"/>
                      <a:pt x="1573" y="538"/>
                    </a:cubicBezTo>
                    <a:cubicBezTo>
                      <a:pt x="1575" y="495"/>
                      <a:pt x="1577" y="442"/>
                      <a:pt x="1550" y="394"/>
                    </a:cubicBezTo>
                    <a:cubicBezTo>
                      <a:pt x="1522" y="346"/>
                      <a:pt x="1474" y="322"/>
                      <a:pt x="1436" y="302"/>
                    </a:cubicBezTo>
                    <a:cubicBezTo>
                      <a:pt x="1416" y="291"/>
                      <a:pt x="1396" y="280"/>
                      <a:pt x="1385" y="270"/>
                    </a:cubicBezTo>
                    <a:cubicBezTo>
                      <a:pt x="1375" y="260"/>
                      <a:pt x="1364" y="239"/>
                      <a:pt x="1354" y="219"/>
                    </a:cubicBezTo>
                    <a:cubicBezTo>
                      <a:pt x="1334" y="181"/>
                      <a:pt x="1309" y="133"/>
                      <a:pt x="1261" y="105"/>
                    </a:cubicBezTo>
                    <a:cubicBezTo>
                      <a:pt x="1223" y="84"/>
                      <a:pt x="1183" y="81"/>
                      <a:pt x="1153" y="81"/>
                    </a:cubicBezTo>
                    <a:cubicBezTo>
                      <a:pt x="1141" y="81"/>
                      <a:pt x="1129" y="81"/>
                      <a:pt x="1117" y="82"/>
                    </a:cubicBezTo>
                    <a:cubicBezTo>
                      <a:pt x="1093" y="83"/>
                      <a:pt x="1069" y="83"/>
                      <a:pt x="1056" y="80"/>
                    </a:cubicBezTo>
                    <a:cubicBezTo>
                      <a:pt x="1043" y="76"/>
                      <a:pt x="1023" y="64"/>
                      <a:pt x="1005" y="52"/>
                    </a:cubicBezTo>
                    <a:cubicBezTo>
                      <a:pt x="968" y="29"/>
                      <a:pt x="922" y="0"/>
                      <a:pt x="866" y="0"/>
                    </a:cubicBezTo>
                    <a:cubicBezTo>
                      <a:pt x="810" y="0"/>
                      <a:pt x="764" y="29"/>
                      <a:pt x="727" y="52"/>
                    </a:cubicBezTo>
                    <a:cubicBezTo>
                      <a:pt x="709" y="64"/>
                      <a:pt x="690" y="76"/>
                      <a:pt x="676" y="80"/>
                    </a:cubicBezTo>
                    <a:cubicBezTo>
                      <a:pt x="663" y="83"/>
                      <a:pt x="639" y="83"/>
                      <a:pt x="615" y="82"/>
                    </a:cubicBezTo>
                    <a:cubicBezTo>
                      <a:pt x="603" y="81"/>
                      <a:pt x="591" y="81"/>
                      <a:pt x="579" y="81"/>
                    </a:cubicBezTo>
                    <a:cubicBezTo>
                      <a:pt x="549" y="81"/>
                      <a:pt x="509" y="84"/>
                      <a:pt x="471" y="105"/>
                    </a:cubicBezTo>
                    <a:cubicBezTo>
                      <a:pt x="423" y="133"/>
                      <a:pt x="399" y="181"/>
                      <a:pt x="379" y="219"/>
                    </a:cubicBezTo>
                    <a:cubicBezTo>
                      <a:pt x="368" y="239"/>
                      <a:pt x="357" y="260"/>
                      <a:pt x="347" y="270"/>
                    </a:cubicBezTo>
                    <a:cubicBezTo>
                      <a:pt x="336" y="280"/>
                      <a:pt x="316" y="291"/>
                      <a:pt x="296" y="302"/>
                    </a:cubicBezTo>
                    <a:cubicBezTo>
                      <a:pt x="258" y="322"/>
                      <a:pt x="210" y="346"/>
                      <a:pt x="182" y="394"/>
                    </a:cubicBezTo>
                    <a:cubicBezTo>
                      <a:pt x="155" y="442"/>
                      <a:pt x="157" y="495"/>
                      <a:pt x="159" y="538"/>
                    </a:cubicBezTo>
                    <a:cubicBezTo>
                      <a:pt x="160" y="561"/>
                      <a:pt x="161" y="584"/>
                      <a:pt x="157" y="599"/>
                    </a:cubicBezTo>
                    <a:cubicBezTo>
                      <a:pt x="153" y="613"/>
                      <a:pt x="141" y="632"/>
                      <a:pt x="129" y="650"/>
                    </a:cubicBezTo>
                    <a:cubicBezTo>
                      <a:pt x="106" y="687"/>
                      <a:pt x="77" y="733"/>
                      <a:pt x="77" y="789"/>
                    </a:cubicBezTo>
                    <a:cubicBezTo>
                      <a:pt x="77" y="846"/>
                      <a:pt x="106" y="891"/>
                      <a:pt x="129" y="928"/>
                    </a:cubicBezTo>
                    <a:cubicBezTo>
                      <a:pt x="141" y="946"/>
                      <a:pt x="153" y="966"/>
                      <a:pt x="157" y="979"/>
                    </a:cubicBezTo>
                    <a:cubicBezTo>
                      <a:pt x="161" y="994"/>
                      <a:pt x="160" y="1018"/>
                      <a:pt x="159" y="1041"/>
                    </a:cubicBezTo>
                    <a:cubicBezTo>
                      <a:pt x="157" y="1083"/>
                      <a:pt x="155" y="1137"/>
                      <a:pt x="182" y="1184"/>
                    </a:cubicBezTo>
                    <a:cubicBezTo>
                      <a:pt x="210" y="1232"/>
                      <a:pt x="258" y="1257"/>
                      <a:pt x="296" y="1277"/>
                    </a:cubicBezTo>
                    <a:cubicBezTo>
                      <a:pt x="307" y="1283"/>
                      <a:pt x="319" y="1289"/>
                      <a:pt x="328" y="1295"/>
                    </a:cubicBezTo>
                    <a:cubicBezTo>
                      <a:pt x="0" y="1821"/>
                      <a:pt x="0" y="1821"/>
                      <a:pt x="0" y="1821"/>
                    </a:cubicBezTo>
                    <a:cubicBezTo>
                      <a:pt x="118" y="1797"/>
                      <a:pt x="118" y="1797"/>
                      <a:pt x="118" y="1797"/>
                    </a:cubicBezTo>
                    <a:cubicBezTo>
                      <a:pt x="176" y="1785"/>
                      <a:pt x="176" y="1785"/>
                      <a:pt x="176" y="1785"/>
                    </a:cubicBezTo>
                    <a:cubicBezTo>
                      <a:pt x="322" y="1756"/>
                      <a:pt x="322" y="1756"/>
                      <a:pt x="322" y="1756"/>
                    </a:cubicBezTo>
                    <a:cubicBezTo>
                      <a:pt x="382" y="1892"/>
                      <a:pt x="382" y="1892"/>
                      <a:pt x="382" y="1892"/>
                    </a:cubicBezTo>
                    <a:cubicBezTo>
                      <a:pt x="406" y="1946"/>
                      <a:pt x="406" y="1946"/>
                      <a:pt x="406" y="1946"/>
                    </a:cubicBezTo>
                    <a:cubicBezTo>
                      <a:pt x="455" y="2056"/>
                      <a:pt x="455" y="2056"/>
                      <a:pt x="455" y="2056"/>
                    </a:cubicBezTo>
                    <a:cubicBezTo>
                      <a:pt x="771" y="1552"/>
                      <a:pt x="771" y="1552"/>
                      <a:pt x="771" y="1552"/>
                    </a:cubicBezTo>
                    <a:cubicBezTo>
                      <a:pt x="799" y="1567"/>
                      <a:pt x="830" y="1579"/>
                      <a:pt x="866" y="1579"/>
                    </a:cubicBezTo>
                    <a:cubicBezTo>
                      <a:pt x="902" y="1579"/>
                      <a:pt x="934" y="1567"/>
                      <a:pt x="961" y="1552"/>
                    </a:cubicBezTo>
                    <a:cubicBezTo>
                      <a:pt x="1278" y="2056"/>
                      <a:pt x="1278" y="2056"/>
                      <a:pt x="1278" y="2056"/>
                    </a:cubicBezTo>
                    <a:cubicBezTo>
                      <a:pt x="1326" y="1946"/>
                      <a:pt x="1326" y="1946"/>
                      <a:pt x="1326" y="1946"/>
                    </a:cubicBezTo>
                    <a:cubicBezTo>
                      <a:pt x="1350" y="1892"/>
                      <a:pt x="1350" y="1892"/>
                      <a:pt x="1350" y="1892"/>
                    </a:cubicBezTo>
                    <a:cubicBezTo>
                      <a:pt x="1410" y="1756"/>
                      <a:pt x="1410" y="1756"/>
                      <a:pt x="1410" y="1756"/>
                    </a:cubicBezTo>
                    <a:cubicBezTo>
                      <a:pt x="1556" y="1785"/>
                      <a:pt x="1556" y="1785"/>
                      <a:pt x="1556" y="1785"/>
                    </a:cubicBezTo>
                    <a:lnTo>
                      <a:pt x="1614" y="1797"/>
                    </a:lnTo>
                    <a:close/>
                    <a:moveTo>
                      <a:pt x="1265" y="1231"/>
                    </a:moveTo>
                    <a:cubicBezTo>
                      <a:pt x="1254" y="1245"/>
                      <a:pt x="1245" y="1261"/>
                      <a:pt x="1237" y="1276"/>
                    </a:cubicBezTo>
                    <a:cubicBezTo>
                      <a:pt x="1234" y="1282"/>
                      <a:pt x="1231" y="1288"/>
                      <a:pt x="1228" y="1294"/>
                    </a:cubicBezTo>
                    <a:cubicBezTo>
                      <a:pt x="1216" y="1317"/>
                      <a:pt x="1202" y="1343"/>
                      <a:pt x="1190" y="1350"/>
                    </a:cubicBezTo>
                    <a:cubicBezTo>
                      <a:pt x="1184" y="1354"/>
                      <a:pt x="1171" y="1355"/>
                      <a:pt x="1153" y="1355"/>
                    </a:cubicBezTo>
                    <a:cubicBezTo>
                      <a:pt x="1143" y="1355"/>
                      <a:pt x="1133" y="1355"/>
                      <a:pt x="1123" y="1355"/>
                    </a:cubicBezTo>
                    <a:cubicBezTo>
                      <a:pt x="1111" y="1354"/>
                      <a:pt x="1099" y="1354"/>
                      <a:pt x="1088" y="1354"/>
                    </a:cubicBezTo>
                    <a:cubicBezTo>
                      <a:pt x="1061" y="1354"/>
                      <a:pt x="1039" y="1356"/>
                      <a:pt x="1020" y="1361"/>
                    </a:cubicBezTo>
                    <a:cubicBezTo>
                      <a:pt x="1020" y="1361"/>
                      <a:pt x="1019" y="1361"/>
                      <a:pt x="1019" y="1361"/>
                    </a:cubicBezTo>
                    <a:cubicBezTo>
                      <a:pt x="1004" y="1365"/>
                      <a:pt x="990" y="1371"/>
                      <a:pt x="977" y="1378"/>
                    </a:cubicBezTo>
                    <a:cubicBezTo>
                      <a:pt x="959" y="1387"/>
                      <a:pt x="943" y="1397"/>
                      <a:pt x="929" y="1406"/>
                    </a:cubicBezTo>
                    <a:cubicBezTo>
                      <a:pt x="918" y="1413"/>
                      <a:pt x="907" y="1420"/>
                      <a:pt x="896" y="1426"/>
                    </a:cubicBezTo>
                    <a:cubicBezTo>
                      <a:pt x="885" y="1432"/>
                      <a:pt x="874" y="1437"/>
                      <a:pt x="866" y="1437"/>
                    </a:cubicBezTo>
                    <a:cubicBezTo>
                      <a:pt x="858" y="1437"/>
                      <a:pt x="848" y="1432"/>
                      <a:pt x="836" y="1426"/>
                    </a:cubicBezTo>
                    <a:cubicBezTo>
                      <a:pt x="825" y="1420"/>
                      <a:pt x="814" y="1413"/>
                      <a:pt x="803" y="1406"/>
                    </a:cubicBezTo>
                    <a:cubicBezTo>
                      <a:pt x="789" y="1397"/>
                      <a:pt x="773" y="1387"/>
                      <a:pt x="755" y="1378"/>
                    </a:cubicBezTo>
                    <a:cubicBezTo>
                      <a:pt x="742" y="1371"/>
                      <a:pt x="728" y="1365"/>
                      <a:pt x="713" y="1361"/>
                    </a:cubicBezTo>
                    <a:cubicBezTo>
                      <a:pt x="713" y="1361"/>
                      <a:pt x="713" y="1361"/>
                      <a:pt x="712" y="1361"/>
                    </a:cubicBezTo>
                    <a:cubicBezTo>
                      <a:pt x="693" y="1356"/>
                      <a:pt x="671" y="1354"/>
                      <a:pt x="644" y="1354"/>
                    </a:cubicBezTo>
                    <a:cubicBezTo>
                      <a:pt x="633" y="1354"/>
                      <a:pt x="621" y="1354"/>
                      <a:pt x="609" y="1354"/>
                    </a:cubicBezTo>
                    <a:cubicBezTo>
                      <a:pt x="599" y="1355"/>
                      <a:pt x="589" y="1355"/>
                      <a:pt x="579" y="1355"/>
                    </a:cubicBezTo>
                    <a:cubicBezTo>
                      <a:pt x="561" y="1355"/>
                      <a:pt x="548" y="1354"/>
                      <a:pt x="542" y="1350"/>
                    </a:cubicBezTo>
                    <a:cubicBezTo>
                      <a:pt x="530" y="1343"/>
                      <a:pt x="516" y="1317"/>
                      <a:pt x="504" y="1294"/>
                    </a:cubicBezTo>
                    <a:cubicBezTo>
                      <a:pt x="501" y="1288"/>
                      <a:pt x="498" y="1282"/>
                      <a:pt x="495" y="1276"/>
                    </a:cubicBezTo>
                    <a:cubicBezTo>
                      <a:pt x="487" y="1261"/>
                      <a:pt x="478" y="1245"/>
                      <a:pt x="467" y="1231"/>
                    </a:cubicBezTo>
                    <a:cubicBezTo>
                      <a:pt x="461" y="1223"/>
                      <a:pt x="454" y="1215"/>
                      <a:pt x="447" y="1208"/>
                    </a:cubicBezTo>
                    <a:cubicBezTo>
                      <a:pt x="431" y="1192"/>
                      <a:pt x="412" y="1179"/>
                      <a:pt x="394" y="1168"/>
                    </a:cubicBezTo>
                    <a:cubicBezTo>
                      <a:pt x="383" y="1162"/>
                      <a:pt x="372" y="1156"/>
                      <a:pt x="362" y="1151"/>
                    </a:cubicBezTo>
                    <a:cubicBezTo>
                      <a:pt x="338" y="1139"/>
                      <a:pt x="312" y="1125"/>
                      <a:pt x="305" y="1113"/>
                    </a:cubicBezTo>
                    <a:cubicBezTo>
                      <a:pt x="298" y="1101"/>
                      <a:pt x="300" y="1072"/>
                      <a:pt x="301" y="1046"/>
                    </a:cubicBezTo>
                    <a:cubicBezTo>
                      <a:pt x="302" y="1014"/>
                      <a:pt x="303" y="978"/>
                      <a:pt x="294" y="943"/>
                    </a:cubicBezTo>
                    <a:cubicBezTo>
                      <a:pt x="285" y="908"/>
                      <a:pt x="266" y="878"/>
                      <a:pt x="249" y="852"/>
                    </a:cubicBezTo>
                    <a:cubicBezTo>
                      <a:pt x="235" y="829"/>
                      <a:pt x="219" y="804"/>
                      <a:pt x="219" y="789"/>
                    </a:cubicBezTo>
                    <a:cubicBezTo>
                      <a:pt x="219" y="774"/>
                      <a:pt x="235" y="749"/>
                      <a:pt x="249" y="727"/>
                    </a:cubicBezTo>
                    <a:cubicBezTo>
                      <a:pt x="266" y="700"/>
                      <a:pt x="285" y="670"/>
                      <a:pt x="294" y="636"/>
                    </a:cubicBezTo>
                    <a:cubicBezTo>
                      <a:pt x="303" y="600"/>
                      <a:pt x="302" y="564"/>
                      <a:pt x="301" y="532"/>
                    </a:cubicBezTo>
                    <a:cubicBezTo>
                      <a:pt x="300" y="506"/>
                      <a:pt x="298" y="477"/>
                      <a:pt x="305" y="465"/>
                    </a:cubicBezTo>
                    <a:cubicBezTo>
                      <a:pt x="312" y="453"/>
                      <a:pt x="338" y="440"/>
                      <a:pt x="362" y="427"/>
                    </a:cubicBezTo>
                    <a:cubicBezTo>
                      <a:pt x="390" y="413"/>
                      <a:pt x="421" y="396"/>
                      <a:pt x="447" y="370"/>
                    </a:cubicBezTo>
                    <a:cubicBezTo>
                      <a:pt x="473" y="344"/>
                      <a:pt x="490" y="313"/>
                      <a:pt x="504" y="285"/>
                    </a:cubicBezTo>
                    <a:cubicBezTo>
                      <a:pt x="516" y="261"/>
                      <a:pt x="530" y="235"/>
                      <a:pt x="542" y="228"/>
                    </a:cubicBezTo>
                    <a:cubicBezTo>
                      <a:pt x="548" y="225"/>
                      <a:pt x="561" y="223"/>
                      <a:pt x="579" y="223"/>
                    </a:cubicBezTo>
                    <a:cubicBezTo>
                      <a:pt x="589" y="223"/>
                      <a:pt x="599" y="223"/>
                      <a:pt x="609" y="224"/>
                    </a:cubicBezTo>
                    <a:cubicBezTo>
                      <a:pt x="621" y="224"/>
                      <a:pt x="633" y="225"/>
                      <a:pt x="644" y="225"/>
                    </a:cubicBezTo>
                    <a:cubicBezTo>
                      <a:pt x="671" y="225"/>
                      <a:pt x="693" y="222"/>
                      <a:pt x="713" y="217"/>
                    </a:cubicBezTo>
                    <a:cubicBezTo>
                      <a:pt x="747" y="208"/>
                      <a:pt x="777" y="189"/>
                      <a:pt x="803" y="172"/>
                    </a:cubicBezTo>
                    <a:cubicBezTo>
                      <a:pt x="826" y="158"/>
                      <a:pt x="851" y="142"/>
                      <a:pt x="866" y="142"/>
                    </a:cubicBezTo>
                    <a:cubicBezTo>
                      <a:pt x="881" y="142"/>
                      <a:pt x="906" y="158"/>
                      <a:pt x="929" y="172"/>
                    </a:cubicBezTo>
                    <a:cubicBezTo>
                      <a:pt x="955" y="189"/>
                      <a:pt x="985" y="208"/>
                      <a:pt x="1019" y="217"/>
                    </a:cubicBezTo>
                    <a:cubicBezTo>
                      <a:pt x="1039" y="222"/>
                      <a:pt x="1061" y="225"/>
                      <a:pt x="1088" y="225"/>
                    </a:cubicBezTo>
                    <a:cubicBezTo>
                      <a:pt x="1099" y="225"/>
                      <a:pt x="1111" y="224"/>
                      <a:pt x="1123" y="224"/>
                    </a:cubicBezTo>
                    <a:cubicBezTo>
                      <a:pt x="1133" y="223"/>
                      <a:pt x="1143" y="223"/>
                      <a:pt x="1153" y="223"/>
                    </a:cubicBezTo>
                    <a:cubicBezTo>
                      <a:pt x="1171" y="223"/>
                      <a:pt x="1184" y="225"/>
                      <a:pt x="1190" y="228"/>
                    </a:cubicBezTo>
                    <a:cubicBezTo>
                      <a:pt x="1202" y="235"/>
                      <a:pt x="1216" y="262"/>
                      <a:pt x="1228" y="285"/>
                    </a:cubicBezTo>
                    <a:cubicBezTo>
                      <a:pt x="1242" y="313"/>
                      <a:pt x="1259" y="344"/>
                      <a:pt x="1285" y="370"/>
                    </a:cubicBezTo>
                    <a:cubicBezTo>
                      <a:pt x="1311" y="396"/>
                      <a:pt x="1342" y="413"/>
                      <a:pt x="1371" y="427"/>
                    </a:cubicBezTo>
                    <a:cubicBezTo>
                      <a:pt x="1394" y="440"/>
                      <a:pt x="1420" y="453"/>
                      <a:pt x="1427" y="465"/>
                    </a:cubicBezTo>
                    <a:cubicBezTo>
                      <a:pt x="1434" y="477"/>
                      <a:pt x="1432" y="506"/>
                      <a:pt x="1431" y="532"/>
                    </a:cubicBezTo>
                    <a:cubicBezTo>
                      <a:pt x="1430" y="564"/>
                      <a:pt x="1429" y="600"/>
                      <a:pt x="1438" y="636"/>
                    </a:cubicBezTo>
                    <a:cubicBezTo>
                      <a:pt x="1448" y="670"/>
                      <a:pt x="1467" y="700"/>
                      <a:pt x="1483" y="727"/>
                    </a:cubicBezTo>
                    <a:cubicBezTo>
                      <a:pt x="1497" y="749"/>
                      <a:pt x="1514" y="774"/>
                      <a:pt x="1514" y="789"/>
                    </a:cubicBezTo>
                    <a:cubicBezTo>
                      <a:pt x="1514" y="804"/>
                      <a:pt x="1497" y="829"/>
                      <a:pt x="1483" y="852"/>
                    </a:cubicBezTo>
                    <a:cubicBezTo>
                      <a:pt x="1467" y="878"/>
                      <a:pt x="1448" y="908"/>
                      <a:pt x="1438" y="943"/>
                    </a:cubicBezTo>
                    <a:cubicBezTo>
                      <a:pt x="1429" y="978"/>
                      <a:pt x="1430" y="1014"/>
                      <a:pt x="1431" y="1046"/>
                    </a:cubicBezTo>
                    <a:cubicBezTo>
                      <a:pt x="1432" y="1072"/>
                      <a:pt x="1434" y="1101"/>
                      <a:pt x="1427" y="1113"/>
                    </a:cubicBezTo>
                    <a:cubicBezTo>
                      <a:pt x="1420" y="1125"/>
                      <a:pt x="1394" y="1139"/>
                      <a:pt x="1371" y="1151"/>
                    </a:cubicBezTo>
                    <a:cubicBezTo>
                      <a:pt x="1360" y="1156"/>
                      <a:pt x="1349" y="1162"/>
                      <a:pt x="1338" y="1168"/>
                    </a:cubicBezTo>
                    <a:cubicBezTo>
                      <a:pt x="1320" y="1179"/>
                      <a:pt x="1301" y="1192"/>
                      <a:pt x="1285" y="1208"/>
                    </a:cubicBezTo>
                    <a:cubicBezTo>
                      <a:pt x="1278" y="1215"/>
                      <a:pt x="1271" y="1223"/>
                      <a:pt x="1265" y="12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Oval 25"/>
              <p:cNvSpPr>
                <a:spLocks noChangeArrowheads="1"/>
              </p:cNvSpPr>
              <p:nvPr/>
            </p:nvSpPr>
            <p:spPr bwMode="auto">
              <a:xfrm>
                <a:off x="5452269" y="1050926"/>
                <a:ext cx="414338" cy="4143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112289" y="3179435"/>
              <a:ext cx="726485" cy="743255"/>
              <a:chOff x="2757403" y="828106"/>
              <a:chExt cx="987427" cy="1010220"/>
            </a:xfrm>
            <a:solidFill>
              <a:schemeClr val="bg1"/>
            </a:solidFill>
          </p:grpSpPr>
          <p:sp>
            <p:nvSpPr>
              <p:cNvPr id="42" name="Freeform 31"/>
              <p:cNvSpPr>
                <a:spLocks noEditPoints="1"/>
              </p:cNvSpPr>
              <p:nvPr/>
            </p:nvSpPr>
            <p:spPr bwMode="auto">
              <a:xfrm>
                <a:off x="2757403" y="852488"/>
                <a:ext cx="987425" cy="985838"/>
              </a:xfrm>
              <a:custGeom>
                <a:avLst/>
                <a:gdLst>
                  <a:gd name="T0" fmla="*/ 1701 w 2201"/>
                  <a:gd name="T1" fmla="*/ 1037 h 2201"/>
                  <a:gd name="T2" fmla="*/ 1608 w 2201"/>
                  <a:gd name="T3" fmla="*/ 843 h 2201"/>
                  <a:gd name="T4" fmla="*/ 1139 w 2201"/>
                  <a:gd name="T5" fmla="*/ 1037 h 2201"/>
                  <a:gd name="T6" fmla="*/ 1449 w 2201"/>
                  <a:gd name="T7" fmla="*/ 650 h 2201"/>
                  <a:gd name="T8" fmla="*/ 1139 w 2201"/>
                  <a:gd name="T9" fmla="*/ 567 h 2201"/>
                  <a:gd name="T10" fmla="*/ 1139 w 2201"/>
                  <a:gd name="T11" fmla="*/ 105 h 2201"/>
                  <a:gd name="T12" fmla="*/ 1327 w 2201"/>
                  <a:gd name="T13" fmla="*/ 202 h 2201"/>
                  <a:gd name="T14" fmla="*/ 1101 w 2201"/>
                  <a:gd name="T15" fmla="*/ 0 h 2201"/>
                  <a:gd name="T16" fmla="*/ 165 w 2201"/>
                  <a:gd name="T17" fmla="*/ 522 h 2201"/>
                  <a:gd name="T18" fmla="*/ 159 w 2201"/>
                  <a:gd name="T19" fmla="*/ 1669 h 2201"/>
                  <a:gd name="T20" fmla="*/ 1101 w 2201"/>
                  <a:gd name="T21" fmla="*/ 2201 h 2201"/>
                  <a:gd name="T22" fmla="*/ 2042 w 2201"/>
                  <a:gd name="T23" fmla="*/ 1669 h 2201"/>
                  <a:gd name="T24" fmla="*/ 2148 w 2201"/>
                  <a:gd name="T25" fmla="*/ 765 h 2201"/>
                  <a:gd name="T26" fmla="*/ 2071 w 2201"/>
                  <a:gd name="T27" fmla="*/ 1037 h 2201"/>
                  <a:gd name="T28" fmla="*/ 668 w 2201"/>
                  <a:gd name="T29" fmla="*/ 350 h 2201"/>
                  <a:gd name="T30" fmla="*/ 357 w 2201"/>
                  <a:gd name="T31" fmla="*/ 474 h 2201"/>
                  <a:gd name="T32" fmla="*/ 291 w 2201"/>
                  <a:gd name="T33" fmla="*/ 562 h 2201"/>
                  <a:gd name="T34" fmla="*/ 500 w 2201"/>
                  <a:gd name="T35" fmla="*/ 1037 h 2201"/>
                  <a:gd name="T36" fmla="*/ 291 w 2201"/>
                  <a:gd name="T37" fmla="*/ 562 h 2201"/>
                  <a:gd name="T38" fmla="*/ 130 w 2201"/>
                  <a:gd name="T39" fmla="*/ 1164 h 2201"/>
                  <a:gd name="T40" fmla="*/ 557 w 2201"/>
                  <a:gd name="T41" fmla="*/ 1567 h 2201"/>
                  <a:gd name="T42" fmla="*/ 348 w 2201"/>
                  <a:gd name="T43" fmla="*/ 1717 h 2201"/>
                  <a:gd name="T44" fmla="*/ 668 w 2201"/>
                  <a:gd name="T45" fmla="*/ 1852 h 2201"/>
                  <a:gd name="T46" fmla="*/ 348 w 2201"/>
                  <a:gd name="T47" fmla="*/ 1717 h 2201"/>
                  <a:gd name="T48" fmla="*/ 1062 w 2201"/>
                  <a:gd name="T49" fmla="*/ 2097 h 2201"/>
                  <a:gd name="T50" fmla="*/ 963 w 2201"/>
                  <a:gd name="T51" fmla="*/ 2064 h 2201"/>
                  <a:gd name="T52" fmla="*/ 664 w 2201"/>
                  <a:gd name="T53" fmla="*/ 1653 h 2201"/>
                  <a:gd name="T54" fmla="*/ 1062 w 2201"/>
                  <a:gd name="T55" fmla="*/ 1622 h 2201"/>
                  <a:gd name="T56" fmla="*/ 1062 w 2201"/>
                  <a:gd name="T57" fmla="*/ 1520 h 2201"/>
                  <a:gd name="T58" fmla="*/ 633 w 2201"/>
                  <a:gd name="T59" fmla="*/ 1554 h 2201"/>
                  <a:gd name="T60" fmla="*/ 1062 w 2201"/>
                  <a:gd name="T61" fmla="*/ 1164 h 2201"/>
                  <a:gd name="T62" fmla="*/ 1062 w 2201"/>
                  <a:gd name="T63" fmla="*/ 1520 h 2201"/>
                  <a:gd name="T64" fmla="*/ 1062 w 2201"/>
                  <a:gd name="T65" fmla="*/ 1037 h 2201"/>
                  <a:gd name="T66" fmla="*/ 636 w 2201"/>
                  <a:gd name="T67" fmla="*/ 635 h 2201"/>
                  <a:gd name="T68" fmla="*/ 1062 w 2201"/>
                  <a:gd name="T69" fmla="*/ 669 h 2201"/>
                  <a:gd name="T70" fmla="*/ 1062 w 2201"/>
                  <a:gd name="T71" fmla="*/ 129 h 2201"/>
                  <a:gd name="T72" fmla="*/ 1062 w 2201"/>
                  <a:gd name="T73" fmla="*/ 567 h 2201"/>
                  <a:gd name="T74" fmla="*/ 735 w 2201"/>
                  <a:gd name="T75" fmla="*/ 386 h 2201"/>
                  <a:gd name="T76" fmla="*/ 1062 w 2201"/>
                  <a:gd name="T77" fmla="*/ 105 h 2201"/>
                  <a:gd name="T78" fmla="*/ 1062 w 2201"/>
                  <a:gd name="T79" fmla="*/ 129 h 2201"/>
                  <a:gd name="T80" fmla="*/ 1625 w 2201"/>
                  <a:gd name="T81" fmla="*/ 1164 h 2201"/>
                  <a:gd name="T82" fmla="*/ 1139 w 2201"/>
                  <a:gd name="T83" fmla="*/ 1520 h 2201"/>
                  <a:gd name="T84" fmla="*/ 1238 w 2201"/>
                  <a:gd name="T85" fmla="*/ 2064 h 2201"/>
                  <a:gd name="T86" fmla="*/ 1139 w 2201"/>
                  <a:gd name="T87" fmla="*/ 2073 h 2201"/>
                  <a:gd name="T88" fmla="*/ 1537 w 2201"/>
                  <a:gd name="T89" fmla="*/ 1653 h 2201"/>
                  <a:gd name="T90" fmla="*/ 1238 w 2201"/>
                  <a:gd name="T91" fmla="*/ 2064 h 2201"/>
                  <a:gd name="T92" fmla="*/ 1533 w 2201"/>
                  <a:gd name="T93" fmla="*/ 1852 h 2201"/>
                  <a:gd name="T94" fmla="*/ 1853 w 2201"/>
                  <a:gd name="T95" fmla="*/ 1717 h 2201"/>
                  <a:gd name="T96" fmla="*/ 1917 w 2201"/>
                  <a:gd name="T97" fmla="*/ 1629 h 2201"/>
                  <a:gd name="T98" fmla="*/ 1701 w 2201"/>
                  <a:gd name="T99" fmla="*/ 1164 h 2201"/>
                  <a:gd name="T100" fmla="*/ 1917 w 2201"/>
                  <a:gd name="T101" fmla="*/ 1629 h 2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201" h="2201">
                    <a:moveTo>
                      <a:pt x="2071" y="1037"/>
                    </a:moveTo>
                    <a:cubicBezTo>
                      <a:pt x="1701" y="1037"/>
                      <a:pt x="1701" y="1037"/>
                      <a:pt x="1701" y="1037"/>
                    </a:cubicBezTo>
                    <a:cubicBezTo>
                      <a:pt x="1700" y="1000"/>
                      <a:pt x="1698" y="964"/>
                      <a:pt x="1695" y="928"/>
                    </a:cubicBezTo>
                    <a:cubicBezTo>
                      <a:pt x="1666" y="900"/>
                      <a:pt x="1637" y="872"/>
                      <a:pt x="1608" y="843"/>
                    </a:cubicBezTo>
                    <a:cubicBezTo>
                      <a:pt x="1617" y="906"/>
                      <a:pt x="1623" y="971"/>
                      <a:pt x="1625" y="1037"/>
                    </a:cubicBezTo>
                    <a:cubicBezTo>
                      <a:pt x="1139" y="1037"/>
                      <a:pt x="1139" y="1037"/>
                      <a:pt x="1139" y="1037"/>
                    </a:cubicBezTo>
                    <a:cubicBezTo>
                      <a:pt x="1139" y="669"/>
                      <a:pt x="1139" y="669"/>
                      <a:pt x="1139" y="669"/>
                    </a:cubicBezTo>
                    <a:cubicBezTo>
                      <a:pt x="1244" y="667"/>
                      <a:pt x="1348" y="661"/>
                      <a:pt x="1449" y="650"/>
                    </a:cubicBezTo>
                    <a:cubicBezTo>
                      <a:pt x="1429" y="619"/>
                      <a:pt x="1410" y="587"/>
                      <a:pt x="1393" y="553"/>
                    </a:cubicBezTo>
                    <a:cubicBezTo>
                      <a:pt x="1309" y="561"/>
                      <a:pt x="1225" y="566"/>
                      <a:pt x="1139" y="567"/>
                    </a:cubicBezTo>
                    <a:cubicBezTo>
                      <a:pt x="1139" y="129"/>
                      <a:pt x="1139" y="129"/>
                      <a:pt x="1139" y="129"/>
                    </a:cubicBezTo>
                    <a:cubicBezTo>
                      <a:pt x="1139" y="105"/>
                      <a:pt x="1139" y="105"/>
                      <a:pt x="1139" y="105"/>
                    </a:cubicBezTo>
                    <a:cubicBezTo>
                      <a:pt x="1172" y="110"/>
                      <a:pt x="1206" y="121"/>
                      <a:pt x="1238" y="138"/>
                    </a:cubicBezTo>
                    <a:cubicBezTo>
                      <a:pt x="1269" y="154"/>
                      <a:pt x="1299" y="175"/>
                      <a:pt x="1327" y="202"/>
                    </a:cubicBezTo>
                    <a:cubicBezTo>
                      <a:pt x="1337" y="143"/>
                      <a:pt x="1356" y="88"/>
                      <a:pt x="1383" y="37"/>
                    </a:cubicBezTo>
                    <a:cubicBezTo>
                      <a:pt x="1293" y="13"/>
                      <a:pt x="1198" y="0"/>
                      <a:pt x="1101" y="0"/>
                    </a:cubicBezTo>
                    <a:cubicBezTo>
                      <a:pt x="744" y="0"/>
                      <a:pt x="426" y="171"/>
                      <a:pt x="225" y="435"/>
                    </a:cubicBezTo>
                    <a:cubicBezTo>
                      <a:pt x="204" y="463"/>
                      <a:pt x="184" y="492"/>
                      <a:pt x="165" y="522"/>
                    </a:cubicBezTo>
                    <a:cubicBezTo>
                      <a:pt x="61" y="690"/>
                      <a:pt x="0" y="889"/>
                      <a:pt x="0" y="1101"/>
                    </a:cubicBezTo>
                    <a:cubicBezTo>
                      <a:pt x="0" y="1309"/>
                      <a:pt x="58" y="1503"/>
                      <a:pt x="159" y="1669"/>
                    </a:cubicBezTo>
                    <a:cubicBezTo>
                      <a:pt x="177" y="1699"/>
                      <a:pt x="196" y="1728"/>
                      <a:pt x="217" y="1756"/>
                    </a:cubicBezTo>
                    <a:cubicBezTo>
                      <a:pt x="418" y="2026"/>
                      <a:pt x="739" y="2201"/>
                      <a:pt x="1101" y="2201"/>
                    </a:cubicBezTo>
                    <a:cubicBezTo>
                      <a:pt x="1462" y="2201"/>
                      <a:pt x="1783" y="2026"/>
                      <a:pt x="1984" y="1756"/>
                    </a:cubicBezTo>
                    <a:cubicBezTo>
                      <a:pt x="2005" y="1728"/>
                      <a:pt x="2024" y="1699"/>
                      <a:pt x="2042" y="1669"/>
                    </a:cubicBezTo>
                    <a:cubicBezTo>
                      <a:pt x="2143" y="1503"/>
                      <a:pt x="2201" y="1309"/>
                      <a:pt x="2201" y="1101"/>
                    </a:cubicBezTo>
                    <a:cubicBezTo>
                      <a:pt x="2201" y="984"/>
                      <a:pt x="2182" y="871"/>
                      <a:pt x="2148" y="765"/>
                    </a:cubicBezTo>
                    <a:cubicBezTo>
                      <a:pt x="2115" y="803"/>
                      <a:pt x="2081" y="839"/>
                      <a:pt x="2046" y="873"/>
                    </a:cubicBezTo>
                    <a:cubicBezTo>
                      <a:pt x="2059" y="926"/>
                      <a:pt x="2068" y="981"/>
                      <a:pt x="2071" y="1037"/>
                    </a:cubicBezTo>
                    <a:close/>
                    <a:moveTo>
                      <a:pt x="788" y="180"/>
                    </a:moveTo>
                    <a:cubicBezTo>
                      <a:pt x="745" y="226"/>
                      <a:pt x="704" y="283"/>
                      <a:pt x="668" y="350"/>
                    </a:cubicBezTo>
                    <a:cubicBezTo>
                      <a:pt x="639" y="404"/>
                      <a:pt x="613" y="462"/>
                      <a:pt x="591" y="525"/>
                    </a:cubicBezTo>
                    <a:cubicBezTo>
                      <a:pt x="511" y="511"/>
                      <a:pt x="433" y="494"/>
                      <a:pt x="357" y="474"/>
                    </a:cubicBezTo>
                    <a:cubicBezTo>
                      <a:pt x="470" y="340"/>
                      <a:pt x="618" y="237"/>
                      <a:pt x="788" y="180"/>
                    </a:cubicBezTo>
                    <a:close/>
                    <a:moveTo>
                      <a:pt x="291" y="562"/>
                    </a:moveTo>
                    <a:cubicBezTo>
                      <a:pt x="378" y="586"/>
                      <a:pt x="468" y="607"/>
                      <a:pt x="561" y="623"/>
                    </a:cubicBezTo>
                    <a:cubicBezTo>
                      <a:pt x="525" y="751"/>
                      <a:pt x="504" y="891"/>
                      <a:pt x="500" y="1037"/>
                    </a:cubicBezTo>
                    <a:cubicBezTo>
                      <a:pt x="130" y="1037"/>
                      <a:pt x="130" y="1037"/>
                      <a:pt x="130" y="1037"/>
                    </a:cubicBezTo>
                    <a:cubicBezTo>
                      <a:pt x="141" y="862"/>
                      <a:pt x="199" y="700"/>
                      <a:pt x="291" y="562"/>
                    </a:cubicBezTo>
                    <a:close/>
                    <a:moveTo>
                      <a:pt x="284" y="1629"/>
                    </a:moveTo>
                    <a:cubicBezTo>
                      <a:pt x="196" y="1494"/>
                      <a:pt x="141" y="1335"/>
                      <a:pt x="130" y="1164"/>
                    </a:cubicBezTo>
                    <a:cubicBezTo>
                      <a:pt x="500" y="1164"/>
                      <a:pt x="500" y="1164"/>
                      <a:pt x="500" y="1164"/>
                    </a:cubicBezTo>
                    <a:cubicBezTo>
                      <a:pt x="504" y="1306"/>
                      <a:pt x="524" y="1442"/>
                      <a:pt x="557" y="1567"/>
                    </a:cubicBezTo>
                    <a:cubicBezTo>
                      <a:pt x="463" y="1583"/>
                      <a:pt x="372" y="1604"/>
                      <a:pt x="284" y="1629"/>
                    </a:cubicBezTo>
                    <a:close/>
                    <a:moveTo>
                      <a:pt x="348" y="1717"/>
                    </a:moveTo>
                    <a:cubicBezTo>
                      <a:pt x="425" y="1696"/>
                      <a:pt x="505" y="1679"/>
                      <a:pt x="587" y="1665"/>
                    </a:cubicBezTo>
                    <a:cubicBezTo>
                      <a:pt x="610" y="1732"/>
                      <a:pt x="637" y="1795"/>
                      <a:pt x="668" y="1852"/>
                    </a:cubicBezTo>
                    <a:cubicBezTo>
                      <a:pt x="704" y="1918"/>
                      <a:pt x="745" y="1975"/>
                      <a:pt x="788" y="2022"/>
                    </a:cubicBezTo>
                    <a:cubicBezTo>
                      <a:pt x="614" y="1963"/>
                      <a:pt x="462" y="1856"/>
                      <a:pt x="348" y="1717"/>
                    </a:cubicBezTo>
                    <a:close/>
                    <a:moveTo>
                      <a:pt x="1062" y="2073"/>
                    </a:moveTo>
                    <a:cubicBezTo>
                      <a:pt x="1062" y="2097"/>
                      <a:pt x="1062" y="2097"/>
                      <a:pt x="1062" y="2097"/>
                    </a:cubicBezTo>
                    <a:cubicBezTo>
                      <a:pt x="1062" y="2097"/>
                      <a:pt x="1062" y="2097"/>
                      <a:pt x="1062" y="2097"/>
                    </a:cubicBezTo>
                    <a:cubicBezTo>
                      <a:pt x="1029" y="2092"/>
                      <a:pt x="996" y="2081"/>
                      <a:pt x="963" y="2064"/>
                    </a:cubicBezTo>
                    <a:cubicBezTo>
                      <a:pt x="879" y="2020"/>
                      <a:pt x="801" y="1935"/>
                      <a:pt x="735" y="1816"/>
                    </a:cubicBezTo>
                    <a:cubicBezTo>
                      <a:pt x="708" y="1765"/>
                      <a:pt x="684" y="1711"/>
                      <a:pt x="664" y="1653"/>
                    </a:cubicBezTo>
                    <a:cubicBezTo>
                      <a:pt x="792" y="1634"/>
                      <a:pt x="926" y="1624"/>
                      <a:pt x="1062" y="1622"/>
                    </a:cubicBezTo>
                    <a:cubicBezTo>
                      <a:pt x="1062" y="1622"/>
                      <a:pt x="1062" y="1622"/>
                      <a:pt x="1062" y="1622"/>
                    </a:cubicBezTo>
                    <a:lnTo>
                      <a:pt x="1062" y="2073"/>
                    </a:lnTo>
                    <a:close/>
                    <a:moveTo>
                      <a:pt x="1062" y="1520"/>
                    </a:moveTo>
                    <a:cubicBezTo>
                      <a:pt x="1062" y="1520"/>
                      <a:pt x="1062" y="1520"/>
                      <a:pt x="1062" y="1520"/>
                    </a:cubicBezTo>
                    <a:cubicBezTo>
                      <a:pt x="915" y="1522"/>
                      <a:pt x="772" y="1534"/>
                      <a:pt x="633" y="1554"/>
                    </a:cubicBezTo>
                    <a:cubicBezTo>
                      <a:pt x="600" y="1434"/>
                      <a:pt x="581" y="1302"/>
                      <a:pt x="576" y="1164"/>
                    </a:cubicBezTo>
                    <a:cubicBezTo>
                      <a:pt x="1062" y="1164"/>
                      <a:pt x="1062" y="1164"/>
                      <a:pt x="1062" y="1164"/>
                    </a:cubicBezTo>
                    <a:cubicBezTo>
                      <a:pt x="1062" y="1164"/>
                      <a:pt x="1062" y="1164"/>
                      <a:pt x="1062" y="1164"/>
                    </a:cubicBezTo>
                    <a:lnTo>
                      <a:pt x="1062" y="1520"/>
                    </a:lnTo>
                    <a:close/>
                    <a:moveTo>
                      <a:pt x="1062" y="1037"/>
                    </a:moveTo>
                    <a:cubicBezTo>
                      <a:pt x="1062" y="1037"/>
                      <a:pt x="1062" y="1037"/>
                      <a:pt x="1062" y="1037"/>
                    </a:cubicBezTo>
                    <a:cubicBezTo>
                      <a:pt x="576" y="1037"/>
                      <a:pt x="576" y="1037"/>
                      <a:pt x="576" y="1037"/>
                    </a:cubicBezTo>
                    <a:cubicBezTo>
                      <a:pt x="581" y="895"/>
                      <a:pt x="601" y="759"/>
                      <a:pt x="636" y="635"/>
                    </a:cubicBezTo>
                    <a:cubicBezTo>
                      <a:pt x="774" y="655"/>
                      <a:pt x="917" y="667"/>
                      <a:pt x="1062" y="669"/>
                    </a:cubicBezTo>
                    <a:cubicBezTo>
                      <a:pt x="1062" y="669"/>
                      <a:pt x="1062" y="669"/>
                      <a:pt x="1062" y="669"/>
                    </a:cubicBezTo>
                    <a:lnTo>
                      <a:pt x="1062" y="1037"/>
                    </a:lnTo>
                    <a:close/>
                    <a:moveTo>
                      <a:pt x="1062" y="129"/>
                    </a:moveTo>
                    <a:cubicBezTo>
                      <a:pt x="1062" y="567"/>
                      <a:pt x="1062" y="567"/>
                      <a:pt x="1062" y="567"/>
                    </a:cubicBezTo>
                    <a:cubicBezTo>
                      <a:pt x="1062" y="567"/>
                      <a:pt x="1062" y="567"/>
                      <a:pt x="1062" y="567"/>
                    </a:cubicBezTo>
                    <a:cubicBezTo>
                      <a:pt x="927" y="565"/>
                      <a:pt x="795" y="555"/>
                      <a:pt x="668" y="537"/>
                    </a:cubicBezTo>
                    <a:cubicBezTo>
                      <a:pt x="688" y="483"/>
                      <a:pt x="710" y="433"/>
                      <a:pt x="735" y="386"/>
                    </a:cubicBezTo>
                    <a:cubicBezTo>
                      <a:pt x="801" y="266"/>
                      <a:pt x="879" y="182"/>
                      <a:pt x="963" y="138"/>
                    </a:cubicBezTo>
                    <a:cubicBezTo>
                      <a:pt x="996" y="121"/>
                      <a:pt x="1029" y="110"/>
                      <a:pt x="1062" y="105"/>
                    </a:cubicBezTo>
                    <a:cubicBezTo>
                      <a:pt x="1062" y="105"/>
                      <a:pt x="1062" y="105"/>
                      <a:pt x="1062" y="105"/>
                    </a:cubicBezTo>
                    <a:lnTo>
                      <a:pt x="1062" y="129"/>
                    </a:lnTo>
                    <a:close/>
                    <a:moveTo>
                      <a:pt x="1139" y="1164"/>
                    </a:moveTo>
                    <a:cubicBezTo>
                      <a:pt x="1625" y="1164"/>
                      <a:pt x="1625" y="1164"/>
                      <a:pt x="1625" y="1164"/>
                    </a:cubicBezTo>
                    <a:cubicBezTo>
                      <a:pt x="1620" y="1302"/>
                      <a:pt x="1601" y="1434"/>
                      <a:pt x="1568" y="1554"/>
                    </a:cubicBezTo>
                    <a:cubicBezTo>
                      <a:pt x="1430" y="1534"/>
                      <a:pt x="1286" y="1522"/>
                      <a:pt x="1139" y="1520"/>
                    </a:cubicBezTo>
                    <a:lnTo>
                      <a:pt x="1139" y="1164"/>
                    </a:lnTo>
                    <a:close/>
                    <a:moveTo>
                      <a:pt x="1238" y="2064"/>
                    </a:moveTo>
                    <a:cubicBezTo>
                      <a:pt x="1206" y="2081"/>
                      <a:pt x="1172" y="2092"/>
                      <a:pt x="1139" y="2097"/>
                    </a:cubicBezTo>
                    <a:cubicBezTo>
                      <a:pt x="1139" y="2073"/>
                      <a:pt x="1139" y="2073"/>
                      <a:pt x="1139" y="2073"/>
                    </a:cubicBezTo>
                    <a:cubicBezTo>
                      <a:pt x="1139" y="1622"/>
                      <a:pt x="1139" y="1622"/>
                      <a:pt x="1139" y="1622"/>
                    </a:cubicBezTo>
                    <a:cubicBezTo>
                      <a:pt x="1275" y="1624"/>
                      <a:pt x="1409" y="1634"/>
                      <a:pt x="1537" y="1653"/>
                    </a:cubicBezTo>
                    <a:cubicBezTo>
                      <a:pt x="1517" y="1711"/>
                      <a:pt x="1493" y="1765"/>
                      <a:pt x="1466" y="1816"/>
                    </a:cubicBezTo>
                    <a:cubicBezTo>
                      <a:pt x="1400" y="1935"/>
                      <a:pt x="1322" y="2020"/>
                      <a:pt x="1238" y="2064"/>
                    </a:cubicBezTo>
                    <a:close/>
                    <a:moveTo>
                      <a:pt x="1413" y="2022"/>
                    </a:moveTo>
                    <a:cubicBezTo>
                      <a:pt x="1457" y="1975"/>
                      <a:pt x="1497" y="1918"/>
                      <a:pt x="1533" y="1852"/>
                    </a:cubicBezTo>
                    <a:cubicBezTo>
                      <a:pt x="1564" y="1795"/>
                      <a:pt x="1591" y="1732"/>
                      <a:pt x="1614" y="1665"/>
                    </a:cubicBezTo>
                    <a:cubicBezTo>
                      <a:pt x="1696" y="1679"/>
                      <a:pt x="1776" y="1696"/>
                      <a:pt x="1853" y="1717"/>
                    </a:cubicBezTo>
                    <a:cubicBezTo>
                      <a:pt x="1739" y="1856"/>
                      <a:pt x="1587" y="1963"/>
                      <a:pt x="1413" y="2022"/>
                    </a:cubicBezTo>
                    <a:close/>
                    <a:moveTo>
                      <a:pt x="1917" y="1629"/>
                    </a:moveTo>
                    <a:cubicBezTo>
                      <a:pt x="1829" y="1604"/>
                      <a:pt x="1738" y="1583"/>
                      <a:pt x="1644" y="1567"/>
                    </a:cubicBezTo>
                    <a:cubicBezTo>
                      <a:pt x="1677" y="1442"/>
                      <a:pt x="1697" y="1306"/>
                      <a:pt x="1701" y="1164"/>
                    </a:cubicBezTo>
                    <a:cubicBezTo>
                      <a:pt x="2071" y="1164"/>
                      <a:pt x="2071" y="1164"/>
                      <a:pt x="2071" y="1164"/>
                    </a:cubicBezTo>
                    <a:cubicBezTo>
                      <a:pt x="2060" y="1335"/>
                      <a:pt x="2005" y="1494"/>
                      <a:pt x="1917" y="16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2"/>
              <p:cNvSpPr>
                <a:spLocks noEditPoints="1"/>
              </p:cNvSpPr>
              <p:nvPr/>
            </p:nvSpPr>
            <p:spPr bwMode="auto">
              <a:xfrm>
                <a:off x="3422567" y="828106"/>
                <a:ext cx="322263" cy="398012"/>
              </a:xfrm>
              <a:custGeom>
                <a:avLst/>
                <a:gdLst>
                  <a:gd name="T0" fmla="*/ 447 w 887"/>
                  <a:gd name="T1" fmla="*/ 0 h 1100"/>
                  <a:gd name="T2" fmla="*/ 447 w 887"/>
                  <a:gd name="T3" fmla="*/ 0 h 1100"/>
                  <a:gd name="T4" fmla="*/ 444 w 887"/>
                  <a:gd name="T5" fmla="*/ 0 h 1100"/>
                  <a:gd name="T6" fmla="*/ 443 w 887"/>
                  <a:gd name="T7" fmla="*/ 0 h 1100"/>
                  <a:gd name="T8" fmla="*/ 443 w 887"/>
                  <a:gd name="T9" fmla="*/ 0 h 1100"/>
                  <a:gd name="T10" fmla="*/ 440 w 887"/>
                  <a:gd name="T11" fmla="*/ 0 h 1100"/>
                  <a:gd name="T12" fmla="*/ 440 w 887"/>
                  <a:gd name="T13" fmla="*/ 0 h 1100"/>
                  <a:gd name="T14" fmla="*/ 0 w 887"/>
                  <a:gd name="T15" fmla="*/ 443 h 1100"/>
                  <a:gd name="T16" fmla="*/ 31 w 887"/>
                  <a:gd name="T17" fmla="*/ 604 h 1100"/>
                  <a:gd name="T18" fmla="*/ 31 w 887"/>
                  <a:gd name="T19" fmla="*/ 604 h 1100"/>
                  <a:gd name="T20" fmla="*/ 31 w 887"/>
                  <a:gd name="T21" fmla="*/ 605 h 1100"/>
                  <a:gd name="T22" fmla="*/ 32 w 887"/>
                  <a:gd name="T23" fmla="*/ 607 h 1100"/>
                  <a:gd name="T24" fmla="*/ 401 w 887"/>
                  <a:gd name="T25" fmla="*/ 1079 h 1100"/>
                  <a:gd name="T26" fmla="*/ 440 w 887"/>
                  <a:gd name="T27" fmla="*/ 1100 h 1100"/>
                  <a:gd name="T28" fmla="*/ 440 w 887"/>
                  <a:gd name="T29" fmla="*/ 1100 h 1100"/>
                  <a:gd name="T30" fmla="*/ 441 w 887"/>
                  <a:gd name="T31" fmla="*/ 1100 h 1100"/>
                  <a:gd name="T32" fmla="*/ 443 w 887"/>
                  <a:gd name="T33" fmla="*/ 1100 h 1100"/>
                  <a:gd name="T34" fmla="*/ 446 w 887"/>
                  <a:gd name="T35" fmla="*/ 1100 h 1100"/>
                  <a:gd name="T36" fmla="*/ 447 w 887"/>
                  <a:gd name="T37" fmla="*/ 1100 h 1100"/>
                  <a:gd name="T38" fmla="*/ 447 w 887"/>
                  <a:gd name="T39" fmla="*/ 1100 h 1100"/>
                  <a:gd name="T40" fmla="*/ 486 w 887"/>
                  <a:gd name="T41" fmla="*/ 1079 h 1100"/>
                  <a:gd name="T42" fmla="*/ 855 w 887"/>
                  <a:gd name="T43" fmla="*/ 607 h 1100"/>
                  <a:gd name="T44" fmla="*/ 856 w 887"/>
                  <a:gd name="T45" fmla="*/ 605 h 1100"/>
                  <a:gd name="T46" fmla="*/ 856 w 887"/>
                  <a:gd name="T47" fmla="*/ 604 h 1100"/>
                  <a:gd name="T48" fmla="*/ 856 w 887"/>
                  <a:gd name="T49" fmla="*/ 604 h 1100"/>
                  <a:gd name="T50" fmla="*/ 887 w 887"/>
                  <a:gd name="T51" fmla="*/ 443 h 1100"/>
                  <a:gd name="T52" fmla="*/ 447 w 887"/>
                  <a:gd name="T53" fmla="*/ 0 h 1100"/>
                  <a:gd name="T54" fmla="*/ 443 w 887"/>
                  <a:gd name="T55" fmla="*/ 773 h 1100"/>
                  <a:gd name="T56" fmla="*/ 121 w 887"/>
                  <a:gd name="T57" fmla="*/ 450 h 1100"/>
                  <a:gd name="T58" fmla="*/ 443 w 887"/>
                  <a:gd name="T59" fmla="*/ 127 h 1100"/>
                  <a:gd name="T60" fmla="*/ 766 w 887"/>
                  <a:gd name="T61" fmla="*/ 450 h 1100"/>
                  <a:gd name="T62" fmla="*/ 443 w 887"/>
                  <a:gd name="T63" fmla="*/ 773 h 1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87" h="1100">
                    <a:moveTo>
                      <a:pt x="447" y="0"/>
                    </a:moveTo>
                    <a:cubicBezTo>
                      <a:pt x="447" y="0"/>
                      <a:pt x="447" y="0"/>
                      <a:pt x="447" y="0"/>
                    </a:cubicBezTo>
                    <a:cubicBezTo>
                      <a:pt x="446" y="0"/>
                      <a:pt x="445" y="0"/>
                      <a:pt x="444" y="0"/>
                    </a:cubicBezTo>
                    <a:cubicBezTo>
                      <a:pt x="444" y="0"/>
                      <a:pt x="444" y="0"/>
                      <a:pt x="443" y="0"/>
                    </a:cubicBezTo>
                    <a:cubicBezTo>
                      <a:pt x="443" y="0"/>
                      <a:pt x="443" y="0"/>
                      <a:pt x="443" y="0"/>
                    </a:cubicBezTo>
                    <a:cubicBezTo>
                      <a:pt x="442" y="0"/>
                      <a:pt x="441" y="0"/>
                      <a:pt x="440" y="0"/>
                    </a:cubicBezTo>
                    <a:cubicBezTo>
                      <a:pt x="440" y="0"/>
                      <a:pt x="440" y="0"/>
                      <a:pt x="440" y="0"/>
                    </a:cubicBezTo>
                    <a:cubicBezTo>
                      <a:pt x="197" y="1"/>
                      <a:pt x="0" y="199"/>
                      <a:pt x="0" y="443"/>
                    </a:cubicBezTo>
                    <a:cubicBezTo>
                      <a:pt x="0" y="500"/>
                      <a:pt x="11" y="554"/>
                      <a:pt x="31" y="604"/>
                    </a:cubicBezTo>
                    <a:cubicBezTo>
                      <a:pt x="31" y="604"/>
                      <a:pt x="31" y="604"/>
                      <a:pt x="31" y="604"/>
                    </a:cubicBezTo>
                    <a:cubicBezTo>
                      <a:pt x="31" y="605"/>
                      <a:pt x="31" y="605"/>
                      <a:pt x="31" y="605"/>
                    </a:cubicBezTo>
                    <a:cubicBezTo>
                      <a:pt x="31" y="606"/>
                      <a:pt x="31" y="607"/>
                      <a:pt x="32" y="607"/>
                    </a:cubicBezTo>
                    <a:cubicBezTo>
                      <a:pt x="112" y="810"/>
                      <a:pt x="263" y="950"/>
                      <a:pt x="401" y="1079"/>
                    </a:cubicBezTo>
                    <a:cubicBezTo>
                      <a:pt x="415" y="1091"/>
                      <a:pt x="428" y="1098"/>
                      <a:pt x="440" y="1100"/>
                    </a:cubicBezTo>
                    <a:cubicBezTo>
                      <a:pt x="440" y="1100"/>
                      <a:pt x="440" y="1100"/>
                      <a:pt x="440" y="1100"/>
                    </a:cubicBezTo>
                    <a:cubicBezTo>
                      <a:pt x="441" y="1100"/>
                      <a:pt x="441" y="1100"/>
                      <a:pt x="441" y="1100"/>
                    </a:cubicBezTo>
                    <a:cubicBezTo>
                      <a:pt x="442" y="1100"/>
                      <a:pt x="443" y="1100"/>
                      <a:pt x="443" y="1100"/>
                    </a:cubicBezTo>
                    <a:cubicBezTo>
                      <a:pt x="444" y="1100"/>
                      <a:pt x="445" y="1100"/>
                      <a:pt x="446" y="1100"/>
                    </a:cubicBezTo>
                    <a:cubicBezTo>
                      <a:pt x="446" y="1100"/>
                      <a:pt x="446" y="1100"/>
                      <a:pt x="447" y="1100"/>
                    </a:cubicBezTo>
                    <a:cubicBezTo>
                      <a:pt x="447" y="1100"/>
                      <a:pt x="447" y="1100"/>
                      <a:pt x="447" y="1100"/>
                    </a:cubicBezTo>
                    <a:cubicBezTo>
                      <a:pt x="459" y="1098"/>
                      <a:pt x="472" y="1091"/>
                      <a:pt x="486" y="1079"/>
                    </a:cubicBezTo>
                    <a:cubicBezTo>
                      <a:pt x="624" y="950"/>
                      <a:pt x="775" y="810"/>
                      <a:pt x="855" y="607"/>
                    </a:cubicBezTo>
                    <a:cubicBezTo>
                      <a:pt x="856" y="607"/>
                      <a:pt x="856" y="606"/>
                      <a:pt x="856" y="605"/>
                    </a:cubicBezTo>
                    <a:cubicBezTo>
                      <a:pt x="856" y="605"/>
                      <a:pt x="856" y="605"/>
                      <a:pt x="856" y="604"/>
                    </a:cubicBezTo>
                    <a:cubicBezTo>
                      <a:pt x="856" y="604"/>
                      <a:pt x="856" y="604"/>
                      <a:pt x="856" y="604"/>
                    </a:cubicBezTo>
                    <a:cubicBezTo>
                      <a:pt x="876" y="554"/>
                      <a:pt x="887" y="500"/>
                      <a:pt x="887" y="443"/>
                    </a:cubicBezTo>
                    <a:cubicBezTo>
                      <a:pt x="887" y="199"/>
                      <a:pt x="690" y="1"/>
                      <a:pt x="447" y="0"/>
                    </a:cubicBezTo>
                    <a:close/>
                    <a:moveTo>
                      <a:pt x="443" y="773"/>
                    </a:moveTo>
                    <a:cubicBezTo>
                      <a:pt x="265" y="773"/>
                      <a:pt x="121" y="628"/>
                      <a:pt x="121" y="450"/>
                    </a:cubicBezTo>
                    <a:cubicBezTo>
                      <a:pt x="121" y="272"/>
                      <a:pt x="265" y="127"/>
                      <a:pt x="443" y="127"/>
                    </a:cubicBezTo>
                    <a:cubicBezTo>
                      <a:pt x="621" y="127"/>
                      <a:pt x="766" y="272"/>
                      <a:pt x="766" y="450"/>
                    </a:cubicBezTo>
                    <a:cubicBezTo>
                      <a:pt x="766" y="628"/>
                      <a:pt x="621" y="773"/>
                      <a:pt x="443" y="7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2631120" y="1934463"/>
              <a:ext cx="1213556" cy="12135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Compas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479" y="1983033"/>
              <a:ext cx="827726" cy="967232"/>
            </a:xfrm>
            <a:prstGeom prst="rect">
              <a:avLst/>
            </a:prstGeom>
          </p:spPr>
        </p:pic>
        <p:sp>
          <p:nvSpPr>
            <p:cNvPr id="44" name="Oval 4"/>
            <p:cNvSpPr/>
            <p:nvPr/>
          </p:nvSpPr>
          <p:spPr>
            <a:xfrm>
              <a:off x="2508082" y="422920"/>
              <a:ext cx="3992666" cy="599880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solidFill>
                    <a:schemeClr val="accent1"/>
                  </a:solidFill>
                </a:rPr>
                <a:t>Stand for Safety</a:t>
              </a:r>
            </a:p>
          </p:txBody>
        </p:sp>
        <p:sp>
          <p:nvSpPr>
            <p:cNvPr id="48" name="Oval 4"/>
            <p:cNvSpPr/>
            <p:nvPr/>
          </p:nvSpPr>
          <p:spPr>
            <a:xfrm>
              <a:off x="3091404" y="4043501"/>
              <a:ext cx="2881878" cy="599880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 smtClean="0">
                  <a:solidFill>
                    <a:schemeClr val="accent3"/>
                  </a:solidFill>
                </a:rPr>
                <a:t>Winning Footprint</a:t>
              </a:r>
              <a:endParaRPr 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49" name="Oval 4"/>
            <p:cNvSpPr/>
            <p:nvPr/>
          </p:nvSpPr>
          <p:spPr>
            <a:xfrm>
              <a:off x="998206" y="2151590"/>
              <a:ext cx="1788585" cy="599880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 smtClean="0">
                  <a:solidFill>
                    <a:schemeClr val="accent4"/>
                  </a:solidFill>
                </a:rPr>
                <a:t>Right Balance</a:t>
              </a:r>
              <a:endParaRPr lang="en-US" sz="1600" b="1" dirty="0">
                <a:solidFill>
                  <a:schemeClr val="accent4"/>
                </a:solidFill>
              </a:endParaRPr>
            </a:p>
          </p:txBody>
        </p:sp>
        <p:sp>
          <p:nvSpPr>
            <p:cNvPr id="50" name="Oval 4"/>
            <p:cNvSpPr/>
            <p:nvPr/>
          </p:nvSpPr>
          <p:spPr>
            <a:xfrm>
              <a:off x="5967008" y="2187215"/>
              <a:ext cx="2053076" cy="599880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>
                  <a:solidFill>
                    <a:schemeClr val="accent2"/>
                  </a:solidFill>
                </a:rPr>
                <a:t>Best </a:t>
              </a:r>
              <a:r>
                <a:rPr lang="en-US" sz="1600" b="1" dirty="0" smtClean="0">
                  <a:solidFill>
                    <a:schemeClr val="accent2"/>
                  </a:solidFill>
                </a:rPr>
                <a:t>in Class</a:t>
              </a:r>
              <a:endParaRPr lang="en-US" sz="1600" b="1" dirty="0">
                <a:solidFill>
                  <a:schemeClr val="accent2"/>
                </a:solidFill>
              </a:endParaRPr>
            </a:p>
          </p:txBody>
        </p:sp>
        <p:pic>
          <p:nvPicPr>
            <p:cNvPr id="5" name="Picture 4" descr="STP_CTR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4524" y="1103019"/>
              <a:ext cx="933514" cy="702644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Best integrated </a:t>
            </a:r>
            <a:r>
              <a:rPr lang="en-US" sz="2800" dirty="0" err="1" smtClean="0"/>
              <a:t>agrifood</a:t>
            </a:r>
            <a:r>
              <a:rPr lang="en-US" sz="2800" dirty="0" smtClean="0"/>
              <a:t> company, focused </a:t>
            </a:r>
            <a:r>
              <a:rPr lang="en-US" sz="2800" dirty="0"/>
              <a:t>on oilseeds and </a:t>
            </a:r>
            <a:r>
              <a:rPr lang="en-US" sz="2800" dirty="0" smtClean="0"/>
              <a:t>grains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304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 Strategic Pillars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35" y="867964"/>
            <a:ext cx="7213311" cy="364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12868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 &amp; Inclusion</a:t>
            </a:r>
            <a:endParaRPr lang="en-US" dirty="0"/>
          </a:p>
        </p:txBody>
      </p:sp>
      <p:pic>
        <p:nvPicPr>
          <p:cNvPr id="3" name="Picture 251" descr="Pictur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50"/>
          <a:stretch/>
        </p:blipFill>
        <p:spPr bwMode="auto">
          <a:xfrm>
            <a:off x="357187" y="885025"/>
            <a:ext cx="8429625" cy="343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66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8"/>
          <a:stretch/>
        </p:blipFill>
        <p:spPr bwMode="auto">
          <a:xfrm rot="10800000">
            <a:off x="486887" y="2791822"/>
            <a:ext cx="1745674" cy="137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02" y="768183"/>
            <a:ext cx="5995280" cy="399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Critical Behaviors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19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09" y="262467"/>
            <a:ext cx="8666788" cy="4522285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4259791" y="3090552"/>
            <a:ext cx="4358244" cy="1494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1313" indent="-3413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20000"/>
              <a:buFontTx/>
              <a:buBlip>
                <a:blip r:embed="rId3"/>
              </a:buBlip>
              <a:defRPr sz="22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17525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38188" indent="-22066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90613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»"/>
              <a:defRPr sz="16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4000"/>
              </a:lnSpc>
              <a:buClr>
                <a:srgbClr val="005596"/>
              </a:buClr>
            </a:pPr>
            <a:endParaRPr lang="en-US" sz="2000" dirty="0">
              <a:solidFill>
                <a:srgbClr val="005596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2655" y="52698"/>
            <a:ext cx="8633637" cy="52210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5596"/>
                </a:solidFill>
              </a:rPr>
              <a:t>Bunge </a:t>
            </a:r>
            <a:r>
              <a:rPr lang="en-US" smtClean="0">
                <a:solidFill>
                  <a:srgbClr val="005596"/>
                </a:solidFill>
              </a:rPr>
              <a:t>– 200 </a:t>
            </a:r>
            <a:r>
              <a:rPr lang="en-US" dirty="0" smtClean="0">
                <a:solidFill>
                  <a:srgbClr val="005596"/>
                </a:solidFill>
              </a:rPr>
              <a:t>years</a:t>
            </a:r>
            <a:r>
              <a:rPr lang="en-US" dirty="0">
                <a:solidFill>
                  <a:srgbClr val="005596"/>
                </a:solidFill>
              </a:rPr>
              <a:t/>
            </a:r>
            <a:br>
              <a:rPr lang="en-US" dirty="0">
                <a:solidFill>
                  <a:srgbClr val="005596"/>
                </a:solidFill>
              </a:rPr>
            </a:br>
            <a:r>
              <a:rPr lang="en-US" dirty="0">
                <a:solidFill>
                  <a:srgbClr val="005596"/>
                </a:solidFill>
              </a:rPr>
              <a:t>and just 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2608533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245681" y="647417"/>
            <a:ext cx="8655050" cy="685983"/>
          </a:xfrm>
          <a:prstGeom prst="rect">
            <a:avLst/>
          </a:prstGeom>
        </p:spPr>
        <p:txBody>
          <a:bodyPr>
            <a:noAutofit/>
          </a:bodyPr>
          <a:lstStyle>
            <a:lvl1pPr marL="341313" indent="-3413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120000"/>
              <a:buFontTx/>
              <a:buBlip>
                <a:blip r:embed="rId3"/>
              </a:buBlip>
              <a:defRPr sz="22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17525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38188" indent="-22066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14400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90613" indent="-176213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»"/>
              <a:defRPr sz="16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5596"/>
              </a:buClr>
              <a:buFontTx/>
              <a:buNone/>
            </a:pPr>
            <a:r>
              <a:rPr lang="en-US" sz="1600" i="1" dirty="0">
                <a:solidFill>
                  <a:schemeClr val="tx1"/>
                </a:solidFill>
              </a:rPr>
              <a:t>Bunge processes </a:t>
            </a:r>
            <a:r>
              <a:rPr lang="en-US" sz="1600" i="1" dirty="0" smtClean="0">
                <a:solidFill>
                  <a:schemeClr val="tx1"/>
                </a:solidFill>
              </a:rPr>
              <a:t>oilseeds, grains, </a:t>
            </a:r>
            <a:r>
              <a:rPr lang="en-US" sz="1600" i="1" dirty="0">
                <a:solidFill>
                  <a:schemeClr val="tx1"/>
                </a:solidFill>
              </a:rPr>
              <a:t>sugarcane and other </a:t>
            </a:r>
            <a:r>
              <a:rPr lang="en-US" sz="1600" i="1" dirty="0" smtClean="0">
                <a:solidFill>
                  <a:schemeClr val="tx1"/>
                </a:solidFill>
              </a:rPr>
              <a:t>agricultural </a:t>
            </a:r>
            <a:r>
              <a:rPr lang="en-US" sz="1600" i="1" dirty="0">
                <a:solidFill>
                  <a:schemeClr val="tx1"/>
                </a:solidFill>
              </a:rPr>
              <a:t>commodities to make products </a:t>
            </a:r>
            <a:r>
              <a:rPr lang="en-US" sz="1600" i="1" dirty="0" smtClean="0">
                <a:solidFill>
                  <a:schemeClr val="tx1"/>
                </a:solidFill>
              </a:rPr>
              <a:t>and </a:t>
            </a:r>
            <a:r>
              <a:rPr lang="en-US" sz="1600" i="1" dirty="0">
                <a:solidFill>
                  <a:schemeClr val="tx1"/>
                </a:solidFill>
              </a:rPr>
              <a:t>ingredients with numerous </a:t>
            </a:r>
            <a:r>
              <a:rPr lang="en-US" sz="1600" i="1" dirty="0" smtClean="0">
                <a:solidFill>
                  <a:schemeClr val="tx1"/>
                </a:solidFill>
              </a:rPr>
              <a:t>applications for customers worldwide. </a:t>
            </a:r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212655" y="307933"/>
            <a:ext cx="8633637" cy="4554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000" dirty="0">
                <a:solidFill>
                  <a:srgbClr val="005596"/>
                </a:solidFill>
              </a:rPr>
              <a:t>What We Do — Feeding and </a:t>
            </a:r>
            <a:r>
              <a:rPr lang="en-US" sz="3000" dirty="0" smtClean="0">
                <a:solidFill>
                  <a:srgbClr val="005596"/>
                </a:solidFill>
              </a:rPr>
              <a:t>Fueling </a:t>
            </a:r>
            <a:r>
              <a:rPr lang="en-US" sz="3000" dirty="0">
                <a:solidFill>
                  <a:srgbClr val="005596"/>
                </a:solidFill>
              </a:rPr>
              <a:t>the World</a:t>
            </a:r>
          </a:p>
        </p:txBody>
      </p:sp>
      <p:pic>
        <p:nvPicPr>
          <p:cNvPr id="5" name="Picture 4" descr="Bunge_FeedFoodFuel_Graphic_92513-0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8"/>
          <a:stretch/>
        </p:blipFill>
        <p:spPr>
          <a:xfrm>
            <a:off x="846668" y="1189139"/>
            <a:ext cx="7128795" cy="40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1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2945947"/>
            <a:ext cx="9143999" cy="3469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prstClr val="white"/>
              </a:buClr>
            </a:pPr>
            <a:endParaRPr lang="en-US">
              <a:solidFill>
                <a:srgbClr val="6FC1F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3" name="Title 4"/>
          <p:cNvSpPr txBox="1">
            <a:spLocks/>
          </p:cNvSpPr>
          <p:nvPr/>
        </p:nvSpPr>
        <p:spPr>
          <a:xfrm>
            <a:off x="212650" y="210185"/>
            <a:ext cx="8633637" cy="4554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>
                <a:solidFill>
                  <a:srgbClr val="005596"/>
                </a:solidFill>
              </a:rPr>
              <a:t>Bunge Today</a:t>
            </a:r>
          </a:p>
        </p:txBody>
      </p:sp>
      <p:sp>
        <p:nvSpPr>
          <p:cNvPr id="48" name="Rectangle 14"/>
          <p:cNvSpPr>
            <a:spLocks noChangeArrowheads="1"/>
          </p:cNvSpPr>
          <p:nvPr/>
        </p:nvSpPr>
        <p:spPr bwMode="auto">
          <a:xfrm>
            <a:off x="203288" y="3435917"/>
            <a:ext cx="1897062" cy="1032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A global leader in oilseed processing</a:t>
            </a:r>
          </a:p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A global leader in grain and oilseed marketing</a:t>
            </a: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6995275" y="3317952"/>
            <a:ext cx="2087562" cy="10775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21 mmt sugarcane milling capacity producing sugar, ethanol and electricity</a:t>
            </a:r>
          </a:p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Leader in </a:t>
            </a: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global trade </a:t>
            </a: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/>
            </a:r>
            <a:b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</a:b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and </a:t>
            </a: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distribution</a:t>
            </a:r>
          </a:p>
        </p:txBody>
      </p:sp>
      <p:sp>
        <p:nvSpPr>
          <p:cNvPr id="59" name="Text Box 82"/>
          <p:cNvSpPr txBox="1">
            <a:spLocks noChangeArrowheads="1"/>
          </p:cNvSpPr>
          <p:nvPr/>
        </p:nvSpPr>
        <p:spPr bwMode="auto">
          <a:xfrm>
            <a:off x="6971825" y="2959979"/>
            <a:ext cx="18803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prstClr val="white"/>
              </a:buClr>
              <a:defRPr/>
            </a:pPr>
            <a:r>
              <a:rPr lang="en-US" sz="1200" b="1" cap="all" dirty="0">
                <a:solidFill>
                  <a:schemeClr val="bg1"/>
                </a:solidFill>
                <a:cs typeface="Arial" pitchFamily="34" charset="0"/>
              </a:rPr>
              <a:t>Sugar </a:t>
            </a:r>
            <a:r>
              <a:rPr lang="en-US" sz="1200" b="1" cap="all" dirty="0" smtClean="0">
                <a:solidFill>
                  <a:schemeClr val="bg1"/>
                </a:solidFill>
                <a:cs typeface="Arial" pitchFamily="34" charset="0"/>
              </a:rPr>
              <a:t>&amp; Bioenergy</a:t>
            </a:r>
            <a:endParaRPr lang="en-US" sz="1200" b="1" cap="all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Rectangle 16"/>
          <p:cNvSpPr>
            <a:spLocks noChangeArrowheads="1"/>
          </p:cNvSpPr>
          <p:nvPr/>
        </p:nvSpPr>
        <p:spPr bwMode="auto">
          <a:xfrm>
            <a:off x="2382897" y="3351067"/>
            <a:ext cx="2197271" cy="13061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Leading producer of oils, margarines &amp; industrial fats in the Americas </a:t>
            </a: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and </a:t>
            </a: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Europe</a:t>
            </a:r>
          </a:p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Growing oils position </a:t>
            </a: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in </a:t>
            </a: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Asia</a:t>
            </a:r>
          </a:p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Leading corn and wheat miller in the Americas</a:t>
            </a:r>
          </a:p>
        </p:txBody>
      </p:sp>
      <p:sp>
        <p:nvSpPr>
          <p:cNvPr id="60" name="Text Box 82"/>
          <p:cNvSpPr txBox="1">
            <a:spLocks noChangeArrowheads="1"/>
          </p:cNvSpPr>
          <p:nvPr/>
        </p:nvSpPr>
        <p:spPr bwMode="auto">
          <a:xfrm>
            <a:off x="2382897" y="2969475"/>
            <a:ext cx="209786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prstClr val="white"/>
              </a:buClr>
              <a:defRPr/>
            </a:pPr>
            <a:r>
              <a:rPr lang="en-US" sz="1200" b="1" cap="all" dirty="0">
                <a:solidFill>
                  <a:schemeClr val="bg1"/>
                </a:solidFill>
                <a:cs typeface="Arial" pitchFamily="34" charset="0"/>
              </a:rPr>
              <a:t>Food &amp; Ingredients</a:t>
            </a:r>
          </a:p>
        </p:txBody>
      </p:sp>
      <p:sp>
        <p:nvSpPr>
          <p:cNvPr id="52" name="Rectangle 15"/>
          <p:cNvSpPr>
            <a:spLocks noChangeArrowheads="1"/>
          </p:cNvSpPr>
          <p:nvPr/>
        </p:nvSpPr>
        <p:spPr bwMode="auto">
          <a:xfrm>
            <a:off x="4658315" y="3351067"/>
            <a:ext cx="1868487" cy="1032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>
                <a:solidFill>
                  <a:srgbClr val="535353"/>
                </a:solidFill>
                <a:cs typeface="Arial" pitchFamily="34" charset="0"/>
              </a:rPr>
              <a:t>Fertilizer </a:t>
            </a: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production and sales in Argentina</a:t>
            </a:r>
          </a:p>
          <a:p>
            <a:pPr marL="112713" indent="-112713" eaLnBrk="0" hangingPunct="0"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sz="1200" dirty="0" smtClean="0">
                <a:solidFill>
                  <a:srgbClr val="535353"/>
                </a:solidFill>
                <a:cs typeface="Arial" pitchFamily="34" charset="0"/>
              </a:rPr>
              <a:t>Fertilizer port operations in Brazil</a:t>
            </a:r>
            <a:endParaRPr lang="en-US" sz="1200" dirty="0">
              <a:solidFill>
                <a:srgbClr val="535353"/>
              </a:solidFill>
              <a:cs typeface="Arial" pitchFamily="34" charset="0"/>
            </a:endParaRPr>
          </a:p>
        </p:txBody>
      </p:sp>
      <p:sp>
        <p:nvSpPr>
          <p:cNvPr id="61" name="Text Box 82"/>
          <p:cNvSpPr txBox="1">
            <a:spLocks noChangeArrowheads="1"/>
          </p:cNvSpPr>
          <p:nvPr/>
        </p:nvSpPr>
        <p:spPr bwMode="auto">
          <a:xfrm>
            <a:off x="4856575" y="2966781"/>
            <a:ext cx="18113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prstClr val="white"/>
              </a:buClr>
              <a:defRPr/>
            </a:pPr>
            <a:r>
              <a:rPr lang="en-US" sz="1200" b="1" cap="all" dirty="0">
                <a:solidFill>
                  <a:schemeClr val="bg1"/>
                </a:solidFill>
                <a:cs typeface="Arial" pitchFamily="34" charset="0"/>
              </a:rPr>
              <a:t>Fertilizer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70510" y="1146532"/>
            <a:ext cx="1647774" cy="513179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Text Box 82"/>
          <p:cNvSpPr txBox="1">
            <a:spLocks noChangeArrowheads="1"/>
          </p:cNvSpPr>
          <p:nvPr/>
        </p:nvSpPr>
        <p:spPr bwMode="auto">
          <a:xfrm>
            <a:off x="5177555" y="919978"/>
            <a:ext cx="1634899" cy="2769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b="1" dirty="0" smtClean="0">
                <a:solidFill>
                  <a:schemeClr val="bg1"/>
                </a:solidFill>
                <a:cs typeface="Arial" pitchFamily="34" charset="0"/>
              </a:rPr>
              <a:t>NET SALES</a:t>
            </a:r>
            <a:endParaRPr 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88230" y="1146532"/>
            <a:ext cx="1647774" cy="513179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Box 82"/>
          <p:cNvSpPr txBox="1">
            <a:spLocks noChangeArrowheads="1"/>
          </p:cNvSpPr>
          <p:nvPr/>
        </p:nvSpPr>
        <p:spPr bwMode="auto">
          <a:xfrm>
            <a:off x="6995275" y="919978"/>
            <a:ext cx="1634899" cy="2769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b="1" dirty="0" smtClean="0">
                <a:solidFill>
                  <a:schemeClr val="bg1"/>
                </a:solidFill>
                <a:cs typeface="Arial" pitchFamily="34" charset="0"/>
              </a:rPr>
              <a:t>EMPLOYEES</a:t>
            </a:r>
            <a:endParaRPr 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990036" y="1221523"/>
            <a:ext cx="1644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>
              <a:solidFill>
                <a:srgbClr val="005596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988230" y="2061264"/>
            <a:ext cx="1647774" cy="513179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baseline="10000" dirty="0" smtClean="0">
                <a:solidFill>
                  <a:srgbClr val="005596"/>
                </a:solidFill>
                <a:latin typeface="+mj-lt"/>
                <a:cs typeface="Arial" pitchFamily="34" charset="0"/>
              </a:rPr>
              <a:t>~</a:t>
            </a:r>
            <a:r>
              <a:rPr lang="en-US" sz="2400" b="1" dirty="0">
                <a:solidFill>
                  <a:srgbClr val="005596"/>
                </a:solidFill>
                <a:latin typeface="+mj-lt"/>
                <a:cs typeface="Arial" pitchFamily="34" charset="0"/>
              </a:rPr>
              <a:t>40</a:t>
            </a:r>
            <a:r>
              <a:rPr lang="en-US" sz="2400" b="1" baseline="30000" dirty="0">
                <a:solidFill>
                  <a:srgbClr val="005596"/>
                </a:solidFill>
                <a:latin typeface="+mj-lt"/>
                <a:cs typeface="Arial" pitchFamily="34" charset="0"/>
              </a:rPr>
              <a:t>+</a:t>
            </a:r>
            <a:endParaRPr lang="en-US" sz="2400" baseline="30000" dirty="0">
              <a:solidFill>
                <a:srgbClr val="005596"/>
              </a:solidFill>
              <a:latin typeface="+mj-lt"/>
            </a:endParaRPr>
          </a:p>
        </p:txBody>
      </p:sp>
      <p:sp>
        <p:nvSpPr>
          <p:cNvPr id="58" name="Text Box 82"/>
          <p:cNvSpPr txBox="1">
            <a:spLocks noChangeArrowheads="1"/>
          </p:cNvSpPr>
          <p:nvPr/>
        </p:nvSpPr>
        <p:spPr bwMode="auto">
          <a:xfrm>
            <a:off x="6995275" y="1834709"/>
            <a:ext cx="1634899" cy="2769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b="1" dirty="0" smtClean="0">
                <a:solidFill>
                  <a:schemeClr val="bg1"/>
                </a:solidFill>
                <a:cs typeface="Arial" pitchFamily="34" charset="0"/>
              </a:rPr>
              <a:t>COUNTRIES</a:t>
            </a:r>
            <a:endParaRPr 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247007" y="3351067"/>
            <a:ext cx="0" cy="1281546"/>
          </a:xfrm>
          <a:prstGeom prst="line">
            <a:avLst/>
          </a:prstGeom>
          <a:ln w="317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510493" y="3351067"/>
            <a:ext cx="0" cy="1281546"/>
          </a:xfrm>
          <a:prstGeom prst="line">
            <a:avLst/>
          </a:prstGeom>
          <a:ln w="317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6888279" y="3351067"/>
            <a:ext cx="0" cy="1281546"/>
          </a:xfrm>
          <a:prstGeom prst="line">
            <a:avLst/>
          </a:prstGeom>
          <a:ln w="317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053244" y="317704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37" name="Oval 36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  <p:sp>
          <p:nvSpPr>
            <p:cNvPr id="42" name="Chevron 41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</p:grpSp>
      <p:sp>
        <p:nvSpPr>
          <p:cNvPr id="45" name="Text Box 82"/>
          <p:cNvSpPr txBox="1">
            <a:spLocks noChangeArrowheads="1"/>
          </p:cNvSpPr>
          <p:nvPr/>
        </p:nvSpPr>
        <p:spPr bwMode="auto">
          <a:xfrm>
            <a:off x="274725" y="2966782"/>
            <a:ext cx="18113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prstClr val="white"/>
              </a:buClr>
              <a:defRPr/>
            </a:pPr>
            <a:r>
              <a:rPr lang="en-US" sz="1200" b="1" cap="all" dirty="0">
                <a:solidFill>
                  <a:schemeClr val="bg1"/>
                </a:solidFill>
                <a:cs typeface="Arial" pitchFamily="34" charset="0"/>
              </a:rPr>
              <a:t>Agribusiness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3279094" y="317704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51" name="Oval 50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  <p:sp>
          <p:nvSpPr>
            <p:cNvPr id="62" name="Chevron 61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592559" y="317704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64" name="Oval 63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  <p:sp>
          <p:nvSpPr>
            <p:cNvPr id="66" name="Chevron 65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778918" y="317704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68" name="Oval 67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  <p:sp>
          <p:nvSpPr>
            <p:cNvPr id="70" name="Chevron 69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003B70"/>
                </a:solidFill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5320881" y="1218350"/>
            <a:ext cx="1347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baseline="30000" dirty="0" smtClean="0">
                <a:solidFill>
                  <a:srgbClr val="005596"/>
                </a:solidFill>
                <a:cs typeface="Arial" pitchFamily="34" charset="0"/>
              </a:rPr>
              <a:t>$</a:t>
            </a:r>
            <a:r>
              <a:rPr lang="en-US" sz="2400" b="1" dirty="0" smtClean="0">
                <a:solidFill>
                  <a:srgbClr val="005596"/>
                </a:solidFill>
                <a:cs typeface="Arial" pitchFamily="34" charset="0"/>
              </a:rPr>
              <a:t>43.5 B</a:t>
            </a:r>
            <a:endParaRPr lang="en-US" sz="2400" dirty="0">
              <a:solidFill>
                <a:srgbClr val="005596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972308" y="1232151"/>
            <a:ext cx="1644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baseline="10000" dirty="0" smtClean="0">
                <a:solidFill>
                  <a:srgbClr val="005596"/>
                </a:solidFill>
                <a:cs typeface="Arial" pitchFamily="34" charset="0"/>
              </a:rPr>
              <a:t>~</a:t>
            </a:r>
            <a:r>
              <a:rPr lang="en-US" sz="2400" b="1" dirty="0" smtClean="0">
                <a:solidFill>
                  <a:srgbClr val="005596"/>
                </a:solidFill>
                <a:cs typeface="Arial" pitchFamily="34" charset="0"/>
              </a:rPr>
              <a:t>35,000</a:t>
            </a:r>
            <a:endParaRPr lang="en-US" sz="2400" dirty="0">
              <a:solidFill>
                <a:srgbClr val="005596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170510" y="2061264"/>
            <a:ext cx="1647774" cy="513179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baseline="10000" dirty="0">
                <a:solidFill>
                  <a:srgbClr val="005596"/>
                </a:solidFill>
                <a:cs typeface="Arial" pitchFamily="34" charset="0"/>
              </a:rPr>
              <a:t>~</a:t>
            </a:r>
            <a:r>
              <a:rPr lang="en-US" sz="2400" b="1" dirty="0">
                <a:solidFill>
                  <a:srgbClr val="005596"/>
                </a:solidFill>
                <a:cs typeface="Arial" pitchFamily="34" charset="0"/>
              </a:rPr>
              <a:t>400</a:t>
            </a:r>
            <a:endParaRPr lang="en-US" sz="2400" dirty="0">
              <a:solidFill>
                <a:srgbClr val="005596"/>
              </a:solidFill>
            </a:endParaRPr>
          </a:p>
        </p:txBody>
      </p:sp>
      <p:sp>
        <p:nvSpPr>
          <p:cNvPr id="54" name="Text Box 82"/>
          <p:cNvSpPr txBox="1">
            <a:spLocks noChangeArrowheads="1"/>
          </p:cNvSpPr>
          <p:nvPr/>
        </p:nvSpPr>
        <p:spPr bwMode="auto">
          <a:xfrm>
            <a:off x="5177555" y="1834709"/>
            <a:ext cx="1634899" cy="2769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b="1" dirty="0" smtClean="0">
                <a:solidFill>
                  <a:schemeClr val="bg1"/>
                </a:solidFill>
                <a:cs typeface="Arial" pitchFamily="34" charset="0"/>
              </a:rPr>
              <a:t>FACILITIES</a:t>
            </a:r>
            <a:endParaRPr 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487316"/>
              </p:ext>
            </p:extLst>
          </p:nvPr>
        </p:nvGraphicFramePr>
        <p:xfrm>
          <a:off x="203288" y="578423"/>
          <a:ext cx="4530725" cy="2512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4724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Freeform 46"/>
          <p:cNvSpPr>
            <a:spLocks/>
          </p:cNvSpPr>
          <p:nvPr/>
        </p:nvSpPr>
        <p:spPr bwMode="auto">
          <a:xfrm>
            <a:off x="2449324" y="2834643"/>
            <a:ext cx="68127" cy="44291"/>
          </a:xfrm>
          <a:custGeom>
            <a:avLst/>
            <a:gdLst/>
            <a:ahLst/>
            <a:cxnLst>
              <a:cxn ang="0">
                <a:pos x="89" y="72"/>
              </a:cxn>
              <a:cxn ang="0">
                <a:pos x="89" y="61"/>
              </a:cxn>
              <a:cxn ang="0">
                <a:pos x="84" y="50"/>
              </a:cxn>
              <a:cxn ang="0">
                <a:pos x="89" y="45"/>
              </a:cxn>
              <a:cxn ang="0">
                <a:pos x="90" y="28"/>
              </a:cxn>
              <a:cxn ang="0">
                <a:pos x="82" y="5"/>
              </a:cxn>
              <a:cxn ang="0">
                <a:pos x="63" y="8"/>
              </a:cxn>
              <a:cxn ang="0">
                <a:pos x="42" y="0"/>
              </a:cxn>
              <a:cxn ang="0">
                <a:pos x="27" y="8"/>
              </a:cxn>
              <a:cxn ang="0">
                <a:pos x="31" y="13"/>
              </a:cxn>
              <a:cxn ang="0">
                <a:pos x="48" y="16"/>
              </a:cxn>
              <a:cxn ang="0">
                <a:pos x="53" y="38"/>
              </a:cxn>
              <a:cxn ang="0">
                <a:pos x="66" y="47"/>
              </a:cxn>
              <a:cxn ang="0">
                <a:pos x="65" y="52"/>
              </a:cxn>
              <a:cxn ang="0">
                <a:pos x="39" y="55"/>
              </a:cxn>
              <a:cxn ang="0">
                <a:pos x="0" y="51"/>
              </a:cxn>
              <a:cxn ang="0">
                <a:pos x="0" y="56"/>
              </a:cxn>
              <a:cxn ang="0">
                <a:pos x="19" y="71"/>
              </a:cxn>
              <a:cxn ang="0">
                <a:pos x="27" y="63"/>
              </a:cxn>
              <a:cxn ang="0">
                <a:pos x="54" y="69"/>
              </a:cxn>
              <a:cxn ang="0">
                <a:pos x="74" y="65"/>
              </a:cxn>
              <a:cxn ang="0">
                <a:pos x="89" y="72"/>
              </a:cxn>
            </a:cxnLst>
            <a:rect l="0" t="0" r="r" b="b"/>
            <a:pathLst>
              <a:path w="90" h="72">
                <a:moveTo>
                  <a:pt x="89" y="72"/>
                </a:moveTo>
                <a:lnTo>
                  <a:pt x="89" y="61"/>
                </a:lnTo>
                <a:lnTo>
                  <a:pt x="84" y="50"/>
                </a:lnTo>
                <a:lnTo>
                  <a:pt x="89" y="45"/>
                </a:lnTo>
                <a:lnTo>
                  <a:pt x="90" y="28"/>
                </a:lnTo>
                <a:lnTo>
                  <a:pt x="82" y="5"/>
                </a:lnTo>
                <a:lnTo>
                  <a:pt x="63" y="8"/>
                </a:lnTo>
                <a:lnTo>
                  <a:pt x="42" y="0"/>
                </a:lnTo>
                <a:lnTo>
                  <a:pt x="27" y="8"/>
                </a:lnTo>
                <a:lnTo>
                  <a:pt x="31" y="13"/>
                </a:lnTo>
                <a:lnTo>
                  <a:pt x="48" y="16"/>
                </a:lnTo>
                <a:lnTo>
                  <a:pt x="53" y="38"/>
                </a:lnTo>
                <a:lnTo>
                  <a:pt x="66" y="47"/>
                </a:lnTo>
                <a:lnTo>
                  <a:pt x="65" y="52"/>
                </a:lnTo>
                <a:lnTo>
                  <a:pt x="39" y="55"/>
                </a:lnTo>
                <a:lnTo>
                  <a:pt x="0" y="51"/>
                </a:lnTo>
                <a:lnTo>
                  <a:pt x="0" y="56"/>
                </a:lnTo>
                <a:lnTo>
                  <a:pt x="19" y="71"/>
                </a:lnTo>
                <a:lnTo>
                  <a:pt x="27" y="63"/>
                </a:lnTo>
                <a:lnTo>
                  <a:pt x="54" y="69"/>
                </a:lnTo>
                <a:lnTo>
                  <a:pt x="74" y="65"/>
                </a:lnTo>
                <a:lnTo>
                  <a:pt x="89" y="7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3" name="Freeform 47"/>
          <p:cNvSpPr>
            <a:spLocks/>
          </p:cNvSpPr>
          <p:nvPr/>
        </p:nvSpPr>
        <p:spPr bwMode="auto">
          <a:xfrm>
            <a:off x="2511391" y="2835257"/>
            <a:ext cx="87807" cy="52288"/>
          </a:xfrm>
          <a:custGeom>
            <a:avLst/>
            <a:gdLst/>
            <a:ahLst/>
            <a:cxnLst>
              <a:cxn ang="0">
                <a:pos x="7" y="71"/>
              </a:cxn>
              <a:cxn ang="0">
                <a:pos x="10" y="80"/>
              </a:cxn>
              <a:cxn ang="0">
                <a:pos x="17" y="85"/>
              </a:cxn>
              <a:cxn ang="0">
                <a:pos x="37" y="58"/>
              </a:cxn>
              <a:cxn ang="0">
                <a:pos x="42" y="58"/>
              </a:cxn>
              <a:cxn ang="0">
                <a:pos x="46" y="68"/>
              </a:cxn>
              <a:cxn ang="0">
                <a:pos x="65" y="57"/>
              </a:cxn>
              <a:cxn ang="0">
                <a:pos x="77" y="55"/>
              </a:cxn>
              <a:cxn ang="0">
                <a:pos x="110" y="62"/>
              </a:cxn>
              <a:cxn ang="0">
                <a:pos x="116" y="48"/>
              </a:cxn>
              <a:cxn ang="0">
                <a:pos x="100" y="34"/>
              </a:cxn>
              <a:cxn ang="0">
                <a:pos x="76" y="31"/>
              </a:cxn>
              <a:cxn ang="0">
                <a:pos x="87" y="26"/>
              </a:cxn>
              <a:cxn ang="0">
                <a:pos x="86" y="23"/>
              </a:cxn>
              <a:cxn ang="0">
                <a:pos x="67" y="21"/>
              </a:cxn>
              <a:cxn ang="0">
                <a:pos x="60" y="10"/>
              </a:cxn>
              <a:cxn ang="0">
                <a:pos x="33" y="1"/>
              </a:cxn>
              <a:cxn ang="0">
                <a:pos x="3" y="0"/>
              </a:cxn>
              <a:cxn ang="0">
                <a:pos x="0" y="4"/>
              </a:cxn>
              <a:cxn ang="0">
                <a:pos x="8" y="27"/>
              </a:cxn>
              <a:cxn ang="0">
                <a:pos x="7" y="44"/>
              </a:cxn>
              <a:cxn ang="0">
                <a:pos x="2" y="49"/>
              </a:cxn>
              <a:cxn ang="0">
                <a:pos x="7" y="60"/>
              </a:cxn>
              <a:cxn ang="0">
                <a:pos x="7" y="71"/>
              </a:cxn>
            </a:cxnLst>
            <a:rect l="0" t="0" r="r" b="b"/>
            <a:pathLst>
              <a:path w="116" h="85">
                <a:moveTo>
                  <a:pt x="7" y="71"/>
                </a:moveTo>
                <a:lnTo>
                  <a:pt x="10" y="80"/>
                </a:lnTo>
                <a:lnTo>
                  <a:pt x="17" y="85"/>
                </a:lnTo>
                <a:lnTo>
                  <a:pt x="37" y="58"/>
                </a:lnTo>
                <a:lnTo>
                  <a:pt x="42" y="58"/>
                </a:lnTo>
                <a:lnTo>
                  <a:pt x="46" y="68"/>
                </a:lnTo>
                <a:lnTo>
                  <a:pt x="65" y="57"/>
                </a:lnTo>
                <a:lnTo>
                  <a:pt x="77" y="55"/>
                </a:lnTo>
                <a:lnTo>
                  <a:pt x="110" y="62"/>
                </a:lnTo>
                <a:lnTo>
                  <a:pt x="116" y="48"/>
                </a:lnTo>
                <a:lnTo>
                  <a:pt x="100" y="34"/>
                </a:lnTo>
                <a:lnTo>
                  <a:pt x="76" y="31"/>
                </a:lnTo>
                <a:lnTo>
                  <a:pt x="87" y="26"/>
                </a:lnTo>
                <a:lnTo>
                  <a:pt x="86" y="23"/>
                </a:lnTo>
                <a:lnTo>
                  <a:pt x="67" y="21"/>
                </a:lnTo>
                <a:lnTo>
                  <a:pt x="60" y="10"/>
                </a:lnTo>
                <a:lnTo>
                  <a:pt x="33" y="1"/>
                </a:lnTo>
                <a:lnTo>
                  <a:pt x="3" y="0"/>
                </a:lnTo>
                <a:lnTo>
                  <a:pt x="0" y="4"/>
                </a:lnTo>
                <a:lnTo>
                  <a:pt x="8" y="27"/>
                </a:lnTo>
                <a:lnTo>
                  <a:pt x="7" y="44"/>
                </a:lnTo>
                <a:lnTo>
                  <a:pt x="2" y="49"/>
                </a:lnTo>
                <a:lnTo>
                  <a:pt x="7" y="60"/>
                </a:lnTo>
                <a:lnTo>
                  <a:pt x="7" y="7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4" name="Freeform 48"/>
          <p:cNvSpPr>
            <a:spLocks/>
          </p:cNvSpPr>
          <p:nvPr/>
        </p:nvSpPr>
        <p:spPr bwMode="auto">
          <a:xfrm>
            <a:off x="2314581" y="2678394"/>
            <a:ext cx="26494" cy="5537"/>
          </a:xfrm>
          <a:custGeom>
            <a:avLst/>
            <a:gdLst/>
            <a:ahLst/>
            <a:cxnLst>
              <a:cxn ang="0">
                <a:pos x="29" y="0"/>
              </a:cxn>
              <a:cxn ang="0">
                <a:pos x="35" y="9"/>
              </a:cxn>
              <a:cxn ang="0">
                <a:pos x="28" y="4"/>
              </a:cxn>
              <a:cxn ang="0">
                <a:pos x="11" y="9"/>
              </a:cxn>
              <a:cxn ang="0">
                <a:pos x="2" y="8"/>
              </a:cxn>
              <a:cxn ang="0">
                <a:pos x="0" y="4"/>
              </a:cxn>
              <a:cxn ang="0">
                <a:pos x="29" y="0"/>
              </a:cxn>
            </a:cxnLst>
            <a:rect l="0" t="0" r="r" b="b"/>
            <a:pathLst>
              <a:path w="35" h="9">
                <a:moveTo>
                  <a:pt x="29" y="0"/>
                </a:moveTo>
                <a:lnTo>
                  <a:pt x="35" y="9"/>
                </a:lnTo>
                <a:lnTo>
                  <a:pt x="28" y="4"/>
                </a:lnTo>
                <a:lnTo>
                  <a:pt x="11" y="9"/>
                </a:lnTo>
                <a:lnTo>
                  <a:pt x="2" y="8"/>
                </a:lnTo>
                <a:lnTo>
                  <a:pt x="0" y="4"/>
                </a:lnTo>
                <a:lnTo>
                  <a:pt x="29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5" name="Freeform 49"/>
          <p:cNvSpPr>
            <a:spLocks/>
          </p:cNvSpPr>
          <p:nvPr/>
        </p:nvSpPr>
        <p:spPr bwMode="auto">
          <a:xfrm>
            <a:off x="2356213" y="2683316"/>
            <a:ext cx="4542" cy="15379"/>
          </a:xfrm>
          <a:custGeom>
            <a:avLst/>
            <a:gdLst/>
            <a:ahLst/>
            <a:cxnLst>
              <a:cxn ang="0">
                <a:pos x="6" y="9"/>
              </a:cxn>
              <a:cxn ang="0">
                <a:pos x="4" y="25"/>
              </a:cxn>
              <a:cxn ang="0">
                <a:pos x="0" y="18"/>
              </a:cxn>
              <a:cxn ang="0">
                <a:pos x="0" y="10"/>
              </a:cxn>
              <a:cxn ang="0">
                <a:pos x="3" y="0"/>
              </a:cxn>
              <a:cxn ang="0">
                <a:pos x="6" y="9"/>
              </a:cxn>
            </a:cxnLst>
            <a:rect l="0" t="0" r="r" b="b"/>
            <a:pathLst>
              <a:path w="6" h="25">
                <a:moveTo>
                  <a:pt x="6" y="9"/>
                </a:moveTo>
                <a:lnTo>
                  <a:pt x="4" y="25"/>
                </a:lnTo>
                <a:lnTo>
                  <a:pt x="0" y="18"/>
                </a:lnTo>
                <a:lnTo>
                  <a:pt x="0" y="10"/>
                </a:lnTo>
                <a:lnTo>
                  <a:pt x="3" y="0"/>
                </a:lnTo>
                <a:lnTo>
                  <a:pt x="6" y="9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6" name="Freeform 50"/>
          <p:cNvSpPr>
            <a:spLocks/>
          </p:cNvSpPr>
          <p:nvPr/>
        </p:nvSpPr>
        <p:spPr bwMode="auto">
          <a:xfrm>
            <a:off x="2354702" y="2717148"/>
            <a:ext cx="5299" cy="1846"/>
          </a:xfrm>
          <a:custGeom>
            <a:avLst/>
            <a:gdLst/>
            <a:ahLst/>
            <a:cxnLst>
              <a:cxn ang="0">
                <a:pos x="5" y="2"/>
              </a:cxn>
              <a:cxn ang="0">
                <a:pos x="7" y="0"/>
              </a:cxn>
              <a:cxn ang="0">
                <a:pos x="4" y="0"/>
              </a:cxn>
              <a:cxn ang="0">
                <a:pos x="0" y="3"/>
              </a:cxn>
              <a:cxn ang="0">
                <a:pos x="5" y="2"/>
              </a:cxn>
            </a:cxnLst>
            <a:rect l="0" t="0" r="r" b="b"/>
            <a:pathLst>
              <a:path w="7" h="3">
                <a:moveTo>
                  <a:pt x="5" y="2"/>
                </a:moveTo>
                <a:lnTo>
                  <a:pt x="7" y="0"/>
                </a:lnTo>
                <a:lnTo>
                  <a:pt x="4" y="0"/>
                </a:lnTo>
                <a:lnTo>
                  <a:pt x="0" y="3"/>
                </a:lnTo>
                <a:lnTo>
                  <a:pt x="5" y="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7" name="Freeform 51"/>
          <p:cNvSpPr>
            <a:spLocks/>
          </p:cNvSpPr>
          <p:nvPr/>
        </p:nvSpPr>
        <p:spPr bwMode="auto">
          <a:xfrm>
            <a:off x="2334267" y="2714686"/>
            <a:ext cx="13625" cy="19070"/>
          </a:xfrm>
          <a:custGeom>
            <a:avLst/>
            <a:gdLst/>
            <a:ahLst/>
            <a:cxnLst>
              <a:cxn ang="0">
                <a:pos x="8" y="5"/>
              </a:cxn>
              <a:cxn ang="0">
                <a:pos x="18" y="17"/>
              </a:cxn>
              <a:cxn ang="0">
                <a:pos x="16" y="30"/>
              </a:cxn>
              <a:cxn ang="0">
                <a:pos x="12" y="31"/>
              </a:cxn>
              <a:cxn ang="0">
                <a:pos x="0" y="18"/>
              </a:cxn>
              <a:cxn ang="0">
                <a:pos x="2" y="0"/>
              </a:cxn>
              <a:cxn ang="0">
                <a:pos x="7" y="0"/>
              </a:cxn>
              <a:cxn ang="0">
                <a:pos x="8" y="5"/>
              </a:cxn>
            </a:cxnLst>
            <a:rect l="0" t="0" r="r" b="b"/>
            <a:pathLst>
              <a:path w="18" h="31">
                <a:moveTo>
                  <a:pt x="8" y="5"/>
                </a:moveTo>
                <a:lnTo>
                  <a:pt x="18" y="17"/>
                </a:lnTo>
                <a:lnTo>
                  <a:pt x="16" y="30"/>
                </a:lnTo>
                <a:lnTo>
                  <a:pt x="12" y="31"/>
                </a:lnTo>
                <a:lnTo>
                  <a:pt x="0" y="18"/>
                </a:lnTo>
                <a:lnTo>
                  <a:pt x="2" y="0"/>
                </a:lnTo>
                <a:lnTo>
                  <a:pt x="7" y="0"/>
                </a:lnTo>
                <a:lnTo>
                  <a:pt x="8" y="5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8" name="Freeform 52"/>
          <p:cNvSpPr>
            <a:spLocks/>
          </p:cNvSpPr>
          <p:nvPr/>
        </p:nvSpPr>
        <p:spPr bwMode="auto">
          <a:xfrm>
            <a:off x="2348644" y="2734988"/>
            <a:ext cx="4542" cy="5537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9"/>
              </a:cxn>
              <a:cxn ang="0">
                <a:pos x="6" y="1"/>
              </a:cxn>
              <a:cxn ang="0">
                <a:pos x="3" y="0"/>
              </a:cxn>
            </a:cxnLst>
            <a:rect l="0" t="0" r="r" b="b"/>
            <a:pathLst>
              <a:path w="6" h="9">
                <a:moveTo>
                  <a:pt x="3" y="0"/>
                </a:moveTo>
                <a:lnTo>
                  <a:pt x="0" y="9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89" name="Freeform 53"/>
          <p:cNvSpPr>
            <a:spLocks/>
          </p:cNvSpPr>
          <p:nvPr/>
        </p:nvSpPr>
        <p:spPr bwMode="auto">
          <a:xfrm>
            <a:off x="2350163" y="2737449"/>
            <a:ext cx="5299" cy="9227"/>
          </a:xfrm>
          <a:custGeom>
            <a:avLst/>
            <a:gdLst/>
            <a:ahLst/>
            <a:cxnLst>
              <a:cxn ang="0">
                <a:pos x="0" y="7"/>
              </a:cxn>
              <a:cxn ang="0">
                <a:pos x="5" y="0"/>
              </a:cxn>
              <a:cxn ang="0">
                <a:pos x="7" y="15"/>
              </a:cxn>
              <a:cxn ang="0">
                <a:pos x="3" y="13"/>
              </a:cxn>
              <a:cxn ang="0">
                <a:pos x="0" y="7"/>
              </a:cxn>
            </a:cxnLst>
            <a:rect l="0" t="0" r="r" b="b"/>
            <a:pathLst>
              <a:path w="7" h="15">
                <a:moveTo>
                  <a:pt x="0" y="7"/>
                </a:moveTo>
                <a:lnTo>
                  <a:pt x="5" y="0"/>
                </a:lnTo>
                <a:lnTo>
                  <a:pt x="7" y="15"/>
                </a:lnTo>
                <a:lnTo>
                  <a:pt x="3" y="13"/>
                </a:lnTo>
                <a:lnTo>
                  <a:pt x="0" y="7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0" name="Freeform 54"/>
          <p:cNvSpPr>
            <a:spLocks/>
          </p:cNvSpPr>
          <p:nvPr/>
        </p:nvSpPr>
        <p:spPr bwMode="auto">
          <a:xfrm>
            <a:off x="2383464" y="2714687"/>
            <a:ext cx="4542" cy="1168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6" y="19"/>
              </a:cxn>
              <a:cxn ang="0">
                <a:pos x="0" y="11"/>
              </a:cxn>
              <a:cxn ang="0">
                <a:pos x="3" y="0"/>
              </a:cxn>
            </a:cxnLst>
            <a:rect l="0" t="0" r="r" b="b"/>
            <a:pathLst>
              <a:path w="6" h="19">
                <a:moveTo>
                  <a:pt x="3" y="0"/>
                </a:moveTo>
                <a:lnTo>
                  <a:pt x="6" y="19"/>
                </a:lnTo>
                <a:lnTo>
                  <a:pt x="0" y="11"/>
                </a:lnTo>
                <a:lnTo>
                  <a:pt x="3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1" name="Freeform 55"/>
          <p:cNvSpPr>
            <a:spLocks/>
          </p:cNvSpPr>
          <p:nvPr/>
        </p:nvSpPr>
        <p:spPr bwMode="auto">
          <a:xfrm>
            <a:off x="2397846" y="2724530"/>
            <a:ext cx="12868" cy="13533"/>
          </a:xfrm>
          <a:custGeom>
            <a:avLst/>
            <a:gdLst/>
            <a:ahLst/>
            <a:cxnLst>
              <a:cxn ang="0">
                <a:pos x="13" y="16"/>
              </a:cxn>
              <a:cxn ang="0">
                <a:pos x="17" y="22"/>
              </a:cxn>
              <a:cxn ang="0">
                <a:pos x="11" y="22"/>
              </a:cxn>
              <a:cxn ang="0">
                <a:pos x="12" y="17"/>
              </a:cxn>
              <a:cxn ang="0">
                <a:pos x="0" y="0"/>
              </a:cxn>
              <a:cxn ang="0">
                <a:pos x="13" y="16"/>
              </a:cxn>
            </a:cxnLst>
            <a:rect l="0" t="0" r="r" b="b"/>
            <a:pathLst>
              <a:path w="17" h="22">
                <a:moveTo>
                  <a:pt x="13" y="16"/>
                </a:moveTo>
                <a:lnTo>
                  <a:pt x="17" y="22"/>
                </a:lnTo>
                <a:lnTo>
                  <a:pt x="11" y="22"/>
                </a:lnTo>
                <a:lnTo>
                  <a:pt x="12" y="17"/>
                </a:lnTo>
                <a:lnTo>
                  <a:pt x="0" y="0"/>
                </a:lnTo>
                <a:lnTo>
                  <a:pt x="13" y="1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2" name="Freeform 56"/>
          <p:cNvSpPr>
            <a:spLocks/>
          </p:cNvSpPr>
          <p:nvPr/>
        </p:nvSpPr>
        <p:spPr bwMode="auto">
          <a:xfrm>
            <a:off x="2429643" y="2738678"/>
            <a:ext cx="3785" cy="3691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6"/>
              </a:cxn>
              <a:cxn ang="0">
                <a:pos x="4" y="5"/>
              </a:cxn>
              <a:cxn ang="0">
                <a:pos x="5" y="0"/>
              </a:cxn>
              <a:cxn ang="0">
                <a:pos x="2" y="0"/>
              </a:cxn>
            </a:cxnLst>
            <a:rect l="0" t="0" r="r" b="b"/>
            <a:pathLst>
              <a:path w="5" h="6">
                <a:moveTo>
                  <a:pt x="2" y="0"/>
                </a:moveTo>
                <a:lnTo>
                  <a:pt x="0" y="6"/>
                </a:lnTo>
                <a:lnTo>
                  <a:pt x="4" y="5"/>
                </a:lnTo>
                <a:lnTo>
                  <a:pt x="5" y="0"/>
                </a:lnTo>
                <a:lnTo>
                  <a:pt x="2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3" name="Freeform 57"/>
          <p:cNvSpPr>
            <a:spLocks/>
          </p:cNvSpPr>
          <p:nvPr/>
        </p:nvSpPr>
        <p:spPr bwMode="auto">
          <a:xfrm>
            <a:off x="2413743" y="2750982"/>
            <a:ext cx="11354" cy="1599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" y="26"/>
              </a:cxn>
              <a:cxn ang="0">
                <a:pos x="7" y="18"/>
              </a:cxn>
              <a:cxn ang="0">
                <a:pos x="0" y="0"/>
              </a:cxn>
            </a:cxnLst>
            <a:rect l="0" t="0" r="r" b="b"/>
            <a:pathLst>
              <a:path w="15" h="26">
                <a:moveTo>
                  <a:pt x="0" y="0"/>
                </a:moveTo>
                <a:lnTo>
                  <a:pt x="15" y="26"/>
                </a:lnTo>
                <a:lnTo>
                  <a:pt x="7" y="18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4" name="Freeform 58"/>
          <p:cNvSpPr>
            <a:spLocks/>
          </p:cNvSpPr>
          <p:nvPr/>
        </p:nvSpPr>
        <p:spPr bwMode="auto">
          <a:xfrm>
            <a:off x="2437970" y="2768822"/>
            <a:ext cx="12111" cy="13533"/>
          </a:xfrm>
          <a:custGeom>
            <a:avLst/>
            <a:gdLst/>
            <a:ahLst/>
            <a:cxnLst>
              <a:cxn ang="0">
                <a:pos x="11" y="6"/>
              </a:cxn>
              <a:cxn ang="0">
                <a:pos x="0" y="0"/>
              </a:cxn>
              <a:cxn ang="0">
                <a:pos x="15" y="5"/>
              </a:cxn>
              <a:cxn ang="0">
                <a:pos x="16" y="11"/>
              </a:cxn>
              <a:cxn ang="0">
                <a:pos x="7" y="22"/>
              </a:cxn>
              <a:cxn ang="0">
                <a:pos x="5" y="19"/>
              </a:cxn>
              <a:cxn ang="0">
                <a:pos x="12" y="9"/>
              </a:cxn>
              <a:cxn ang="0">
                <a:pos x="11" y="6"/>
              </a:cxn>
            </a:cxnLst>
            <a:rect l="0" t="0" r="r" b="b"/>
            <a:pathLst>
              <a:path w="16" h="22">
                <a:moveTo>
                  <a:pt x="11" y="6"/>
                </a:moveTo>
                <a:lnTo>
                  <a:pt x="0" y="0"/>
                </a:lnTo>
                <a:lnTo>
                  <a:pt x="15" y="5"/>
                </a:lnTo>
                <a:lnTo>
                  <a:pt x="16" y="11"/>
                </a:lnTo>
                <a:lnTo>
                  <a:pt x="7" y="22"/>
                </a:lnTo>
                <a:lnTo>
                  <a:pt x="5" y="19"/>
                </a:lnTo>
                <a:lnTo>
                  <a:pt x="12" y="9"/>
                </a:lnTo>
                <a:lnTo>
                  <a:pt x="11" y="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5" name="Freeform 59"/>
          <p:cNvSpPr>
            <a:spLocks/>
          </p:cNvSpPr>
          <p:nvPr/>
        </p:nvSpPr>
        <p:spPr bwMode="auto">
          <a:xfrm>
            <a:off x="2470519" y="2778048"/>
            <a:ext cx="9083" cy="1846"/>
          </a:xfrm>
          <a:custGeom>
            <a:avLst/>
            <a:gdLst/>
            <a:ahLst/>
            <a:cxnLst>
              <a:cxn ang="0">
                <a:pos x="12" y="3"/>
              </a:cxn>
              <a:cxn ang="0">
                <a:pos x="10" y="0"/>
              </a:cxn>
              <a:cxn ang="0">
                <a:pos x="0" y="2"/>
              </a:cxn>
              <a:cxn ang="0">
                <a:pos x="12" y="3"/>
              </a:cxn>
            </a:cxnLst>
            <a:rect l="0" t="0" r="r" b="b"/>
            <a:pathLst>
              <a:path w="12" h="3">
                <a:moveTo>
                  <a:pt x="12" y="3"/>
                </a:moveTo>
                <a:lnTo>
                  <a:pt x="10" y="0"/>
                </a:lnTo>
                <a:lnTo>
                  <a:pt x="0" y="2"/>
                </a:lnTo>
                <a:lnTo>
                  <a:pt x="12" y="3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6" name="Freeform 60"/>
          <p:cNvSpPr>
            <a:spLocks/>
          </p:cNvSpPr>
          <p:nvPr/>
        </p:nvSpPr>
        <p:spPr bwMode="auto">
          <a:xfrm>
            <a:off x="2490956" y="2786660"/>
            <a:ext cx="20439" cy="7382"/>
          </a:xfrm>
          <a:custGeom>
            <a:avLst/>
            <a:gdLst/>
            <a:ahLst/>
            <a:cxnLst>
              <a:cxn ang="0">
                <a:pos x="4" y="3"/>
              </a:cxn>
              <a:cxn ang="0">
                <a:pos x="8" y="0"/>
              </a:cxn>
              <a:cxn ang="0">
                <a:pos x="27" y="12"/>
              </a:cxn>
              <a:cxn ang="0">
                <a:pos x="10" y="4"/>
              </a:cxn>
              <a:cxn ang="0">
                <a:pos x="0" y="9"/>
              </a:cxn>
              <a:cxn ang="0">
                <a:pos x="4" y="3"/>
              </a:cxn>
            </a:cxnLst>
            <a:rect l="0" t="0" r="r" b="b"/>
            <a:pathLst>
              <a:path w="27" h="12">
                <a:moveTo>
                  <a:pt x="4" y="3"/>
                </a:moveTo>
                <a:lnTo>
                  <a:pt x="8" y="0"/>
                </a:lnTo>
                <a:lnTo>
                  <a:pt x="27" y="12"/>
                </a:lnTo>
                <a:lnTo>
                  <a:pt x="10" y="4"/>
                </a:lnTo>
                <a:lnTo>
                  <a:pt x="0" y="9"/>
                </a:lnTo>
                <a:lnTo>
                  <a:pt x="4" y="3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7" name="Freeform 61"/>
          <p:cNvSpPr>
            <a:spLocks/>
          </p:cNvSpPr>
          <p:nvPr/>
        </p:nvSpPr>
        <p:spPr bwMode="auto">
          <a:xfrm>
            <a:off x="2461436" y="2801425"/>
            <a:ext cx="14383" cy="9842"/>
          </a:xfrm>
          <a:custGeom>
            <a:avLst/>
            <a:gdLst/>
            <a:ahLst/>
            <a:cxnLst>
              <a:cxn ang="0">
                <a:pos x="19" y="0"/>
              </a:cxn>
              <a:cxn ang="0">
                <a:pos x="18" y="12"/>
              </a:cxn>
              <a:cxn ang="0">
                <a:pos x="1" y="16"/>
              </a:cxn>
              <a:cxn ang="0">
                <a:pos x="0" y="9"/>
              </a:cxn>
              <a:cxn ang="0">
                <a:pos x="11" y="8"/>
              </a:cxn>
              <a:cxn ang="0">
                <a:pos x="19" y="0"/>
              </a:cxn>
            </a:cxnLst>
            <a:rect l="0" t="0" r="r" b="b"/>
            <a:pathLst>
              <a:path w="19" h="16">
                <a:moveTo>
                  <a:pt x="19" y="0"/>
                </a:moveTo>
                <a:lnTo>
                  <a:pt x="18" y="12"/>
                </a:lnTo>
                <a:lnTo>
                  <a:pt x="1" y="16"/>
                </a:lnTo>
                <a:lnTo>
                  <a:pt x="0" y="9"/>
                </a:lnTo>
                <a:lnTo>
                  <a:pt x="11" y="8"/>
                </a:lnTo>
                <a:lnTo>
                  <a:pt x="19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8" name="Freeform 62"/>
          <p:cNvSpPr>
            <a:spLocks/>
          </p:cNvSpPr>
          <p:nvPr/>
        </p:nvSpPr>
        <p:spPr bwMode="auto">
          <a:xfrm>
            <a:off x="2180599" y="2760825"/>
            <a:ext cx="267962" cy="76895"/>
          </a:xfrm>
          <a:custGeom>
            <a:avLst/>
            <a:gdLst/>
            <a:ahLst/>
            <a:cxnLst>
              <a:cxn ang="0">
                <a:pos x="250" y="56"/>
              </a:cxn>
              <a:cxn ang="0">
                <a:pos x="268" y="69"/>
              </a:cxn>
              <a:cxn ang="0">
                <a:pos x="289" y="76"/>
              </a:cxn>
              <a:cxn ang="0">
                <a:pos x="301" y="76"/>
              </a:cxn>
              <a:cxn ang="0">
                <a:pos x="302" y="89"/>
              </a:cxn>
              <a:cxn ang="0">
                <a:pos x="329" y="92"/>
              </a:cxn>
              <a:cxn ang="0">
                <a:pos x="345" y="105"/>
              </a:cxn>
              <a:cxn ang="0">
                <a:pos x="353" y="107"/>
              </a:cxn>
              <a:cxn ang="0">
                <a:pos x="354" y="111"/>
              </a:cxn>
              <a:cxn ang="0">
                <a:pos x="319" y="124"/>
              </a:cxn>
              <a:cxn ang="0">
                <a:pos x="269" y="120"/>
              </a:cxn>
              <a:cxn ang="0">
                <a:pos x="242" y="125"/>
              </a:cxn>
              <a:cxn ang="0">
                <a:pos x="238" y="121"/>
              </a:cxn>
              <a:cxn ang="0">
                <a:pos x="260" y="105"/>
              </a:cxn>
              <a:cxn ang="0">
                <a:pos x="260" y="100"/>
              </a:cxn>
              <a:cxn ang="0">
                <a:pos x="226" y="93"/>
              </a:cxn>
              <a:cxn ang="0">
                <a:pos x="212" y="80"/>
              </a:cxn>
              <a:cxn ang="0">
                <a:pos x="203" y="62"/>
              </a:cxn>
              <a:cxn ang="0">
                <a:pos x="163" y="56"/>
              </a:cxn>
              <a:cxn ang="0">
                <a:pos x="140" y="42"/>
              </a:cxn>
              <a:cxn ang="0">
                <a:pos x="93" y="37"/>
              </a:cxn>
              <a:cxn ang="0">
                <a:pos x="89" y="30"/>
              </a:cxn>
              <a:cxn ang="0">
                <a:pos x="101" y="25"/>
              </a:cxn>
              <a:cxn ang="0">
                <a:pos x="95" y="20"/>
              </a:cxn>
              <a:cxn ang="0">
                <a:pos x="66" y="18"/>
              </a:cxn>
              <a:cxn ang="0">
                <a:pos x="53" y="33"/>
              </a:cxn>
              <a:cxn ang="0">
                <a:pos x="33" y="38"/>
              </a:cxn>
              <a:cxn ang="0">
                <a:pos x="13" y="53"/>
              </a:cxn>
              <a:cxn ang="0">
                <a:pos x="0" y="48"/>
              </a:cxn>
              <a:cxn ang="0">
                <a:pos x="13" y="43"/>
              </a:cxn>
              <a:cxn ang="0">
                <a:pos x="15" y="24"/>
              </a:cxn>
              <a:cxn ang="0">
                <a:pos x="33" y="14"/>
              </a:cxn>
              <a:cxn ang="0">
                <a:pos x="75" y="0"/>
              </a:cxn>
              <a:cxn ang="0">
                <a:pos x="101" y="0"/>
              </a:cxn>
              <a:cxn ang="0">
                <a:pos x="151" y="7"/>
              </a:cxn>
              <a:cxn ang="0">
                <a:pos x="175" y="26"/>
              </a:cxn>
              <a:cxn ang="0">
                <a:pos x="203" y="30"/>
              </a:cxn>
              <a:cxn ang="0">
                <a:pos x="203" y="34"/>
              </a:cxn>
              <a:cxn ang="0">
                <a:pos x="218" y="39"/>
              </a:cxn>
              <a:cxn ang="0">
                <a:pos x="225" y="47"/>
              </a:cxn>
              <a:cxn ang="0">
                <a:pos x="250" y="56"/>
              </a:cxn>
            </a:cxnLst>
            <a:rect l="0" t="0" r="r" b="b"/>
            <a:pathLst>
              <a:path w="354" h="125">
                <a:moveTo>
                  <a:pt x="250" y="56"/>
                </a:moveTo>
                <a:lnTo>
                  <a:pt x="268" y="69"/>
                </a:lnTo>
                <a:lnTo>
                  <a:pt x="289" y="76"/>
                </a:lnTo>
                <a:lnTo>
                  <a:pt x="301" y="76"/>
                </a:lnTo>
                <a:lnTo>
                  <a:pt x="302" y="89"/>
                </a:lnTo>
                <a:lnTo>
                  <a:pt x="329" y="92"/>
                </a:lnTo>
                <a:lnTo>
                  <a:pt x="345" y="105"/>
                </a:lnTo>
                <a:lnTo>
                  <a:pt x="353" y="107"/>
                </a:lnTo>
                <a:lnTo>
                  <a:pt x="354" y="111"/>
                </a:lnTo>
                <a:lnTo>
                  <a:pt x="319" y="124"/>
                </a:lnTo>
                <a:lnTo>
                  <a:pt x="269" y="120"/>
                </a:lnTo>
                <a:lnTo>
                  <a:pt x="242" y="125"/>
                </a:lnTo>
                <a:lnTo>
                  <a:pt x="238" y="121"/>
                </a:lnTo>
                <a:lnTo>
                  <a:pt x="260" y="105"/>
                </a:lnTo>
                <a:lnTo>
                  <a:pt x="260" y="100"/>
                </a:lnTo>
                <a:lnTo>
                  <a:pt x="226" y="93"/>
                </a:lnTo>
                <a:lnTo>
                  <a:pt x="212" y="80"/>
                </a:lnTo>
                <a:lnTo>
                  <a:pt x="203" y="62"/>
                </a:lnTo>
                <a:lnTo>
                  <a:pt x="163" y="56"/>
                </a:lnTo>
                <a:lnTo>
                  <a:pt x="140" y="42"/>
                </a:lnTo>
                <a:lnTo>
                  <a:pt x="93" y="37"/>
                </a:lnTo>
                <a:lnTo>
                  <a:pt x="89" y="30"/>
                </a:lnTo>
                <a:lnTo>
                  <a:pt x="101" y="25"/>
                </a:lnTo>
                <a:lnTo>
                  <a:pt x="95" y="20"/>
                </a:lnTo>
                <a:lnTo>
                  <a:pt x="66" y="18"/>
                </a:lnTo>
                <a:lnTo>
                  <a:pt x="53" y="33"/>
                </a:lnTo>
                <a:lnTo>
                  <a:pt x="33" y="38"/>
                </a:lnTo>
                <a:lnTo>
                  <a:pt x="13" y="53"/>
                </a:lnTo>
                <a:lnTo>
                  <a:pt x="0" y="48"/>
                </a:lnTo>
                <a:lnTo>
                  <a:pt x="13" y="43"/>
                </a:lnTo>
                <a:lnTo>
                  <a:pt x="15" y="24"/>
                </a:lnTo>
                <a:lnTo>
                  <a:pt x="33" y="14"/>
                </a:lnTo>
                <a:lnTo>
                  <a:pt x="75" y="0"/>
                </a:lnTo>
                <a:lnTo>
                  <a:pt x="101" y="0"/>
                </a:lnTo>
                <a:lnTo>
                  <a:pt x="151" y="7"/>
                </a:lnTo>
                <a:lnTo>
                  <a:pt x="175" y="26"/>
                </a:lnTo>
                <a:lnTo>
                  <a:pt x="203" y="30"/>
                </a:lnTo>
                <a:lnTo>
                  <a:pt x="203" y="34"/>
                </a:lnTo>
                <a:lnTo>
                  <a:pt x="218" y="39"/>
                </a:lnTo>
                <a:lnTo>
                  <a:pt x="225" y="47"/>
                </a:lnTo>
                <a:lnTo>
                  <a:pt x="250" y="5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399" name="Freeform 63"/>
          <p:cNvSpPr>
            <a:spLocks/>
          </p:cNvSpPr>
          <p:nvPr/>
        </p:nvSpPr>
        <p:spPr bwMode="auto">
          <a:xfrm>
            <a:off x="2331991" y="2774972"/>
            <a:ext cx="26494" cy="13533"/>
          </a:xfrm>
          <a:custGeom>
            <a:avLst/>
            <a:gdLst/>
            <a:ahLst/>
            <a:cxnLst>
              <a:cxn ang="0">
                <a:pos x="23" y="10"/>
              </a:cxn>
              <a:cxn ang="0">
                <a:pos x="34" y="18"/>
              </a:cxn>
              <a:cxn ang="0">
                <a:pos x="35" y="22"/>
              </a:cxn>
              <a:cxn ang="0">
                <a:pos x="30" y="22"/>
              </a:cxn>
              <a:cxn ang="0">
                <a:pos x="15" y="8"/>
              </a:cxn>
              <a:cxn ang="0">
                <a:pos x="5" y="6"/>
              </a:cxn>
              <a:cxn ang="0">
                <a:pos x="0" y="0"/>
              </a:cxn>
              <a:cxn ang="0">
                <a:pos x="9" y="1"/>
              </a:cxn>
              <a:cxn ang="0">
                <a:pos x="23" y="10"/>
              </a:cxn>
            </a:cxnLst>
            <a:rect l="0" t="0" r="r" b="b"/>
            <a:pathLst>
              <a:path w="35" h="22">
                <a:moveTo>
                  <a:pt x="23" y="10"/>
                </a:moveTo>
                <a:lnTo>
                  <a:pt x="34" y="18"/>
                </a:lnTo>
                <a:lnTo>
                  <a:pt x="35" y="22"/>
                </a:lnTo>
                <a:lnTo>
                  <a:pt x="30" y="22"/>
                </a:lnTo>
                <a:lnTo>
                  <a:pt x="15" y="8"/>
                </a:lnTo>
                <a:lnTo>
                  <a:pt x="5" y="6"/>
                </a:lnTo>
                <a:lnTo>
                  <a:pt x="0" y="0"/>
                </a:lnTo>
                <a:lnTo>
                  <a:pt x="9" y="1"/>
                </a:lnTo>
                <a:lnTo>
                  <a:pt x="23" y="1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0" name="Freeform 64"/>
          <p:cNvSpPr>
            <a:spLocks/>
          </p:cNvSpPr>
          <p:nvPr/>
        </p:nvSpPr>
        <p:spPr bwMode="auto">
          <a:xfrm>
            <a:off x="2350915" y="2866632"/>
            <a:ext cx="52230" cy="18455"/>
          </a:xfrm>
          <a:custGeom>
            <a:avLst/>
            <a:gdLst/>
            <a:ahLst/>
            <a:cxnLst>
              <a:cxn ang="0">
                <a:pos x="39" y="4"/>
              </a:cxn>
              <a:cxn ang="0">
                <a:pos x="51" y="12"/>
              </a:cxn>
              <a:cxn ang="0">
                <a:pos x="64" y="12"/>
              </a:cxn>
              <a:cxn ang="0">
                <a:pos x="69" y="24"/>
              </a:cxn>
              <a:cxn ang="0">
                <a:pos x="54" y="23"/>
              </a:cxn>
              <a:cxn ang="0">
                <a:pos x="42" y="26"/>
              </a:cxn>
              <a:cxn ang="0">
                <a:pos x="40" y="30"/>
              </a:cxn>
              <a:cxn ang="0">
                <a:pos x="22" y="26"/>
              </a:cxn>
              <a:cxn ang="0">
                <a:pos x="0" y="8"/>
              </a:cxn>
              <a:cxn ang="0">
                <a:pos x="14" y="0"/>
              </a:cxn>
              <a:cxn ang="0">
                <a:pos x="39" y="4"/>
              </a:cxn>
            </a:cxnLst>
            <a:rect l="0" t="0" r="r" b="b"/>
            <a:pathLst>
              <a:path w="69" h="30">
                <a:moveTo>
                  <a:pt x="39" y="4"/>
                </a:moveTo>
                <a:lnTo>
                  <a:pt x="51" y="12"/>
                </a:lnTo>
                <a:lnTo>
                  <a:pt x="64" y="12"/>
                </a:lnTo>
                <a:lnTo>
                  <a:pt x="69" y="24"/>
                </a:lnTo>
                <a:lnTo>
                  <a:pt x="54" y="23"/>
                </a:lnTo>
                <a:lnTo>
                  <a:pt x="42" y="26"/>
                </a:lnTo>
                <a:lnTo>
                  <a:pt x="40" y="30"/>
                </a:lnTo>
                <a:lnTo>
                  <a:pt x="22" y="26"/>
                </a:lnTo>
                <a:lnTo>
                  <a:pt x="0" y="8"/>
                </a:lnTo>
                <a:lnTo>
                  <a:pt x="14" y="0"/>
                </a:lnTo>
                <a:lnTo>
                  <a:pt x="39" y="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1" name="Freeform 65"/>
          <p:cNvSpPr>
            <a:spLocks/>
          </p:cNvSpPr>
          <p:nvPr/>
        </p:nvSpPr>
        <p:spPr bwMode="auto">
          <a:xfrm>
            <a:off x="2629475" y="2867861"/>
            <a:ext cx="37848" cy="12918"/>
          </a:xfrm>
          <a:custGeom>
            <a:avLst/>
            <a:gdLst/>
            <a:ahLst/>
            <a:cxnLst>
              <a:cxn ang="0">
                <a:pos x="45" y="3"/>
              </a:cxn>
              <a:cxn ang="0">
                <a:pos x="50" y="12"/>
              </a:cxn>
              <a:cxn ang="0">
                <a:pos x="42" y="19"/>
              </a:cxn>
              <a:cxn ang="0">
                <a:pos x="32" y="21"/>
              </a:cxn>
              <a:cxn ang="0">
                <a:pos x="6" y="21"/>
              </a:cxn>
              <a:cxn ang="0">
                <a:pos x="0" y="8"/>
              </a:cxn>
              <a:cxn ang="0">
                <a:pos x="2" y="0"/>
              </a:cxn>
              <a:cxn ang="0">
                <a:pos x="45" y="3"/>
              </a:cxn>
            </a:cxnLst>
            <a:rect l="0" t="0" r="r" b="b"/>
            <a:pathLst>
              <a:path w="50" h="21">
                <a:moveTo>
                  <a:pt x="45" y="3"/>
                </a:moveTo>
                <a:lnTo>
                  <a:pt x="50" y="12"/>
                </a:lnTo>
                <a:lnTo>
                  <a:pt x="42" y="19"/>
                </a:lnTo>
                <a:lnTo>
                  <a:pt x="32" y="21"/>
                </a:lnTo>
                <a:lnTo>
                  <a:pt x="6" y="21"/>
                </a:lnTo>
                <a:lnTo>
                  <a:pt x="0" y="8"/>
                </a:lnTo>
                <a:lnTo>
                  <a:pt x="2" y="0"/>
                </a:lnTo>
                <a:lnTo>
                  <a:pt x="45" y="3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2" name="Freeform 66"/>
          <p:cNvSpPr>
            <a:spLocks/>
          </p:cNvSpPr>
          <p:nvPr/>
        </p:nvSpPr>
        <p:spPr bwMode="auto">
          <a:xfrm>
            <a:off x="2685490" y="2870324"/>
            <a:ext cx="1514" cy="2461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4"/>
              </a:cxn>
              <a:cxn ang="0">
                <a:pos x="2" y="0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0" y="4"/>
                </a:lnTo>
                <a:lnTo>
                  <a:pt x="2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3" name="Freeform 67"/>
          <p:cNvSpPr>
            <a:spLocks/>
          </p:cNvSpPr>
          <p:nvPr/>
        </p:nvSpPr>
        <p:spPr bwMode="auto">
          <a:xfrm>
            <a:off x="2691550" y="2885085"/>
            <a:ext cx="2271" cy="184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"/>
              </a:cxn>
              <a:cxn ang="0">
                <a:pos x="3" y="0"/>
              </a:cxn>
              <a:cxn ang="0">
                <a:pos x="0" y="0"/>
              </a:cxn>
            </a:cxnLst>
            <a:rect l="0" t="0" r="r" b="b"/>
            <a:pathLst>
              <a:path w="3" h="3">
                <a:moveTo>
                  <a:pt x="0" y="0"/>
                </a:moveTo>
                <a:lnTo>
                  <a:pt x="0" y="3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4" name="Freeform 68"/>
          <p:cNvSpPr>
            <a:spLocks/>
          </p:cNvSpPr>
          <p:nvPr/>
        </p:nvSpPr>
        <p:spPr bwMode="auto">
          <a:xfrm>
            <a:off x="2799793" y="2989049"/>
            <a:ext cx="757" cy="5537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0" y="9"/>
              </a:cxn>
              <a:cxn ang="0">
                <a:pos x="1" y="0"/>
              </a:cxn>
            </a:cxnLst>
            <a:rect l="0" t="0" r="r" b="b"/>
            <a:pathLst>
              <a:path w="1" h="9">
                <a:moveTo>
                  <a:pt x="1" y="0"/>
                </a:moveTo>
                <a:lnTo>
                  <a:pt x="0" y="9"/>
                </a:lnTo>
                <a:lnTo>
                  <a:pt x="1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5" name="Freeform 69"/>
          <p:cNvSpPr>
            <a:spLocks/>
          </p:cNvSpPr>
          <p:nvPr/>
        </p:nvSpPr>
        <p:spPr bwMode="auto">
          <a:xfrm>
            <a:off x="2799795" y="2971825"/>
            <a:ext cx="2271" cy="7382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12"/>
              </a:cxn>
              <a:cxn ang="0">
                <a:pos x="3" y="12"/>
              </a:cxn>
              <a:cxn ang="0">
                <a:pos x="2" y="0"/>
              </a:cxn>
            </a:cxnLst>
            <a:rect l="0" t="0" r="r" b="b"/>
            <a:pathLst>
              <a:path w="3" h="12">
                <a:moveTo>
                  <a:pt x="2" y="0"/>
                </a:moveTo>
                <a:lnTo>
                  <a:pt x="0" y="12"/>
                </a:lnTo>
                <a:lnTo>
                  <a:pt x="3" y="12"/>
                </a:lnTo>
                <a:lnTo>
                  <a:pt x="2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6" name="Freeform 70"/>
          <p:cNvSpPr>
            <a:spLocks/>
          </p:cNvSpPr>
          <p:nvPr/>
        </p:nvSpPr>
        <p:spPr bwMode="auto">
          <a:xfrm>
            <a:off x="2792226" y="2951525"/>
            <a:ext cx="9083" cy="104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" y="5"/>
              </a:cxn>
              <a:cxn ang="0">
                <a:pos x="12" y="17"/>
              </a:cxn>
              <a:cxn ang="0">
                <a:pos x="6" y="16"/>
              </a:cxn>
              <a:cxn ang="0">
                <a:pos x="0" y="0"/>
              </a:cxn>
            </a:cxnLst>
            <a:rect l="0" t="0" r="r" b="b"/>
            <a:pathLst>
              <a:path w="12" h="17">
                <a:moveTo>
                  <a:pt x="0" y="0"/>
                </a:moveTo>
                <a:lnTo>
                  <a:pt x="7" y="5"/>
                </a:lnTo>
                <a:lnTo>
                  <a:pt x="12" y="17"/>
                </a:lnTo>
                <a:lnTo>
                  <a:pt x="6" y="16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7" name="Freeform 71"/>
          <p:cNvSpPr>
            <a:spLocks/>
          </p:cNvSpPr>
          <p:nvPr/>
        </p:nvSpPr>
        <p:spPr bwMode="auto">
          <a:xfrm>
            <a:off x="2786169" y="2934915"/>
            <a:ext cx="3785" cy="9227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0" y="10"/>
              </a:cxn>
              <a:cxn ang="0">
                <a:pos x="5" y="15"/>
              </a:cxn>
              <a:cxn ang="0">
                <a:pos x="5" y="3"/>
              </a:cxn>
              <a:cxn ang="0">
                <a:pos x="1" y="0"/>
              </a:cxn>
            </a:cxnLst>
            <a:rect l="0" t="0" r="r" b="b"/>
            <a:pathLst>
              <a:path w="5" h="15">
                <a:moveTo>
                  <a:pt x="1" y="0"/>
                </a:moveTo>
                <a:lnTo>
                  <a:pt x="0" y="10"/>
                </a:lnTo>
                <a:lnTo>
                  <a:pt x="5" y="15"/>
                </a:lnTo>
                <a:lnTo>
                  <a:pt x="5" y="3"/>
                </a:lnTo>
                <a:lnTo>
                  <a:pt x="1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8" name="Freeform 72"/>
          <p:cNvSpPr>
            <a:spLocks/>
          </p:cNvSpPr>
          <p:nvPr/>
        </p:nvSpPr>
        <p:spPr bwMode="auto">
          <a:xfrm>
            <a:off x="2774053" y="2914613"/>
            <a:ext cx="12868" cy="11688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6" y="6"/>
              </a:cxn>
              <a:cxn ang="0">
                <a:pos x="0" y="5"/>
              </a:cxn>
              <a:cxn ang="0">
                <a:pos x="0" y="18"/>
              </a:cxn>
              <a:cxn ang="0">
                <a:pos x="5" y="19"/>
              </a:cxn>
              <a:cxn ang="0">
                <a:pos x="7" y="11"/>
              </a:cxn>
              <a:cxn ang="0">
                <a:pos x="17" y="8"/>
              </a:cxn>
              <a:cxn ang="0">
                <a:pos x="10" y="0"/>
              </a:cxn>
            </a:cxnLst>
            <a:rect l="0" t="0" r="r" b="b"/>
            <a:pathLst>
              <a:path w="17" h="19">
                <a:moveTo>
                  <a:pt x="10" y="0"/>
                </a:moveTo>
                <a:lnTo>
                  <a:pt x="6" y="6"/>
                </a:lnTo>
                <a:lnTo>
                  <a:pt x="0" y="5"/>
                </a:lnTo>
                <a:lnTo>
                  <a:pt x="0" y="18"/>
                </a:lnTo>
                <a:lnTo>
                  <a:pt x="5" y="19"/>
                </a:lnTo>
                <a:lnTo>
                  <a:pt x="7" y="11"/>
                </a:lnTo>
                <a:lnTo>
                  <a:pt x="17" y="8"/>
                </a:lnTo>
                <a:lnTo>
                  <a:pt x="1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09" name="Freeform 73"/>
          <p:cNvSpPr>
            <a:spLocks/>
          </p:cNvSpPr>
          <p:nvPr/>
        </p:nvSpPr>
        <p:spPr bwMode="auto">
          <a:xfrm>
            <a:off x="2769512" y="2899851"/>
            <a:ext cx="3028" cy="3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5"/>
              </a:cxn>
              <a:cxn ang="0">
                <a:pos x="4" y="2"/>
              </a:cxn>
              <a:cxn ang="0">
                <a:pos x="0" y="0"/>
              </a:cxn>
            </a:cxnLst>
            <a:rect l="0" t="0" r="r" b="b"/>
            <a:pathLst>
              <a:path w="4" h="5">
                <a:moveTo>
                  <a:pt x="0" y="0"/>
                </a:moveTo>
                <a:lnTo>
                  <a:pt x="1" y="5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410" name="Freeform 74"/>
          <p:cNvSpPr>
            <a:spLocks/>
          </p:cNvSpPr>
          <p:nvPr/>
        </p:nvSpPr>
        <p:spPr bwMode="auto">
          <a:xfrm>
            <a:off x="2741504" y="2892469"/>
            <a:ext cx="3028" cy="3691"/>
          </a:xfrm>
          <a:custGeom>
            <a:avLst/>
            <a:gdLst/>
            <a:ahLst/>
            <a:cxnLst>
              <a:cxn ang="0">
                <a:pos x="4" y="1"/>
              </a:cxn>
              <a:cxn ang="0">
                <a:pos x="0" y="0"/>
              </a:cxn>
              <a:cxn ang="0">
                <a:pos x="4" y="6"/>
              </a:cxn>
              <a:cxn ang="0">
                <a:pos x="4" y="1"/>
              </a:cxn>
            </a:cxnLst>
            <a:rect l="0" t="0" r="r" b="b"/>
            <a:pathLst>
              <a:path w="4" h="6">
                <a:moveTo>
                  <a:pt x="4" y="1"/>
                </a:moveTo>
                <a:lnTo>
                  <a:pt x="0" y="0"/>
                </a:lnTo>
                <a:lnTo>
                  <a:pt x="4" y="6"/>
                </a:lnTo>
                <a:lnTo>
                  <a:pt x="4" y="1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grpSp>
        <p:nvGrpSpPr>
          <p:cNvPr id="411" name="Group 503"/>
          <p:cNvGrpSpPr>
            <a:grpSpLocks/>
          </p:cNvGrpSpPr>
          <p:nvPr/>
        </p:nvGrpSpPr>
        <p:grpSpPr bwMode="auto">
          <a:xfrm>
            <a:off x="-76200" y="1114776"/>
            <a:ext cx="2728632" cy="1607302"/>
            <a:chOff x="118" y="1371"/>
            <a:chExt cx="1599" cy="1159"/>
          </a:xfrm>
          <a:solidFill>
            <a:schemeClr val="accent1"/>
          </a:solidFill>
        </p:grpSpPr>
        <p:sp>
          <p:nvSpPr>
            <p:cNvPr id="412" name="Freeform 294"/>
            <p:cNvSpPr>
              <a:spLocks/>
            </p:cNvSpPr>
            <p:nvPr/>
          </p:nvSpPr>
          <p:spPr bwMode="auto">
            <a:xfrm>
              <a:off x="1650" y="2112"/>
              <a:ext cx="67" cy="92"/>
            </a:xfrm>
            <a:custGeom>
              <a:avLst/>
              <a:gdLst>
                <a:gd name="T0" fmla="*/ 2 w 71"/>
                <a:gd name="T1" fmla="*/ 76 h 104"/>
                <a:gd name="T2" fmla="*/ 0 w 71"/>
                <a:gd name="T3" fmla="*/ 52 h 104"/>
                <a:gd name="T4" fmla="*/ 10 w 71"/>
                <a:gd name="T5" fmla="*/ 52 h 104"/>
                <a:gd name="T6" fmla="*/ 10 w 71"/>
                <a:gd name="T7" fmla="*/ 48 h 104"/>
                <a:gd name="T8" fmla="*/ 12 w 71"/>
                <a:gd name="T9" fmla="*/ 44 h 104"/>
                <a:gd name="T10" fmla="*/ 14 w 71"/>
                <a:gd name="T11" fmla="*/ 32 h 104"/>
                <a:gd name="T12" fmla="*/ 18 w 71"/>
                <a:gd name="T13" fmla="*/ 22 h 104"/>
                <a:gd name="T14" fmla="*/ 20 w 71"/>
                <a:gd name="T15" fmla="*/ 14 h 104"/>
                <a:gd name="T16" fmla="*/ 28 w 71"/>
                <a:gd name="T17" fmla="*/ 0 h 104"/>
                <a:gd name="T18" fmla="*/ 32 w 71"/>
                <a:gd name="T19" fmla="*/ 0 h 104"/>
                <a:gd name="T20" fmla="*/ 34 w 71"/>
                <a:gd name="T21" fmla="*/ 4 h 104"/>
                <a:gd name="T22" fmla="*/ 36 w 71"/>
                <a:gd name="T23" fmla="*/ 6 h 104"/>
                <a:gd name="T24" fmla="*/ 39 w 71"/>
                <a:gd name="T25" fmla="*/ 6 h 104"/>
                <a:gd name="T26" fmla="*/ 47 w 71"/>
                <a:gd name="T27" fmla="*/ 2 h 104"/>
                <a:gd name="T28" fmla="*/ 55 w 71"/>
                <a:gd name="T29" fmla="*/ 10 h 104"/>
                <a:gd name="T30" fmla="*/ 55 w 71"/>
                <a:gd name="T31" fmla="*/ 26 h 104"/>
                <a:gd name="T32" fmla="*/ 55 w 71"/>
                <a:gd name="T33" fmla="*/ 42 h 104"/>
                <a:gd name="T34" fmla="*/ 61 w 71"/>
                <a:gd name="T35" fmla="*/ 46 h 104"/>
                <a:gd name="T36" fmla="*/ 61 w 71"/>
                <a:gd name="T37" fmla="*/ 52 h 104"/>
                <a:gd name="T38" fmla="*/ 65 w 71"/>
                <a:gd name="T39" fmla="*/ 54 h 104"/>
                <a:gd name="T40" fmla="*/ 67 w 71"/>
                <a:gd name="T41" fmla="*/ 56 h 104"/>
                <a:gd name="T42" fmla="*/ 69 w 71"/>
                <a:gd name="T43" fmla="*/ 54 h 104"/>
                <a:gd name="T44" fmla="*/ 69 w 71"/>
                <a:gd name="T45" fmla="*/ 60 h 104"/>
                <a:gd name="T46" fmla="*/ 69 w 71"/>
                <a:gd name="T47" fmla="*/ 62 h 104"/>
                <a:gd name="T48" fmla="*/ 71 w 71"/>
                <a:gd name="T49" fmla="*/ 62 h 104"/>
                <a:gd name="T50" fmla="*/ 71 w 71"/>
                <a:gd name="T51" fmla="*/ 64 h 104"/>
                <a:gd name="T52" fmla="*/ 57 w 71"/>
                <a:gd name="T53" fmla="*/ 70 h 104"/>
                <a:gd name="T54" fmla="*/ 47 w 71"/>
                <a:gd name="T55" fmla="*/ 76 h 104"/>
                <a:gd name="T56" fmla="*/ 41 w 71"/>
                <a:gd name="T57" fmla="*/ 74 h 104"/>
                <a:gd name="T58" fmla="*/ 41 w 71"/>
                <a:gd name="T59" fmla="*/ 70 h 104"/>
                <a:gd name="T60" fmla="*/ 39 w 71"/>
                <a:gd name="T61" fmla="*/ 70 h 104"/>
                <a:gd name="T62" fmla="*/ 36 w 71"/>
                <a:gd name="T63" fmla="*/ 82 h 104"/>
                <a:gd name="T64" fmla="*/ 32 w 71"/>
                <a:gd name="T65" fmla="*/ 82 h 104"/>
                <a:gd name="T66" fmla="*/ 28 w 71"/>
                <a:gd name="T67" fmla="*/ 86 h 104"/>
                <a:gd name="T68" fmla="*/ 26 w 71"/>
                <a:gd name="T69" fmla="*/ 84 h 104"/>
                <a:gd name="T70" fmla="*/ 24 w 71"/>
                <a:gd name="T71" fmla="*/ 88 h 104"/>
                <a:gd name="T72" fmla="*/ 22 w 71"/>
                <a:gd name="T73" fmla="*/ 86 h 104"/>
                <a:gd name="T74" fmla="*/ 20 w 71"/>
                <a:gd name="T75" fmla="*/ 86 h 104"/>
                <a:gd name="T76" fmla="*/ 12 w 71"/>
                <a:gd name="T77" fmla="*/ 100 h 104"/>
                <a:gd name="T78" fmla="*/ 6 w 71"/>
                <a:gd name="T79" fmla="*/ 104 h 104"/>
                <a:gd name="T80" fmla="*/ 2 w 71"/>
                <a:gd name="T81" fmla="*/ 96 h 104"/>
                <a:gd name="T82" fmla="*/ 2 w 71"/>
                <a:gd name="T83" fmla="*/ 76 h 1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1"/>
                <a:gd name="T127" fmla="*/ 0 h 104"/>
                <a:gd name="T128" fmla="*/ 71 w 71"/>
                <a:gd name="T129" fmla="*/ 104 h 10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1" h="104">
                  <a:moveTo>
                    <a:pt x="2" y="76"/>
                  </a:moveTo>
                  <a:lnTo>
                    <a:pt x="0" y="52"/>
                  </a:lnTo>
                  <a:lnTo>
                    <a:pt x="10" y="52"/>
                  </a:lnTo>
                  <a:lnTo>
                    <a:pt x="10" y="48"/>
                  </a:lnTo>
                  <a:lnTo>
                    <a:pt x="12" y="44"/>
                  </a:lnTo>
                  <a:lnTo>
                    <a:pt x="14" y="32"/>
                  </a:lnTo>
                  <a:lnTo>
                    <a:pt x="18" y="22"/>
                  </a:lnTo>
                  <a:lnTo>
                    <a:pt x="20" y="14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4" y="4"/>
                  </a:lnTo>
                  <a:lnTo>
                    <a:pt x="36" y="6"/>
                  </a:lnTo>
                  <a:lnTo>
                    <a:pt x="39" y="6"/>
                  </a:lnTo>
                  <a:lnTo>
                    <a:pt x="47" y="2"/>
                  </a:lnTo>
                  <a:lnTo>
                    <a:pt x="55" y="10"/>
                  </a:lnTo>
                  <a:lnTo>
                    <a:pt x="55" y="26"/>
                  </a:lnTo>
                  <a:lnTo>
                    <a:pt x="55" y="42"/>
                  </a:lnTo>
                  <a:lnTo>
                    <a:pt x="61" y="46"/>
                  </a:lnTo>
                  <a:lnTo>
                    <a:pt x="61" y="52"/>
                  </a:lnTo>
                  <a:lnTo>
                    <a:pt x="65" y="54"/>
                  </a:lnTo>
                  <a:lnTo>
                    <a:pt x="67" y="56"/>
                  </a:lnTo>
                  <a:lnTo>
                    <a:pt x="69" y="54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71" y="62"/>
                  </a:lnTo>
                  <a:lnTo>
                    <a:pt x="71" y="64"/>
                  </a:lnTo>
                  <a:lnTo>
                    <a:pt x="57" y="70"/>
                  </a:lnTo>
                  <a:lnTo>
                    <a:pt x="47" y="76"/>
                  </a:lnTo>
                  <a:lnTo>
                    <a:pt x="41" y="74"/>
                  </a:lnTo>
                  <a:lnTo>
                    <a:pt x="41" y="70"/>
                  </a:lnTo>
                  <a:lnTo>
                    <a:pt x="39" y="70"/>
                  </a:lnTo>
                  <a:lnTo>
                    <a:pt x="36" y="82"/>
                  </a:lnTo>
                  <a:lnTo>
                    <a:pt x="32" y="82"/>
                  </a:lnTo>
                  <a:lnTo>
                    <a:pt x="28" y="86"/>
                  </a:lnTo>
                  <a:lnTo>
                    <a:pt x="26" y="84"/>
                  </a:lnTo>
                  <a:lnTo>
                    <a:pt x="24" y="88"/>
                  </a:lnTo>
                  <a:lnTo>
                    <a:pt x="22" y="86"/>
                  </a:lnTo>
                  <a:lnTo>
                    <a:pt x="20" y="86"/>
                  </a:lnTo>
                  <a:lnTo>
                    <a:pt x="12" y="100"/>
                  </a:lnTo>
                  <a:lnTo>
                    <a:pt x="6" y="104"/>
                  </a:lnTo>
                  <a:lnTo>
                    <a:pt x="2" y="96"/>
                  </a:lnTo>
                  <a:lnTo>
                    <a:pt x="2" y="7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13" name="Freeform 293"/>
            <p:cNvSpPr>
              <a:spLocks/>
            </p:cNvSpPr>
            <p:nvPr/>
          </p:nvSpPr>
          <p:spPr bwMode="auto">
            <a:xfrm>
              <a:off x="1628" y="2158"/>
              <a:ext cx="27" cy="53"/>
            </a:xfrm>
            <a:custGeom>
              <a:avLst/>
              <a:gdLst>
                <a:gd name="T0" fmla="*/ 29 w 29"/>
                <a:gd name="T1" fmla="*/ 52 h 60"/>
                <a:gd name="T2" fmla="*/ 25 w 29"/>
                <a:gd name="T3" fmla="*/ 44 h 60"/>
                <a:gd name="T4" fmla="*/ 25 w 29"/>
                <a:gd name="T5" fmla="*/ 24 h 60"/>
                <a:gd name="T6" fmla="*/ 23 w 29"/>
                <a:gd name="T7" fmla="*/ 0 h 60"/>
                <a:gd name="T8" fmla="*/ 19 w 29"/>
                <a:gd name="T9" fmla="*/ 2 h 60"/>
                <a:gd name="T10" fmla="*/ 17 w 29"/>
                <a:gd name="T11" fmla="*/ 8 h 60"/>
                <a:gd name="T12" fmla="*/ 17 w 29"/>
                <a:gd name="T13" fmla="*/ 10 h 60"/>
                <a:gd name="T14" fmla="*/ 15 w 29"/>
                <a:gd name="T15" fmla="*/ 12 h 60"/>
                <a:gd name="T16" fmla="*/ 15 w 29"/>
                <a:gd name="T17" fmla="*/ 18 h 60"/>
                <a:gd name="T18" fmla="*/ 8 w 29"/>
                <a:gd name="T19" fmla="*/ 24 h 60"/>
                <a:gd name="T20" fmla="*/ 8 w 29"/>
                <a:gd name="T21" fmla="*/ 32 h 60"/>
                <a:gd name="T22" fmla="*/ 2 w 29"/>
                <a:gd name="T23" fmla="*/ 40 h 60"/>
                <a:gd name="T24" fmla="*/ 0 w 29"/>
                <a:gd name="T25" fmla="*/ 56 h 60"/>
                <a:gd name="T26" fmla="*/ 2 w 29"/>
                <a:gd name="T27" fmla="*/ 60 h 60"/>
                <a:gd name="T28" fmla="*/ 21 w 29"/>
                <a:gd name="T29" fmla="*/ 60 h 60"/>
                <a:gd name="T30" fmla="*/ 27 w 29"/>
                <a:gd name="T31" fmla="*/ 56 h 60"/>
                <a:gd name="T32" fmla="*/ 29 w 29"/>
                <a:gd name="T33" fmla="*/ 56 h 60"/>
                <a:gd name="T34" fmla="*/ 29 w 29"/>
                <a:gd name="T35" fmla="*/ 52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"/>
                <a:gd name="T55" fmla="*/ 0 h 60"/>
                <a:gd name="T56" fmla="*/ 29 w 29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" h="60">
                  <a:moveTo>
                    <a:pt x="29" y="52"/>
                  </a:moveTo>
                  <a:lnTo>
                    <a:pt x="25" y="44"/>
                  </a:lnTo>
                  <a:lnTo>
                    <a:pt x="25" y="24"/>
                  </a:lnTo>
                  <a:lnTo>
                    <a:pt x="23" y="0"/>
                  </a:lnTo>
                  <a:lnTo>
                    <a:pt x="19" y="2"/>
                  </a:lnTo>
                  <a:lnTo>
                    <a:pt x="17" y="8"/>
                  </a:lnTo>
                  <a:lnTo>
                    <a:pt x="17" y="10"/>
                  </a:lnTo>
                  <a:lnTo>
                    <a:pt x="15" y="12"/>
                  </a:lnTo>
                  <a:lnTo>
                    <a:pt x="15" y="18"/>
                  </a:lnTo>
                  <a:lnTo>
                    <a:pt x="8" y="24"/>
                  </a:lnTo>
                  <a:lnTo>
                    <a:pt x="8" y="32"/>
                  </a:lnTo>
                  <a:lnTo>
                    <a:pt x="2" y="40"/>
                  </a:lnTo>
                  <a:lnTo>
                    <a:pt x="0" y="56"/>
                  </a:lnTo>
                  <a:lnTo>
                    <a:pt x="2" y="60"/>
                  </a:lnTo>
                  <a:lnTo>
                    <a:pt x="21" y="60"/>
                  </a:lnTo>
                  <a:lnTo>
                    <a:pt x="27" y="56"/>
                  </a:lnTo>
                  <a:lnTo>
                    <a:pt x="29" y="56"/>
                  </a:lnTo>
                  <a:lnTo>
                    <a:pt x="29" y="5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14" name="Freeform 297"/>
            <p:cNvSpPr>
              <a:spLocks/>
            </p:cNvSpPr>
            <p:nvPr/>
          </p:nvSpPr>
          <p:spPr bwMode="auto">
            <a:xfrm>
              <a:off x="1614" y="2165"/>
              <a:ext cx="30" cy="46"/>
            </a:xfrm>
            <a:custGeom>
              <a:avLst/>
              <a:gdLst>
                <a:gd name="T0" fmla="*/ 16 w 31"/>
                <a:gd name="T1" fmla="*/ 52 h 52"/>
                <a:gd name="T2" fmla="*/ 14 w 31"/>
                <a:gd name="T3" fmla="*/ 48 h 52"/>
                <a:gd name="T4" fmla="*/ 16 w 31"/>
                <a:gd name="T5" fmla="*/ 32 h 52"/>
                <a:gd name="T6" fmla="*/ 22 w 31"/>
                <a:gd name="T7" fmla="*/ 24 h 52"/>
                <a:gd name="T8" fmla="*/ 22 w 31"/>
                <a:gd name="T9" fmla="*/ 16 h 52"/>
                <a:gd name="T10" fmla="*/ 29 w 31"/>
                <a:gd name="T11" fmla="*/ 10 h 52"/>
                <a:gd name="T12" fmla="*/ 29 w 31"/>
                <a:gd name="T13" fmla="*/ 4 h 52"/>
                <a:gd name="T14" fmla="*/ 31 w 31"/>
                <a:gd name="T15" fmla="*/ 2 h 52"/>
                <a:gd name="T16" fmla="*/ 31 w 31"/>
                <a:gd name="T17" fmla="*/ 0 h 52"/>
                <a:gd name="T18" fmla="*/ 14 w 31"/>
                <a:gd name="T19" fmla="*/ 0 h 52"/>
                <a:gd name="T20" fmla="*/ 0 w 31"/>
                <a:gd name="T21" fmla="*/ 0 h 52"/>
                <a:gd name="T22" fmla="*/ 0 w 31"/>
                <a:gd name="T23" fmla="*/ 8 h 52"/>
                <a:gd name="T24" fmla="*/ 2 w 31"/>
                <a:gd name="T25" fmla="*/ 12 h 52"/>
                <a:gd name="T26" fmla="*/ 0 w 31"/>
                <a:gd name="T27" fmla="*/ 20 h 52"/>
                <a:gd name="T28" fmla="*/ 0 w 31"/>
                <a:gd name="T29" fmla="*/ 28 h 52"/>
                <a:gd name="T30" fmla="*/ 0 w 31"/>
                <a:gd name="T31" fmla="*/ 30 h 52"/>
                <a:gd name="T32" fmla="*/ 2 w 31"/>
                <a:gd name="T33" fmla="*/ 32 h 52"/>
                <a:gd name="T34" fmla="*/ 2 w 31"/>
                <a:gd name="T35" fmla="*/ 52 h 52"/>
                <a:gd name="T36" fmla="*/ 16 w 31"/>
                <a:gd name="T37" fmla="*/ 52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"/>
                <a:gd name="T58" fmla="*/ 0 h 52"/>
                <a:gd name="T59" fmla="*/ 31 w 31"/>
                <a:gd name="T60" fmla="*/ 52 h 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" h="52">
                  <a:moveTo>
                    <a:pt x="16" y="52"/>
                  </a:moveTo>
                  <a:lnTo>
                    <a:pt x="14" y="48"/>
                  </a:lnTo>
                  <a:lnTo>
                    <a:pt x="16" y="32"/>
                  </a:lnTo>
                  <a:lnTo>
                    <a:pt x="22" y="24"/>
                  </a:lnTo>
                  <a:lnTo>
                    <a:pt x="22" y="16"/>
                  </a:lnTo>
                  <a:lnTo>
                    <a:pt x="29" y="10"/>
                  </a:lnTo>
                  <a:lnTo>
                    <a:pt x="29" y="4"/>
                  </a:lnTo>
                  <a:lnTo>
                    <a:pt x="31" y="2"/>
                  </a:lnTo>
                  <a:lnTo>
                    <a:pt x="31" y="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0" y="20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2" y="52"/>
                  </a:lnTo>
                  <a:lnTo>
                    <a:pt x="16" y="5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2" name="Freeform 299"/>
            <p:cNvSpPr>
              <a:spLocks/>
            </p:cNvSpPr>
            <p:nvPr/>
          </p:nvSpPr>
          <p:spPr bwMode="auto">
            <a:xfrm>
              <a:off x="1612" y="2208"/>
              <a:ext cx="59" cy="27"/>
            </a:xfrm>
            <a:custGeom>
              <a:avLst/>
              <a:gdLst>
                <a:gd name="T0" fmla="*/ 0 w 61"/>
                <a:gd name="T1" fmla="*/ 20 h 30"/>
                <a:gd name="T2" fmla="*/ 4 w 61"/>
                <a:gd name="T3" fmla="*/ 4 h 30"/>
                <a:gd name="T4" fmla="*/ 37 w 61"/>
                <a:gd name="T5" fmla="*/ 4 h 30"/>
                <a:gd name="T6" fmla="*/ 43 w 61"/>
                <a:gd name="T7" fmla="*/ 0 h 30"/>
                <a:gd name="T8" fmla="*/ 45 w 61"/>
                <a:gd name="T9" fmla="*/ 0 h 30"/>
                <a:gd name="T10" fmla="*/ 47 w 61"/>
                <a:gd name="T11" fmla="*/ 6 h 30"/>
                <a:gd name="T12" fmla="*/ 43 w 61"/>
                <a:gd name="T13" fmla="*/ 14 h 30"/>
                <a:gd name="T14" fmla="*/ 47 w 61"/>
                <a:gd name="T15" fmla="*/ 16 h 30"/>
                <a:gd name="T16" fmla="*/ 51 w 61"/>
                <a:gd name="T17" fmla="*/ 24 h 30"/>
                <a:gd name="T18" fmla="*/ 53 w 61"/>
                <a:gd name="T19" fmla="*/ 26 h 30"/>
                <a:gd name="T20" fmla="*/ 59 w 61"/>
                <a:gd name="T21" fmla="*/ 26 h 30"/>
                <a:gd name="T22" fmla="*/ 59 w 61"/>
                <a:gd name="T23" fmla="*/ 24 h 30"/>
                <a:gd name="T24" fmla="*/ 59 w 61"/>
                <a:gd name="T25" fmla="*/ 22 h 30"/>
                <a:gd name="T26" fmla="*/ 61 w 61"/>
                <a:gd name="T27" fmla="*/ 22 h 30"/>
                <a:gd name="T28" fmla="*/ 61 w 61"/>
                <a:gd name="T29" fmla="*/ 26 h 30"/>
                <a:gd name="T30" fmla="*/ 57 w 61"/>
                <a:gd name="T31" fmla="*/ 30 h 30"/>
                <a:gd name="T32" fmla="*/ 51 w 61"/>
                <a:gd name="T33" fmla="*/ 30 h 30"/>
                <a:gd name="T34" fmla="*/ 47 w 61"/>
                <a:gd name="T35" fmla="*/ 28 h 30"/>
                <a:gd name="T36" fmla="*/ 41 w 61"/>
                <a:gd name="T37" fmla="*/ 30 h 30"/>
                <a:gd name="T38" fmla="*/ 39 w 61"/>
                <a:gd name="T39" fmla="*/ 26 h 30"/>
                <a:gd name="T40" fmla="*/ 35 w 61"/>
                <a:gd name="T41" fmla="*/ 24 h 30"/>
                <a:gd name="T42" fmla="*/ 35 w 61"/>
                <a:gd name="T43" fmla="*/ 20 h 30"/>
                <a:gd name="T44" fmla="*/ 0 w 61"/>
                <a:gd name="T45" fmla="*/ 20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1"/>
                <a:gd name="T70" fmla="*/ 0 h 30"/>
                <a:gd name="T71" fmla="*/ 61 w 61"/>
                <a:gd name="T72" fmla="*/ 30 h 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1" h="30">
                  <a:moveTo>
                    <a:pt x="0" y="20"/>
                  </a:moveTo>
                  <a:lnTo>
                    <a:pt x="4" y="4"/>
                  </a:lnTo>
                  <a:lnTo>
                    <a:pt x="37" y="4"/>
                  </a:lnTo>
                  <a:lnTo>
                    <a:pt x="43" y="0"/>
                  </a:lnTo>
                  <a:lnTo>
                    <a:pt x="45" y="0"/>
                  </a:lnTo>
                  <a:lnTo>
                    <a:pt x="47" y="6"/>
                  </a:lnTo>
                  <a:lnTo>
                    <a:pt x="43" y="14"/>
                  </a:lnTo>
                  <a:lnTo>
                    <a:pt x="47" y="16"/>
                  </a:lnTo>
                  <a:lnTo>
                    <a:pt x="51" y="24"/>
                  </a:lnTo>
                  <a:lnTo>
                    <a:pt x="53" y="26"/>
                  </a:lnTo>
                  <a:lnTo>
                    <a:pt x="59" y="26"/>
                  </a:lnTo>
                  <a:lnTo>
                    <a:pt x="59" y="24"/>
                  </a:lnTo>
                  <a:lnTo>
                    <a:pt x="59" y="22"/>
                  </a:lnTo>
                  <a:lnTo>
                    <a:pt x="61" y="22"/>
                  </a:lnTo>
                  <a:lnTo>
                    <a:pt x="61" y="26"/>
                  </a:lnTo>
                  <a:lnTo>
                    <a:pt x="57" y="30"/>
                  </a:lnTo>
                  <a:lnTo>
                    <a:pt x="51" y="30"/>
                  </a:lnTo>
                  <a:lnTo>
                    <a:pt x="47" y="28"/>
                  </a:lnTo>
                  <a:lnTo>
                    <a:pt x="41" y="30"/>
                  </a:lnTo>
                  <a:lnTo>
                    <a:pt x="39" y="26"/>
                  </a:lnTo>
                  <a:lnTo>
                    <a:pt x="35" y="24"/>
                  </a:lnTo>
                  <a:lnTo>
                    <a:pt x="35" y="20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3" name="Freeform 300"/>
            <p:cNvSpPr>
              <a:spLocks/>
            </p:cNvSpPr>
            <p:nvPr/>
          </p:nvSpPr>
          <p:spPr bwMode="auto">
            <a:xfrm>
              <a:off x="1638" y="2226"/>
              <a:ext cx="12" cy="14"/>
            </a:xfrm>
            <a:custGeom>
              <a:avLst/>
              <a:gdLst>
                <a:gd name="T0" fmla="*/ 0 w 12"/>
                <a:gd name="T1" fmla="*/ 16 h 16"/>
                <a:gd name="T2" fmla="*/ 8 w 12"/>
                <a:gd name="T3" fmla="*/ 12 h 16"/>
                <a:gd name="T4" fmla="*/ 12 w 12"/>
                <a:gd name="T5" fmla="*/ 6 h 16"/>
                <a:gd name="T6" fmla="*/ 8 w 12"/>
                <a:gd name="T7" fmla="*/ 4 h 16"/>
                <a:gd name="T8" fmla="*/ 8 w 12"/>
                <a:gd name="T9" fmla="*/ 0 h 16"/>
                <a:gd name="T10" fmla="*/ 0 w 12"/>
                <a:gd name="T11" fmla="*/ 0 h 16"/>
                <a:gd name="T12" fmla="*/ 0 w 12"/>
                <a:gd name="T13" fmla="*/ 1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6"/>
                <a:gd name="T23" fmla="*/ 12 w 12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6">
                  <a:moveTo>
                    <a:pt x="0" y="16"/>
                  </a:moveTo>
                  <a:lnTo>
                    <a:pt x="8" y="12"/>
                  </a:lnTo>
                  <a:lnTo>
                    <a:pt x="12" y="6"/>
                  </a:lnTo>
                  <a:lnTo>
                    <a:pt x="8" y="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4" name="Freeform 301"/>
            <p:cNvSpPr>
              <a:spLocks/>
            </p:cNvSpPr>
            <p:nvPr/>
          </p:nvSpPr>
          <p:spPr bwMode="auto">
            <a:xfrm>
              <a:off x="1609" y="2226"/>
              <a:ext cx="29" cy="19"/>
            </a:xfrm>
            <a:custGeom>
              <a:avLst/>
              <a:gdLst>
                <a:gd name="T0" fmla="*/ 2 w 31"/>
                <a:gd name="T1" fmla="*/ 22 h 22"/>
                <a:gd name="T2" fmla="*/ 12 w 31"/>
                <a:gd name="T3" fmla="*/ 20 h 22"/>
                <a:gd name="T4" fmla="*/ 16 w 31"/>
                <a:gd name="T5" fmla="*/ 16 h 22"/>
                <a:gd name="T6" fmla="*/ 24 w 31"/>
                <a:gd name="T7" fmla="*/ 16 h 22"/>
                <a:gd name="T8" fmla="*/ 31 w 31"/>
                <a:gd name="T9" fmla="*/ 16 h 22"/>
                <a:gd name="T10" fmla="*/ 31 w 31"/>
                <a:gd name="T11" fmla="*/ 0 h 22"/>
                <a:gd name="T12" fmla="*/ 4 w 31"/>
                <a:gd name="T13" fmla="*/ 0 h 22"/>
                <a:gd name="T14" fmla="*/ 4 w 31"/>
                <a:gd name="T15" fmla="*/ 16 h 22"/>
                <a:gd name="T16" fmla="*/ 4 w 31"/>
                <a:gd name="T17" fmla="*/ 18 h 22"/>
                <a:gd name="T18" fmla="*/ 0 w 31"/>
                <a:gd name="T19" fmla="*/ 20 h 22"/>
                <a:gd name="T20" fmla="*/ 2 w 31"/>
                <a:gd name="T21" fmla="*/ 22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"/>
                <a:gd name="T34" fmla="*/ 0 h 22"/>
                <a:gd name="T35" fmla="*/ 31 w 31"/>
                <a:gd name="T36" fmla="*/ 22 h 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" h="22">
                  <a:moveTo>
                    <a:pt x="2" y="22"/>
                  </a:moveTo>
                  <a:lnTo>
                    <a:pt x="12" y="20"/>
                  </a:lnTo>
                  <a:lnTo>
                    <a:pt x="16" y="16"/>
                  </a:lnTo>
                  <a:lnTo>
                    <a:pt x="24" y="16"/>
                  </a:lnTo>
                  <a:lnTo>
                    <a:pt x="31" y="16"/>
                  </a:lnTo>
                  <a:lnTo>
                    <a:pt x="31" y="0"/>
                  </a:lnTo>
                  <a:lnTo>
                    <a:pt x="4" y="0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0" y="20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5" name="Freeform 302"/>
            <p:cNvSpPr>
              <a:spLocks/>
            </p:cNvSpPr>
            <p:nvPr/>
          </p:nvSpPr>
          <p:spPr bwMode="auto">
            <a:xfrm>
              <a:off x="1554" y="2284"/>
              <a:ext cx="4" cy="4"/>
            </a:xfrm>
            <a:custGeom>
              <a:avLst/>
              <a:gdLst>
                <a:gd name="T0" fmla="*/ 2 w 4"/>
                <a:gd name="T1" fmla="*/ 4 h 4"/>
                <a:gd name="T2" fmla="*/ 0 w 4"/>
                <a:gd name="T3" fmla="*/ 2 h 4"/>
                <a:gd name="T4" fmla="*/ 2 w 4"/>
                <a:gd name="T5" fmla="*/ 0 h 4"/>
                <a:gd name="T6" fmla="*/ 4 w 4"/>
                <a:gd name="T7" fmla="*/ 2 h 4"/>
                <a:gd name="T8" fmla="*/ 2 w 4"/>
                <a:gd name="T9" fmla="*/ 4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2" y="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6" name="Freeform 291"/>
            <p:cNvSpPr>
              <a:spLocks/>
            </p:cNvSpPr>
            <p:nvPr/>
          </p:nvSpPr>
          <p:spPr bwMode="auto">
            <a:xfrm>
              <a:off x="1513" y="2165"/>
              <a:ext cx="103" cy="87"/>
            </a:xfrm>
            <a:custGeom>
              <a:avLst/>
              <a:gdLst>
                <a:gd name="T0" fmla="*/ 73 w 108"/>
                <a:gd name="T1" fmla="*/ 68 h 98"/>
                <a:gd name="T2" fmla="*/ 53 w 108"/>
                <a:gd name="T3" fmla="*/ 68 h 98"/>
                <a:gd name="T4" fmla="*/ 26 w 108"/>
                <a:gd name="T5" fmla="*/ 68 h 98"/>
                <a:gd name="T6" fmla="*/ 0 w 108"/>
                <a:gd name="T7" fmla="*/ 68 h 98"/>
                <a:gd name="T8" fmla="*/ 0 w 108"/>
                <a:gd name="T9" fmla="*/ 62 h 98"/>
                <a:gd name="T10" fmla="*/ 16 w 108"/>
                <a:gd name="T11" fmla="*/ 50 h 98"/>
                <a:gd name="T12" fmla="*/ 12 w 108"/>
                <a:gd name="T13" fmla="*/ 40 h 98"/>
                <a:gd name="T14" fmla="*/ 28 w 108"/>
                <a:gd name="T15" fmla="*/ 36 h 98"/>
                <a:gd name="T16" fmla="*/ 37 w 108"/>
                <a:gd name="T17" fmla="*/ 40 h 98"/>
                <a:gd name="T18" fmla="*/ 47 w 108"/>
                <a:gd name="T19" fmla="*/ 38 h 98"/>
                <a:gd name="T20" fmla="*/ 61 w 108"/>
                <a:gd name="T21" fmla="*/ 32 h 98"/>
                <a:gd name="T22" fmla="*/ 61 w 108"/>
                <a:gd name="T23" fmla="*/ 28 h 98"/>
                <a:gd name="T24" fmla="*/ 59 w 108"/>
                <a:gd name="T25" fmla="*/ 24 h 98"/>
                <a:gd name="T26" fmla="*/ 61 w 108"/>
                <a:gd name="T27" fmla="*/ 22 h 98"/>
                <a:gd name="T28" fmla="*/ 59 w 108"/>
                <a:gd name="T29" fmla="*/ 20 h 98"/>
                <a:gd name="T30" fmla="*/ 65 w 108"/>
                <a:gd name="T31" fmla="*/ 14 h 98"/>
                <a:gd name="T32" fmla="*/ 69 w 108"/>
                <a:gd name="T33" fmla="*/ 8 h 98"/>
                <a:gd name="T34" fmla="*/ 79 w 108"/>
                <a:gd name="T35" fmla="*/ 0 h 98"/>
                <a:gd name="T36" fmla="*/ 106 w 108"/>
                <a:gd name="T37" fmla="*/ 0 h 98"/>
                <a:gd name="T38" fmla="*/ 106 w 108"/>
                <a:gd name="T39" fmla="*/ 8 h 98"/>
                <a:gd name="T40" fmla="*/ 108 w 108"/>
                <a:gd name="T41" fmla="*/ 12 h 98"/>
                <a:gd name="T42" fmla="*/ 106 w 108"/>
                <a:gd name="T43" fmla="*/ 20 h 98"/>
                <a:gd name="T44" fmla="*/ 106 w 108"/>
                <a:gd name="T45" fmla="*/ 28 h 98"/>
                <a:gd name="T46" fmla="*/ 106 w 108"/>
                <a:gd name="T47" fmla="*/ 30 h 98"/>
                <a:gd name="T48" fmla="*/ 108 w 108"/>
                <a:gd name="T49" fmla="*/ 32 h 98"/>
                <a:gd name="T50" fmla="*/ 108 w 108"/>
                <a:gd name="T51" fmla="*/ 52 h 98"/>
                <a:gd name="T52" fmla="*/ 104 w 108"/>
                <a:gd name="T53" fmla="*/ 68 h 98"/>
                <a:gd name="T54" fmla="*/ 104 w 108"/>
                <a:gd name="T55" fmla="*/ 84 h 98"/>
                <a:gd name="T56" fmla="*/ 104 w 108"/>
                <a:gd name="T57" fmla="*/ 86 h 98"/>
                <a:gd name="T58" fmla="*/ 100 w 108"/>
                <a:gd name="T59" fmla="*/ 88 h 98"/>
                <a:gd name="T60" fmla="*/ 102 w 108"/>
                <a:gd name="T61" fmla="*/ 90 h 98"/>
                <a:gd name="T62" fmla="*/ 96 w 108"/>
                <a:gd name="T63" fmla="*/ 98 h 98"/>
                <a:gd name="T64" fmla="*/ 98 w 108"/>
                <a:gd name="T65" fmla="*/ 92 h 98"/>
                <a:gd name="T66" fmla="*/ 84 w 108"/>
                <a:gd name="T67" fmla="*/ 82 h 98"/>
                <a:gd name="T68" fmla="*/ 79 w 108"/>
                <a:gd name="T69" fmla="*/ 80 h 98"/>
                <a:gd name="T70" fmla="*/ 79 w 108"/>
                <a:gd name="T71" fmla="*/ 72 h 98"/>
                <a:gd name="T72" fmla="*/ 73 w 108"/>
                <a:gd name="T73" fmla="*/ 68 h 9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98"/>
                <a:gd name="T113" fmla="*/ 108 w 108"/>
                <a:gd name="T114" fmla="*/ 98 h 9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98">
                  <a:moveTo>
                    <a:pt x="73" y="68"/>
                  </a:moveTo>
                  <a:lnTo>
                    <a:pt x="53" y="68"/>
                  </a:lnTo>
                  <a:lnTo>
                    <a:pt x="26" y="68"/>
                  </a:lnTo>
                  <a:lnTo>
                    <a:pt x="0" y="68"/>
                  </a:lnTo>
                  <a:lnTo>
                    <a:pt x="0" y="62"/>
                  </a:lnTo>
                  <a:lnTo>
                    <a:pt x="16" y="50"/>
                  </a:lnTo>
                  <a:lnTo>
                    <a:pt x="12" y="40"/>
                  </a:lnTo>
                  <a:lnTo>
                    <a:pt x="28" y="36"/>
                  </a:lnTo>
                  <a:lnTo>
                    <a:pt x="37" y="40"/>
                  </a:lnTo>
                  <a:lnTo>
                    <a:pt x="47" y="38"/>
                  </a:lnTo>
                  <a:lnTo>
                    <a:pt x="61" y="32"/>
                  </a:lnTo>
                  <a:lnTo>
                    <a:pt x="61" y="28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59" y="20"/>
                  </a:lnTo>
                  <a:lnTo>
                    <a:pt x="65" y="14"/>
                  </a:lnTo>
                  <a:lnTo>
                    <a:pt x="69" y="8"/>
                  </a:lnTo>
                  <a:lnTo>
                    <a:pt x="79" y="0"/>
                  </a:lnTo>
                  <a:lnTo>
                    <a:pt x="106" y="0"/>
                  </a:lnTo>
                  <a:lnTo>
                    <a:pt x="106" y="8"/>
                  </a:lnTo>
                  <a:lnTo>
                    <a:pt x="108" y="12"/>
                  </a:lnTo>
                  <a:lnTo>
                    <a:pt x="106" y="20"/>
                  </a:lnTo>
                  <a:lnTo>
                    <a:pt x="106" y="28"/>
                  </a:lnTo>
                  <a:lnTo>
                    <a:pt x="106" y="30"/>
                  </a:lnTo>
                  <a:lnTo>
                    <a:pt x="108" y="32"/>
                  </a:lnTo>
                  <a:lnTo>
                    <a:pt x="108" y="52"/>
                  </a:lnTo>
                  <a:lnTo>
                    <a:pt x="104" y="68"/>
                  </a:lnTo>
                  <a:lnTo>
                    <a:pt x="104" y="84"/>
                  </a:lnTo>
                  <a:lnTo>
                    <a:pt x="104" y="86"/>
                  </a:lnTo>
                  <a:lnTo>
                    <a:pt x="100" y="88"/>
                  </a:lnTo>
                  <a:lnTo>
                    <a:pt x="102" y="90"/>
                  </a:lnTo>
                  <a:lnTo>
                    <a:pt x="96" y="98"/>
                  </a:lnTo>
                  <a:lnTo>
                    <a:pt x="98" y="92"/>
                  </a:lnTo>
                  <a:lnTo>
                    <a:pt x="84" y="82"/>
                  </a:lnTo>
                  <a:lnTo>
                    <a:pt x="79" y="80"/>
                  </a:lnTo>
                  <a:lnTo>
                    <a:pt x="79" y="72"/>
                  </a:lnTo>
                  <a:lnTo>
                    <a:pt x="73" y="6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7" name="Freeform 298"/>
            <p:cNvSpPr>
              <a:spLocks/>
            </p:cNvSpPr>
            <p:nvPr/>
          </p:nvSpPr>
          <p:spPr bwMode="auto">
            <a:xfrm>
              <a:off x="1581" y="2238"/>
              <a:ext cx="26" cy="48"/>
            </a:xfrm>
            <a:custGeom>
              <a:avLst/>
              <a:gdLst>
                <a:gd name="T0" fmla="*/ 0 w 27"/>
                <a:gd name="T1" fmla="*/ 40 h 54"/>
                <a:gd name="T2" fmla="*/ 4 w 27"/>
                <a:gd name="T3" fmla="*/ 46 h 54"/>
                <a:gd name="T4" fmla="*/ 11 w 27"/>
                <a:gd name="T5" fmla="*/ 48 h 54"/>
                <a:gd name="T6" fmla="*/ 11 w 27"/>
                <a:gd name="T7" fmla="*/ 54 h 54"/>
                <a:gd name="T8" fmla="*/ 13 w 27"/>
                <a:gd name="T9" fmla="*/ 50 h 54"/>
                <a:gd name="T10" fmla="*/ 23 w 27"/>
                <a:gd name="T11" fmla="*/ 38 h 54"/>
                <a:gd name="T12" fmla="*/ 23 w 27"/>
                <a:gd name="T13" fmla="*/ 32 h 54"/>
                <a:gd name="T14" fmla="*/ 25 w 27"/>
                <a:gd name="T15" fmla="*/ 32 h 54"/>
                <a:gd name="T16" fmla="*/ 27 w 27"/>
                <a:gd name="T17" fmla="*/ 26 h 54"/>
                <a:gd name="T18" fmla="*/ 23 w 27"/>
                <a:gd name="T19" fmla="*/ 18 h 54"/>
                <a:gd name="T20" fmla="*/ 25 w 27"/>
                <a:gd name="T21" fmla="*/ 16 h 54"/>
                <a:gd name="T22" fmla="*/ 27 w 27"/>
                <a:gd name="T23" fmla="*/ 10 h 54"/>
                <a:gd name="T24" fmla="*/ 13 w 27"/>
                <a:gd name="T25" fmla="*/ 0 h 54"/>
                <a:gd name="T26" fmla="*/ 11 w 27"/>
                <a:gd name="T27" fmla="*/ 2 h 54"/>
                <a:gd name="T28" fmla="*/ 6 w 27"/>
                <a:gd name="T29" fmla="*/ 8 h 54"/>
                <a:gd name="T30" fmla="*/ 8 w 27"/>
                <a:gd name="T31" fmla="*/ 12 h 54"/>
                <a:gd name="T32" fmla="*/ 6 w 27"/>
                <a:gd name="T33" fmla="*/ 14 h 54"/>
                <a:gd name="T34" fmla="*/ 6 w 27"/>
                <a:gd name="T35" fmla="*/ 18 h 54"/>
                <a:gd name="T36" fmla="*/ 8 w 27"/>
                <a:gd name="T37" fmla="*/ 18 h 54"/>
                <a:gd name="T38" fmla="*/ 8 w 27"/>
                <a:gd name="T39" fmla="*/ 22 h 54"/>
                <a:gd name="T40" fmla="*/ 13 w 27"/>
                <a:gd name="T41" fmla="*/ 28 h 54"/>
                <a:gd name="T42" fmla="*/ 6 w 27"/>
                <a:gd name="T43" fmla="*/ 34 h 54"/>
                <a:gd name="T44" fmla="*/ 2 w 27"/>
                <a:gd name="T45" fmla="*/ 36 h 54"/>
                <a:gd name="T46" fmla="*/ 0 w 27"/>
                <a:gd name="T47" fmla="*/ 40 h 54"/>
                <a:gd name="T48" fmla="*/ 0 w 27"/>
                <a:gd name="T49" fmla="*/ 4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"/>
                <a:gd name="T76" fmla="*/ 0 h 54"/>
                <a:gd name="T77" fmla="*/ 27 w 27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" h="54">
                  <a:moveTo>
                    <a:pt x="0" y="40"/>
                  </a:moveTo>
                  <a:lnTo>
                    <a:pt x="4" y="46"/>
                  </a:lnTo>
                  <a:lnTo>
                    <a:pt x="11" y="48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23" y="38"/>
                  </a:lnTo>
                  <a:lnTo>
                    <a:pt x="23" y="32"/>
                  </a:lnTo>
                  <a:lnTo>
                    <a:pt x="25" y="32"/>
                  </a:lnTo>
                  <a:lnTo>
                    <a:pt x="27" y="26"/>
                  </a:lnTo>
                  <a:lnTo>
                    <a:pt x="23" y="18"/>
                  </a:lnTo>
                  <a:lnTo>
                    <a:pt x="25" y="16"/>
                  </a:lnTo>
                  <a:lnTo>
                    <a:pt x="27" y="10"/>
                  </a:lnTo>
                  <a:lnTo>
                    <a:pt x="13" y="0"/>
                  </a:lnTo>
                  <a:lnTo>
                    <a:pt x="11" y="2"/>
                  </a:lnTo>
                  <a:lnTo>
                    <a:pt x="6" y="8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8" y="22"/>
                  </a:lnTo>
                  <a:lnTo>
                    <a:pt x="13" y="28"/>
                  </a:lnTo>
                  <a:lnTo>
                    <a:pt x="6" y="34"/>
                  </a:lnTo>
                  <a:lnTo>
                    <a:pt x="2" y="36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8" name="Freeform 305"/>
            <p:cNvSpPr>
              <a:spLocks/>
            </p:cNvSpPr>
            <p:nvPr/>
          </p:nvSpPr>
          <p:spPr bwMode="auto">
            <a:xfrm>
              <a:off x="1345" y="2110"/>
              <a:ext cx="102" cy="52"/>
            </a:xfrm>
            <a:custGeom>
              <a:avLst/>
              <a:gdLst>
                <a:gd name="T0" fmla="*/ 0 w 107"/>
                <a:gd name="T1" fmla="*/ 22 h 58"/>
                <a:gd name="T2" fmla="*/ 19 w 107"/>
                <a:gd name="T3" fmla="*/ 16 h 58"/>
                <a:gd name="T4" fmla="*/ 33 w 107"/>
                <a:gd name="T5" fmla="*/ 4 h 58"/>
                <a:gd name="T6" fmla="*/ 43 w 107"/>
                <a:gd name="T7" fmla="*/ 0 h 58"/>
                <a:gd name="T8" fmla="*/ 43 w 107"/>
                <a:gd name="T9" fmla="*/ 2 h 58"/>
                <a:gd name="T10" fmla="*/ 33 w 107"/>
                <a:gd name="T11" fmla="*/ 14 h 58"/>
                <a:gd name="T12" fmla="*/ 33 w 107"/>
                <a:gd name="T13" fmla="*/ 18 h 58"/>
                <a:gd name="T14" fmla="*/ 35 w 107"/>
                <a:gd name="T15" fmla="*/ 16 h 58"/>
                <a:gd name="T16" fmla="*/ 41 w 107"/>
                <a:gd name="T17" fmla="*/ 16 h 58"/>
                <a:gd name="T18" fmla="*/ 47 w 107"/>
                <a:gd name="T19" fmla="*/ 18 h 58"/>
                <a:gd name="T20" fmla="*/ 51 w 107"/>
                <a:gd name="T21" fmla="*/ 26 h 58"/>
                <a:gd name="T22" fmla="*/ 62 w 107"/>
                <a:gd name="T23" fmla="*/ 26 h 58"/>
                <a:gd name="T24" fmla="*/ 70 w 107"/>
                <a:gd name="T25" fmla="*/ 20 h 58"/>
                <a:gd name="T26" fmla="*/ 88 w 107"/>
                <a:gd name="T27" fmla="*/ 18 h 58"/>
                <a:gd name="T28" fmla="*/ 90 w 107"/>
                <a:gd name="T29" fmla="*/ 24 h 58"/>
                <a:gd name="T30" fmla="*/ 92 w 107"/>
                <a:gd name="T31" fmla="*/ 24 h 58"/>
                <a:gd name="T32" fmla="*/ 98 w 107"/>
                <a:gd name="T33" fmla="*/ 24 h 58"/>
                <a:gd name="T34" fmla="*/ 102 w 107"/>
                <a:gd name="T35" fmla="*/ 24 h 58"/>
                <a:gd name="T36" fmla="*/ 102 w 107"/>
                <a:gd name="T37" fmla="*/ 32 h 58"/>
                <a:gd name="T38" fmla="*/ 107 w 107"/>
                <a:gd name="T39" fmla="*/ 38 h 58"/>
                <a:gd name="T40" fmla="*/ 100 w 107"/>
                <a:gd name="T41" fmla="*/ 38 h 58"/>
                <a:gd name="T42" fmla="*/ 98 w 107"/>
                <a:gd name="T43" fmla="*/ 36 h 58"/>
                <a:gd name="T44" fmla="*/ 96 w 107"/>
                <a:gd name="T45" fmla="*/ 40 h 58"/>
                <a:gd name="T46" fmla="*/ 94 w 107"/>
                <a:gd name="T47" fmla="*/ 40 h 58"/>
                <a:gd name="T48" fmla="*/ 84 w 107"/>
                <a:gd name="T49" fmla="*/ 36 h 58"/>
                <a:gd name="T50" fmla="*/ 70 w 107"/>
                <a:gd name="T51" fmla="*/ 40 h 58"/>
                <a:gd name="T52" fmla="*/ 62 w 107"/>
                <a:gd name="T53" fmla="*/ 46 h 58"/>
                <a:gd name="T54" fmla="*/ 62 w 107"/>
                <a:gd name="T55" fmla="*/ 40 h 58"/>
                <a:gd name="T56" fmla="*/ 58 w 107"/>
                <a:gd name="T57" fmla="*/ 42 h 58"/>
                <a:gd name="T58" fmla="*/ 47 w 107"/>
                <a:gd name="T59" fmla="*/ 58 h 58"/>
                <a:gd name="T60" fmla="*/ 45 w 107"/>
                <a:gd name="T61" fmla="*/ 56 h 58"/>
                <a:gd name="T62" fmla="*/ 45 w 107"/>
                <a:gd name="T63" fmla="*/ 52 h 58"/>
                <a:gd name="T64" fmla="*/ 43 w 107"/>
                <a:gd name="T65" fmla="*/ 52 h 58"/>
                <a:gd name="T66" fmla="*/ 43 w 107"/>
                <a:gd name="T67" fmla="*/ 44 h 58"/>
                <a:gd name="T68" fmla="*/ 39 w 107"/>
                <a:gd name="T69" fmla="*/ 42 h 58"/>
                <a:gd name="T70" fmla="*/ 39 w 107"/>
                <a:gd name="T71" fmla="*/ 38 h 58"/>
                <a:gd name="T72" fmla="*/ 5 w 107"/>
                <a:gd name="T73" fmla="*/ 28 h 58"/>
                <a:gd name="T74" fmla="*/ 3 w 107"/>
                <a:gd name="T75" fmla="*/ 24 h 58"/>
                <a:gd name="T76" fmla="*/ 0 w 107"/>
                <a:gd name="T77" fmla="*/ 22 h 5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"/>
                <a:gd name="T118" fmla="*/ 0 h 58"/>
                <a:gd name="T119" fmla="*/ 107 w 107"/>
                <a:gd name="T120" fmla="*/ 58 h 5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" h="58">
                  <a:moveTo>
                    <a:pt x="0" y="22"/>
                  </a:moveTo>
                  <a:lnTo>
                    <a:pt x="19" y="16"/>
                  </a:lnTo>
                  <a:lnTo>
                    <a:pt x="33" y="4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33" y="14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1" y="16"/>
                  </a:lnTo>
                  <a:lnTo>
                    <a:pt x="47" y="18"/>
                  </a:lnTo>
                  <a:lnTo>
                    <a:pt x="51" y="26"/>
                  </a:lnTo>
                  <a:lnTo>
                    <a:pt x="62" y="26"/>
                  </a:lnTo>
                  <a:lnTo>
                    <a:pt x="70" y="20"/>
                  </a:lnTo>
                  <a:lnTo>
                    <a:pt x="88" y="18"/>
                  </a:lnTo>
                  <a:lnTo>
                    <a:pt x="90" y="24"/>
                  </a:lnTo>
                  <a:lnTo>
                    <a:pt x="92" y="24"/>
                  </a:lnTo>
                  <a:lnTo>
                    <a:pt x="98" y="24"/>
                  </a:lnTo>
                  <a:lnTo>
                    <a:pt x="102" y="24"/>
                  </a:lnTo>
                  <a:lnTo>
                    <a:pt x="102" y="32"/>
                  </a:lnTo>
                  <a:lnTo>
                    <a:pt x="107" y="38"/>
                  </a:lnTo>
                  <a:lnTo>
                    <a:pt x="100" y="38"/>
                  </a:lnTo>
                  <a:lnTo>
                    <a:pt x="98" y="36"/>
                  </a:lnTo>
                  <a:lnTo>
                    <a:pt x="96" y="40"/>
                  </a:lnTo>
                  <a:lnTo>
                    <a:pt x="94" y="40"/>
                  </a:lnTo>
                  <a:lnTo>
                    <a:pt x="84" y="36"/>
                  </a:lnTo>
                  <a:lnTo>
                    <a:pt x="70" y="40"/>
                  </a:lnTo>
                  <a:lnTo>
                    <a:pt x="62" y="46"/>
                  </a:lnTo>
                  <a:lnTo>
                    <a:pt x="62" y="40"/>
                  </a:lnTo>
                  <a:lnTo>
                    <a:pt x="58" y="42"/>
                  </a:lnTo>
                  <a:lnTo>
                    <a:pt x="47" y="58"/>
                  </a:lnTo>
                  <a:lnTo>
                    <a:pt x="45" y="56"/>
                  </a:lnTo>
                  <a:lnTo>
                    <a:pt x="45" y="52"/>
                  </a:lnTo>
                  <a:lnTo>
                    <a:pt x="43" y="52"/>
                  </a:lnTo>
                  <a:lnTo>
                    <a:pt x="43" y="44"/>
                  </a:lnTo>
                  <a:lnTo>
                    <a:pt x="39" y="42"/>
                  </a:lnTo>
                  <a:lnTo>
                    <a:pt x="39" y="38"/>
                  </a:lnTo>
                  <a:lnTo>
                    <a:pt x="5" y="28"/>
                  </a:lnTo>
                  <a:lnTo>
                    <a:pt x="3" y="24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39" name="Freeform 251"/>
            <p:cNvSpPr>
              <a:spLocks/>
            </p:cNvSpPr>
            <p:nvPr/>
          </p:nvSpPr>
          <p:spPr bwMode="auto">
            <a:xfrm>
              <a:off x="1382" y="2231"/>
              <a:ext cx="53" cy="76"/>
            </a:xfrm>
            <a:custGeom>
              <a:avLst/>
              <a:gdLst>
                <a:gd name="T0" fmla="*/ 10 w 55"/>
                <a:gd name="T1" fmla="*/ 52 h 86"/>
                <a:gd name="T2" fmla="*/ 10 w 55"/>
                <a:gd name="T3" fmla="*/ 30 h 86"/>
                <a:gd name="T4" fmla="*/ 10 w 55"/>
                <a:gd name="T5" fmla="*/ 0 h 86"/>
                <a:gd name="T6" fmla="*/ 15 w 55"/>
                <a:gd name="T7" fmla="*/ 2 h 86"/>
                <a:gd name="T8" fmla="*/ 19 w 55"/>
                <a:gd name="T9" fmla="*/ 0 h 86"/>
                <a:gd name="T10" fmla="*/ 55 w 55"/>
                <a:gd name="T11" fmla="*/ 0 h 86"/>
                <a:gd name="T12" fmla="*/ 55 w 55"/>
                <a:gd name="T13" fmla="*/ 30 h 86"/>
                <a:gd name="T14" fmla="*/ 55 w 55"/>
                <a:gd name="T15" fmla="*/ 58 h 86"/>
                <a:gd name="T16" fmla="*/ 53 w 55"/>
                <a:gd name="T17" fmla="*/ 60 h 86"/>
                <a:gd name="T18" fmla="*/ 55 w 55"/>
                <a:gd name="T19" fmla="*/ 66 h 86"/>
                <a:gd name="T20" fmla="*/ 49 w 55"/>
                <a:gd name="T21" fmla="*/ 68 h 86"/>
                <a:gd name="T22" fmla="*/ 43 w 55"/>
                <a:gd name="T23" fmla="*/ 66 h 86"/>
                <a:gd name="T24" fmla="*/ 45 w 55"/>
                <a:gd name="T25" fmla="*/ 70 h 86"/>
                <a:gd name="T26" fmla="*/ 41 w 55"/>
                <a:gd name="T27" fmla="*/ 72 h 86"/>
                <a:gd name="T28" fmla="*/ 39 w 55"/>
                <a:gd name="T29" fmla="*/ 76 h 86"/>
                <a:gd name="T30" fmla="*/ 37 w 55"/>
                <a:gd name="T31" fmla="*/ 76 h 86"/>
                <a:gd name="T32" fmla="*/ 35 w 55"/>
                <a:gd name="T33" fmla="*/ 82 h 86"/>
                <a:gd name="T34" fmla="*/ 33 w 55"/>
                <a:gd name="T35" fmla="*/ 82 h 86"/>
                <a:gd name="T36" fmla="*/ 27 w 55"/>
                <a:gd name="T37" fmla="*/ 78 h 86"/>
                <a:gd name="T38" fmla="*/ 29 w 55"/>
                <a:gd name="T39" fmla="*/ 80 h 86"/>
                <a:gd name="T40" fmla="*/ 27 w 55"/>
                <a:gd name="T41" fmla="*/ 80 h 86"/>
                <a:gd name="T42" fmla="*/ 23 w 55"/>
                <a:gd name="T43" fmla="*/ 86 h 86"/>
                <a:gd name="T44" fmla="*/ 21 w 55"/>
                <a:gd name="T45" fmla="*/ 82 h 86"/>
                <a:gd name="T46" fmla="*/ 15 w 55"/>
                <a:gd name="T47" fmla="*/ 86 h 86"/>
                <a:gd name="T48" fmla="*/ 8 w 55"/>
                <a:gd name="T49" fmla="*/ 82 h 86"/>
                <a:gd name="T50" fmla="*/ 8 w 55"/>
                <a:gd name="T51" fmla="*/ 86 h 86"/>
                <a:gd name="T52" fmla="*/ 6 w 55"/>
                <a:gd name="T53" fmla="*/ 84 h 86"/>
                <a:gd name="T54" fmla="*/ 4 w 55"/>
                <a:gd name="T55" fmla="*/ 84 h 86"/>
                <a:gd name="T56" fmla="*/ 2 w 55"/>
                <a:gd name="T57" fmla="*/ 86 h 86"/>
                <a:gd name="T58" fmla="*/ 0 w 55"/>
                <a:gd name="T59" fmla="*/ 86 h 86"/>
                <a:gd name="T60" fmla="*/ 0 w 55"/>
                <a:gd name="T61" fmla="*/ 84 h 86"/>
                <a:gd name="T62" fmla="*/ 0 w 55"/>
                <a:gd name="T63" fmla="*/ 84 h 86"/>
                <a:gd name="T64" fmla="*/ 2 w 55"/>
                <a:gd name="T65" fmla="*/ 80 h 86"/>
                <a:gd name="T66" fmla="*/ 2 w 55"/>
                <a:gd name="T67" fmla="*/ 78 h 86"/>
                <a:gd name="T68" fmla="*/ 2 w 55"/>
                <a:gd name="T69" fmla="*/ 78 h 86"/>
                <a:gd name="T70" fmla="*/ 8 w 55"/>
                <a:gd name="T71" fmla="*/ 72 h 86"/>
                <a:gd name="T72" fmla="*/ 10 w 55"/>
                <a:gd name="T73" fmla="*/ 66 h 86"/>
                <a:gd name="T74" fmla="*/ 10 w 55"/>
                <a:gd name="T75" fmla="*/ 62 h 86"/>
                <a:gd name="T76" fmla="*/ 8 w 55"/>
                <a:gd name="T77" fmla="*/ 58 h 86"/>
                <a:gd name="T78" fmla="*/ 10 w 55"/>
                <a:gd name="T79" fmla="*/ 52 h 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5"/>
                <a:gd name="T121" fmla="*/ 0 h 86"/>
                <a:gd name="T122" fmla="*/ 55 w 55"/>
                <a:gd name="T123" fmla="*/ 86 h 8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5" h="86">
                  <a:moveTo>
                    <a:pt x="10" y="52"/>
                  </a:moveTo>
                  <a:lnTo>
                    <a:pt x="10" y="30"/>
                  </a:lnTo>
                  <a:lnTo>
                    <a:pt x="10" y="0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55" y="0"/>
                  </a:lnTo>
                  <a:lnTo>
                    <a:pt x="55" y="30"/>
                  </a:lnTo>
                  <a:lnTo>
                    <a:pt x="55" y="58"/>
                  </a:lnTo>
                  <a:lnTo>
                    <a:pt x="53" y="60"/>
                  </a:lnTo>
                  <a:lnTo>
                    <a:pt x="55" y="66"/>
                  </a:lnTo>
                  <a:lnTo>
                    <a:pt x="49" y="68"/>
                  </a:lnTo>
                  <a:lnTo>
                    <a:pt x="43" y="66"/>
                  </a:lnTo>
                  <a:lnTo>
                    <a:pt x="45" y="70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7" y="76"/>
                  </a:lnTo>
                  <a:lnTo>
                    <a:pt x="35" y="82"/>
                  </a:lnTo>
                  <a:lnTo>
                    <a:pt x="33" y="82"/>
                  </a:lnTo>
                  <a:lnTo>
                    <a:pt x="27" y="78"/>
                  </a:lnTo>
                  <a:lnTo>
                    <a:pt x="29" y="80"/>
                  </a:lnTo>
                  <a:lnTo>
                    <a:pt x="27" y="80"/>
                  </a:lnTo>
                  <a:lnTo>
                    <a:pt x="23" y="86"/>
                  </a:lnTo>
                  <a:lnTo>
                    <a:pt x="21" y="82"/>
                  </a:lnTo>
                  <a:lnTo>
                    <a:pt x="15" y="86"/>
                  </a:lnTo>
                  <a:lnTo>
                    <a:pt x="8" y="82"/>
                  </a:lnTo>
                  <a:lnTo>
                    <a:pt x="8" y="86"/>
                  </a:lnTo>
                  <a:lnTo>
                    <a:pt x="6" y="84"/>
                  </a:lnTo>
                  <a:lnTo>
                    <a:pt x="4" y="84"/>
                  </a:lnTo>
                  <a:lnTo>
                    <a:pt x="2" y="86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8" y="72"/>
                  </a:lnTo>
                  <a:lnTo>
                    <a:pt x="10" y="66"/>
                  </a:lnTo>
                  <a:lnTo>
                    <a:pt x="10" y="62"/>
                  </a:lnTo>
                  <a:lnTo>
                    <a:pt x="8" y="58"/>
                  </a:lnTo>
                  <a:lnTo>
                    <a:pt x="10" y="5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0" name="Freeform 277"/>
            <p:cNvSpPr>
              <a:spLocks/>
            </p:cNvSpPr>
            <p:nvPr/>
          </p:nvSpPr>
          <p:spPr bwMode="auto">
            <a:xfrm>
              <a:off x="1359" y="2283"/>
              <a:ext cx="121" cy="49"/>
            </a:xfrm>
            <a:custGeom>
              <a:avLst/>
              <a:gdLst>
                <a:gd name="T0" fmla="*/ 41 w 126"/>
                <a:gd name="T1" fmla="*/ 52 h 56"/>
                <a:gd name="T2" fmla="*/ 61 w 126"/>
                <a:gd name="T3" fmla="*/ 52 h 56"/>
                <a:gd name="T4" fmla="*/ 73 w 126"/>
                <a:gd name="T5" fmla="*/ 52 h 56"/>
                <a:gd name="T6" fmla="*/ 96 w 126"/>
                <a:gd name="T7" fmla="*/ 52 h 56"/>
                <a:gd name="T8" fmla="*/ 106 w 126"/>
                <a:gd name="T9" fmla="*/ 50 h 56"/>
                <a:gd name="T10" fmla="*/ 110 w 126"/>
                <a:gd name="T11" fmla="*/ 48 h 56"/>
                <a:gd name="T12" fmla="*/ 112 w 126"/>
                <a:gd name="T13" fmla="*/ 42 h 56"/>
                <a:gd name="T14" fmla="*/ 126 w 126"/>
                <a:gd name="T15" fmla="*/ 34 h 56"/>
                <a:gd name="T16" fmla="*/ 120 w 126"/>
                <a:gd name="T17" fmla="*/ 30 h 56"/>
                <a:gd name="T18" fmla="*/ 114 w 126"/>
                <a:gd name="T19" fmla="*/ 20 h 56"/>
                <a:gd name="T20" fmla="*/ 114 w 126"/>
                <a:gd name="T21" fmla="*/ 16 h 56"/>
                <a:gd name="T22" fmla="*/ 110 w 126"/>
                <a:gd name="T23" fmla="*/ 12 h 56"/>
                <a:gd name="T24" fmla="*/ 110 w 126"/>
                <a:gd name="T25" fmla="*/ 8 h 56"/>
                <a:gd name="T26" fmla="*/ 106 w 126"/>
                <a:gd name="T27" fmla="*/ 10 h 56"/>
                <a:gd name="T28" fmla="*/ 102 w 126"/>
                <a:gd name="T29" fmla="*/ 12 h 56"/>
                <a:gd name="T30" fmla="*/ 100 w 126"/>
                <a:gd name="T31" fmla="*/ 8 h 56"/>
                <a:gd name="T32" fmla="*/ 96 w 126"/>
                <a:gd name="T33" fmla="*/ 10 h 56"/>
                <a:gd name="T34" fmla="*/ 96 w 126"/>
                <a:gd name="T35" fmla="*/ 10 h 56"/>
                <a:gd name="T36" fmla="*/ 94 w 126"/>
                <a:gd name="T37" fmla="*/ 8 h 56"/>
                <a:gd name="T38" fmla="*/ 89 w 126"/>
                <a:gd name="T39" fmla="*/ 6 h 56"/>
                <a:gd name="T40" fmla="*/ 85 w 126"/>
                <a:gd name="T41" fmla="*/ 0 h 56"/>
                <a:gd name="T42" fmla="*/ 79 w 126"/>
                <a:gd name="T43" fmla="*/ 0 h 56"/>
                <a:gd name="T44" fmla="*/ 77 w 126"/>
                <a:gd name="T45" fmla="*/ 2 h 56"/>
                <a:gd name="T46" fmla="*/ 79 w 126"/>
                <a:gd name="T47" fmla="*/ 8 h 56"/>
                <a:gd name="T48" fmla="*/ 73 w 126"/>
                <a:gd name="T49" fmla="*/ 10 h 56"/>
                <a:gd name="T50" fmla="*/ 67 w 126"/>
                <a:gd name="T51" fmla="*/ 8 h 56"/>
                <a:gd name="T52" fmla="*/ 69 w 126"/>
                <a:gd name="T53" fmla="*/ 12 h 56"/>
                <a:gd name="T54" fmla="*/ 65 w 126"/>
                <a:gd name="T55" fmla="*/ 14 h 56"/>
                <a:gd name="T56" fmla="*/ 63 w 126"/>
                <a:gd name="T57" fmla="*/ 18 h 56"/>
                <a:gd name="T58" fmla="*/ 61 w 126"/>
                <a:gd name="T59" fmla="*/ 18 h 56"/>
                <a:gd name="T60" fmla="*/ 59 w 126"/>
                <a:gd name="T61" fmla="*/ 24 h 56"/>
                <a:gd name="T62" fmla="*/ 57 w 126"/>
                <a:gd name="T63" fmla="*/ 24 h 56"/>
                <a:gd name="T64" fmla="*/ 51 w 126"/>
                <a:gd name="T65" fmla="*/ 20 h 56"/>
                <a:gd name="T66" fmla="*/ 53 w 126"/>
                <a:gd name="T67" fmla="*/ 22 h 56"/>
                <a:gd name="T68" fmla="*/ 51 w 126"/>
                <a:gd name="T69" fmla="*/ 22 h 56"/>
                <a:gd name="T70" fmla="*/ 47 w 126"/>
                <a:gd name="T71" fmla="*/ 28 h 56"/>
                <a:gd name="T72" fmla="*/ 45 w 126"/>
                <a:gd name="T73" fmla="*/ 24 h 56"/>
                <a:gd name="T74" fmla="*/ 39 w 126"/>
                <a:gd name="T75" fmla="*/ 28 h 56"/>
                <a:gd name="T76" fmla="*/ 32 w 126"/>
                <a:gd name="T77" fmla="*/ 24 h 56"/>
                <a:gd name="T78" fmla="*/ 32 w 126"/>
                <a:gd name="T79" fmla="*/ 28 h 56"/>
                <a:gd name="T80" fmla="*/ 30 w 126"/>
                <a:gd name="T81" fmla="*/ 26 h 56"/>
                <a:gd name="T82" fmla="*/ 28 w 126"/>
                <a:gd name="T83" fmla="*/ 26 h 56"/>
                <a:gd name="T84" fmla="*/ 26 w 126"/>
                <a:gd name="T85" fmla="*/ 28 h 56"/>
                <a:gd name="T86" fmla="*/ 24 w 126"/>
                <a:gd name="T87" fmla="*/ 28 h 56"/>
                <a:gd name="T88" fmla="*/ 22 w 126"/>
                <a:gd name="T89" fmla="*/ 32 h 56"/>
                <a:gd name="T90" fmla="*/ 24 w 126"/>
                <a:gd name="T91" fmla="*/ 34 h 56"/>
                <a:gd name="T92" fmla="*/ 18 w 126"/>
                <a:gd name="T93" fmla="*/ 36 h 56"/>
                <a:gd name="T94" fmla="*/ 18 w 126"/>
                <a:gd name="T95" fmla="*/ 42 h 56"/>
                <a:gd name="T96" fmla="*/ 16 w 126"/>
                <a:gd name="T97" fmla="*/ 44 h 56"/>
                <a:gd name="T98" fmla="*/ 8 w 126"/>
                <a:gd name="T99" fmla="*/ 40 h 56"/>
                <a:gd name="T100" fmla="*/ 6 w 126"/>
                <a:gd name="T101" fmla="*/ 44 h 56"/>
                <a:gd name="T102" fmla="*/ 6 w 126"/>
                <a:gd name="T103" fmla="*/ 46 h 56"/>
                <a:gd name="T104" fmla="*/ 6 w 126"/>
                <a:gd name="T105" fmla="*/ 50 h 56"/>
                <a:gd name="T106" fmla="*/ 4 w 126"/>
                <a:gd name="T107" fmla="*/ 54 h 56"/>
                <a:gd name="T108" fmla="*/ 2 w 126"/>
                <a:gd name="T109" fmla="*/ 54 h 56"/>
                <a:gd name="T110" fmla="*/ 0 w 126"/>
                <a:gd name="T111" fmla="*/ 56 h 56"/>
                <a:gd name="T112" fmla="*/ 24 w 126"/>
                <a:gd name="T113" fmla="*/ 56 h 56"/>
                <a:gd name="T114" fmla="*/ 24 w 126"/>
                <a:gd name="T115" fmla="*/ 52 h 56"/>
                <a:gd name="T116" fmla="*/ 41 w 126"/>
                <a:gd name="T117" fmla="*/ 52 h 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6"/>
                <a:gd name="T178" fmla="*/ 0 h 56"/>
                <a:gd name="T179" fmla="*/ 126 w 126"/>
                <a:gd name="T180" fmla="*/ 56 h 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6" h="56">
                  <a:moveTo>
                    <a:pt x="41" y="52"/>
                  </a:moveTo>
                  <a:lnTo>
                    <a:pt x="61" y="52"/>
                  </a:lnTo>
                  <a:lnTo>
                    <a:pt x="73" y="52"/>
                  </a:lnTo>
                  <a:lnTo>
                    <a:pt x="96" y="52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2" y="42"/>
                  </a:lnTo>
                  <a:lnTo>
                    <a:pt x="126" y="34"/>
                  </a:lnTo>
                  <a:lnTo>
                    <a:pt x="120" y="30"/>
                  </a:lnTo>
                  <a:lnTo>
                    <a:pt x="114" y="20"/>
                  </a:lnTo>
                  <a:lnTo>
                    <a:pt x="114" y="16"/>
                  </a:lnTo>
                  <a:lnTo>
                    <a:pt x="110" y="12"/>
                  </a:lnTo>
                  <a:lnTo>
                    <a:pt x="110" y="8"/>
                  </a:lnTo>
                  <a:lnTo>
                    <a:pt x="106" y="10"/>
                  </a:lnTo>
                  <a:lnTo>
                    <a:pt x="102" y="12"/>
                  </a:lnTo>
                  <a:lnTo>
                    <a:pt x="100" y="8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9" y="6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7" y="2"/>
                  </a:lnTo>
                  <a:lnTo>
                    <a:pt x="79" y="8"/>
                  </a:lnTo>
                  <a:lnTo>
                    <a:pt x="73" y="10"/>
                  </a:lnTo>
                  <a:lnTo>
                    <a:pt x="67" y="8"/>
                  </a:lnTo>
                  <a:lnTo>
                    <a:pt x="69" y="12"/>
                  </a:lnTo>
                  <a:lnTo>
                    <a:pt x="65" y="14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59" y="24"/>
                  </a:lnTo>
                  <a:lnTo>
                    <a:pt x="57" y="24"/>
                  </a:lnTo>
                  <a:lnTo>
                    <a:pt x="51" y="20"/>
                  </a:lnTo>
                  <a:lnTo>
                    <a:pt x="53" y="22"/>
                  </a:lnTo>
                  <a:lnTo>
                    <a:pt x="51" y="22"/>
                  </a:lnTo>
                  <a:lnTo>
                    <a:pt x="47" y="28"/>
                  </a:lnTo>
                  <a:lnTo>
                    <a:pt x="45" y="24"/>
                  </a:lnTo>
                  <a:lnTo>
                    <a:pt x="39" y="28"/>
                  </a:lnTo>
                  <a:lnTo>
                    <a:pt x="32" y="24"/>
                  </a:lnTo>
                  <a:lnTo>
                    <a:pt x="32" y="28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6" y="28"/>
                  </a:lnTo>
                  <a:lnTo>
                    <a:pt x="24" y="28"/>
                  </a:lnTo>
                  <a:lnTo>
                    <a:pt x="22" y="32"/>
                  </a:lnTo>
                  <a:lnTo>
                    <a:pt x="24" y="34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6" y="44"/>
                  </a:lnTo>
                  <a:lnTo>
                    <a:pt x="8" y="40"/>
                  </a:lnTo>
                  <a:lnTo>
                    <a:pt x="6" y="44"/>
                  </a:lnTo>
                  <a:lnTo>
                    <a:pt x="6" y="46"/>
                  </a:lnTo>
                  <a:lnTo>
                    <a:pt x="6" y="50"/>
                  </a:lnTo>
                  <a:lnTo>
                    <a:pt x="4" y="54"/>
                  </a:lnTo>
                  <a:lnTo>
                    <a:pt x="2" y="54"/>
                  </a:lnTo>
                  <a:lnTo>
                    <a:pt x="0" y="56"/>
                  </a:lnTo>
                  <a:lnTo>
                    <a:pt x="24" y="56"/>
                  </a:lnTo>
                  <a:lnTo>
                    <a:pt x="24" y="52"/>
                  </a:lnTo>
                  <a:lnTo>
                    <a:pt x="41" y="5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1" name="Freeform 283"/>
            <p:cNvSpPr>
              <a:spLocks/>
            </p:cNvSpPr>
            <p:nvPr/>
          </p:nvSpPr>
          <p:spPr bwMode="auto">
            <a:xfrm>
              <a:off x="1347" y="2329"/>
              <a:ext cx="136" cy="30"/>
            </a:xfrm>
            <a:custGeom>
              <a:avLst/>
              <a:gdLst>
                <a:gd name="T0" fmla="*/ 143 w 143"/>
                <a:gd name="T1" fmla="*/ 0 h 34"/>
                <a:gd name="T2" fmla="*/ 109 w 143"/>
                <a:gd name="T3" fmla="*/ 0 h 34"/>
                <a:gd name="T4" fmla="*/ 86 w 143"/>
                <a:gd name="T5" fmla="*/ 0 h 34"/>
                <a:gd name="T6" fmla="*/ 74 w 143"/>
                <a:gd name="T7" fmla="*/ 0 h 34"/>
                <a:gd name="T8" fmla="*/ 54 w 143"/>
                <a:gd name="T9" fmla="*/ 0 h 34"/>
                <a:gd name="T10" fmla="*/ 37 w 143"/>
                <a:gd name="T11" fmla="*/ 0 h 34"/>
                <a:gd name="T12" fmla="*/ 37 w 143"/>
                <a:gd name="T13" fmla="*/ 4 h 34"/>
                <a:gd name="T14" fmla="*/ 13 w 143"/>
                <a:gd name="T15" fmla="*/ 4 h 34"/>
                <a:gd name="T16" fmla="*/ 11 w 143"/>
                <a:gd name="T17" fmla="*/ 2 h 34"/>
                <a:gd name="T18" fmla="*/ 13 w 143"/>
                <a:gd name="T19" fmla="*/ 6 h 34"/>
                <a:gd name="T20" fmla="*/ 11 w 143"/>
                <a:gd name="T21" fmla="*/ 8 h 34"/>
                <a:gd name="T22" fmla="*/ 13 w 143"/>
                <a:gd name="T23" fmla="*/ 8 h 34"/>
                <a:gd name="T24" fmla="*/ 9 w 143"/>
                <a:gd name="T25" fmla="*/ 10 h 34"/>
                <a:gd name="T26" fmla="*/ 11 w 143"/>
                <a:gd name="T27" fmla="*/ 12 h 34"/>
                <a:gd name="T28" fmla="*/ 9 w 143"/>
                <a:gd name="T29" fmla="*/ 14 h 34"/>
                <a:gd name="T30" fmla="*/ 11 w 143"/>
                <a:gd name="T31" fmla="*/ 16 h 34"/>
                <a:gd name="T32" fmla="*/ 5 w 143"/>
                <a:gd name="T33" fmla="*/ 20 h 34"/>
                <a:gd name="T34" fmla="*/ 7 w 143"/>
                <a:gd name="T35" fmla="*/ 24 h 34"/>
                <a:gd name="T36" fmla="*/ 3 w 143"/>
                <a:gd name="T37" fmla="*/ 28 h 34"/>
                <a:gd name="T38" fmla="*/ 3 w 143"/>
                <a:gd name="T39" fmla="*/ 32 h 34"/>
                <a:gd name="T40" fmla="*/ 0 w 143"/>
                <a:gd name="T41" fmla="*/ 34 h 34"/>
                <a:gd name="T42" fmla="*/ 17 w 143"/>
                <a:gd name="T43" fmla="*/ 34 h 34"/>
                <a:gd name="T44" fmla="*/ 35 w 143"/>
                <a:gd name="T45" fmla="*/ 34 h 34"/>
                <a:gd name="T46" fmla="*/ 56 w 143"/>
                <a:gd name="T47" fmla="*/ 34 h 34"/>
                <a:gd name="T48" fmla="*/ 100 w 143"/>
                <a:gd name="T49" fmla="*/ 34 h 34"/>
                <a:gd name="T50" fmla="*/ 100 w 143"/>
                <a:gd name="T51" fmla="*/ 30 h 34"/>
                <a:gd name="T52" fmla="*/ 103 w 143"/>
                <a:gd name="T53" fmla="*/ 30 h 34"/>
                <a:gd name="T54" fmla="*/ 105 w 143"/>
                <a:gd name="T55" fmla="*/ 24 h 34"/>
                <a:gd name="T56" fmla="*/ 113 w 143"/>
                <a:gd name="T57" fmla="*/ 22 h 34"/>
                <a:gd name="T58" fmla="*/ 121 w 143"/>
                <a:gd name="T59" fmla="*/ 18 h 34"/>
                <a:gd name="T60" fmla="*/ 123 w 143"/>
                <a:gd name="T61" fmla="*/ 16 h 34"/>
                <a:gd name="T62" fmla="*/ 127 w 143"/>
                <a:gd name="T63" fmla="*/ 12 h 34"/>
                <a:gd name="T64" fmla="*/ 129 w 143"/>
                <a:gd name="T65" fmla="*/ 14 h 34"/>
                <a:gd name="T66" fmla="*/ 133 w 143"/>
                <a:gd name="T67" fmla="*/ 12 h 34"/>
                <a:gd name="T68" fmla="*/ 137 w 143"/>
                <a:gd name="T69" fmla="*/ 12 h 34"/>
                <a:gd name="T70" fmla="*/ 139 w 143"/>
                <a:gd name="T71" fmla="*/ 8 h 34"/>
                <a:gd name="T72" fmla="*/ 143 w 143"/>
                <a:gd name="T73" fmla="*/ 6 h 34"/>
                <a:gd name="T74" fmla="*/ 143 w 143"/>
                <a:gd name="T75" fmla="*/ 0 h 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3"/>
                <a:gd name="T115" fmla="*/ 0 h 34"/>
                <a:gd name="T116" fmla="*/ 143 w 143"/>
                <a:gd name="T117" fmla="*/ 34 h 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3" h="34">
                  <a:moveTo>
                    <a:pt x="143" y="0"/>
                  </a:moveTo>
                  <a:lnTo>
                    <a:pt x="109" y="0"/>
                  </a:lnTo>
                  <a:lnTo>
                    <a:pt x="86" y="0"/>
                  </a:lnTo>
                  <a:lnTo>
                    <a:pt x="74" y="0"/>
                  </a:lnTo>
                  <a:lnTo>
                    <a:pt x="54" y="0"/>
                  </a:lnTo>
                  <a:lnTo>
                    <a:pt x="37" y="0"/>
                  </a:lnTo>
                  <a:lnTo>
                    <a:pt x="37" y="4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13" y="6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9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11" y="16"/>
                  </a:lnTo>
                  <a:lnTo>
                    <a:pt x="5" y="20"/>
                  </a:lnTo>
                  <a:lnTo>
                    <a:pt x="7" y="24"/>
                  </a:lnTo>
                  <a:lnTo>
                    <a:pt x="3" y="28"/>
                  </a:lnTo>
                  <a:lnTo>
                    <a:pt x="3" y="32"/>
                  </a:lnTo>
                  <a:lnTo>
                    <a:pt x="0" y="34"/>
                  </a:lnTo>
                  <a:lnTo>
                    <a:pt x="17" y="34"/>
                  </a:lnTo>
                  <a:lnTo>
                    <a:pt x="35" y="34"/>
                  </a:lnTo>
                  <a:lnTo>
                    <a:pt x="56" y="34"/>
                  </a:lnTo>
                  <a:lnTo>
                    <a:pt x="100" y="34"/>
                  </a:lnTo>
                  <a:lnTo>
                    <a:pt x="100" y="30"/>
                  </a:lnTo>
                  <a:lnTo>
                    <a:pt x="103" y="30"/>
                  </a:lnTo>
                  <a:lnTo>
                    <a:pt x="105" y="24"/>
                  </a:lnTo>
                  <a:lnTo>
                    <a:pt x="113" y="22"/>
                  </a:lnTo>
                  <a:lnTo>
                    <a:pt x="121" y="18"/>
                  </a:lnTo>
                  <a:lnTo>
                    <a:pt x="123" y="16"/>
                  </a:lnTo>
                  <a:lnTo>
                    <a:pt x="127" y="12"/>
                  </a:lnTo>
                  <a:lnTo>
                    <a:pt x="129" y="14"/>
                  </a:lnTo>
                  <a:lnTo>
                    <a:pt x="133" y="12"/>
                  </a:lnTo>
                  <a:lnTo>
                    <a:pt x="137" y="12"/>
                  </a:lnTo>
                  <a:lnTo>
                    <a:pt x="139" y="8"/>
                  </a:lnTo>
                  <a:lnTo>
                    <a:pt x="143" y="6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2" name="Freeform 286"/>
            <p:cNvSpPr>
              <a:spLocks/>
            </p:cNvSpPr>
            <p:nvPr/>
          </p:nvSpPr>
          <p:spPr bwMode="auto">
            <a:xfrm>
              <a:off x="1328" y="2217"/>
              <a:ext cx="64" cy="106"/>
            </a:xfrm>
            <a:custGeom>
              <a:avLst/>
              <a:gdLst>
                <a:gd name="T0" fmla="*/ 0 w 67"/>
                <a:gd name="T1" fmla="*/ 46 h 120"/>
                <a:gd name="T2" fmla="*/ 0 w 67"/>
                <a:gd name="T3" fmla="*/ 52 h 120"/>
                <a:gd name="T4" fmla="*/ 2 w 67"/>
                <a:gd name="T5" fmla="*/ 60 h 120"/>
                <a:gd name="T6" fmla="*/ 12 w 67"/>
                <a:gd name="T7" fmla="*/ 70 h 120"/>
                <a:gd name="T8" fmla="*/ 16 w 67"/>
                <a:gd name="T9" fmla="*/ 78 h 120"/>
                <a:gd name="T10" fmla="*/ 18 w 67"/>
                <a:gd name="T11" fmla="*/ 78 h 120"/>
                <a:gd name="T12" fmla="*/ 23 w 67"/>
                <a:gd name="T13" fmla="*/ 80 h 120"/>
                <a:gd name="T14" fmla="*/ 20 w 67"/>
                <a:gd name="T15" fmla="*/ 90 h 120"/>
                <a:gd name="T16" fmla="*/ 20 w 67"/>
                <a:gd name="T17" fmla="*/ 94 h 120"/>
                <a:gd name="T18" fmla="*/ 33 w 67"/>
                <a:gd name="T19" fmla="*/ 104 h 120"/>
                <a:gd name="T20" fmla="*/ 35 w 67"/>
                <a:gd name="T21" fmla="*/ 110 h 120"/>
                <a:gd name="T22" fmla="*/ 33 w 67"/>
                <a:gd name="T23" fmla="*/ 114 h 120"/>
                <a:gd name="T24" fmla="*/ 35 w 67"/>
                <a:gd name="T25" fmla="*/ 118 h 120"/>
                <a:gd name="T26" fmla="*/ 37 w 67"/>
                <a:gd name="T27" fmla="*/ 120 h 120"/>
                <a:gd name="T28" fmla="*/ 37 w 67"/>
                <a:gd name="T29" fmla="*/ 118 h 120"/>
                <a:gd name="T30" fmla="*/ 39 w 67"/>
                <a:gd name="T31" fmla="*/ 120 h 120"/>
                <a:gd name="T32" fmla="*/ 39 w 67"/>
                <a:gd name="T33" fmla="*/ 118 h 120"/>
                <a:gd name="T34" fmla="*/ 41 w 67"/>
                <a:gd name="T35" fmla="*/ 114 h 120"/>
                <a:gd name="T36" fmla="*/ 49 w 67"/>
                <a:gd name="T37" fmla="*/ 118 h 120"/>
                <a:gd name="T38" fmla="*/ 51 w 67"/>
                <a:gd name="T39" fmla="*/ 116 h 120"/>
                <a:gd name="T40" fmla="*/ 51 w 67"/>
                <a:gd name="T41" fmla="*/ 110 h 120"/>
                <a:gd name="T42" fmla="*/ 57 w 67"/>
                <a:gd name="T43" fmla="*/ 108 h 120"/>
                <a:gd name="T44" fmla="*/ 55 w 67"/>
                <a:gd name="T45" fmla="*/ 106 h 120"/>
                <a:gd name="T46" fmla="*/ 57 w 67"/>
                <a:gd name="T47" fmla="*/ 102 h 120"/>
                <a:gd name="T48" fmla="*/ 57 w 67"/>
                <a:gd name="T49" fmla="*/ 100 h 120"/>
                <a:gd name="T50" fmla="*/ 57 w 67"/>
                <a:gd name="T51" fmla="*/ 100 h 120"/>
                <a:gd name="T52" fmla="*/ 59 w 67"/>
                <a:gd name="T53" fmla="*/ 96 h 120"/>
                <a:gd name="T54" fmla="*/ 59 w 67"/>
                <a:gd name="T55" fmla="*/ 94 h 120"/>
                <a:gd name="T56" fmla="*/ 59 w 67"/>
                <a:gd name="T57" fmla="*/ 94 h 120"/>
                <a:gd name="T58" fmla="*/ 65 w 67"/>
                <a:gd name="T59" fmla="*/ 88 h 120"/>
                <a:gd name="T60" fmla="*/ 67 w 67"/>
                <a:gd name="T61" fmla="*/ 82 h 120"/>
                <a:gd name="T62" fmla="*/ 67 w 67"/>
                <a:gd name="T63" fmla="*/ 78 h 120"/>
                <a:gd name="T64" fmla="*/ 65 w 67"/>
                <a:gd name="T65" fmla="*/ 74 h 120"/>
                <a:gd name="T66" fmla="*/ 67 w 67"/>
                <a:gd name="T67" fmla="*/ 68 h 120"/>
                <a:gd name="T68" fmla="*/ 67 w 67"/>
                <a:gd name="T69" fmla="*/ 46 h 120"/>
                <a:gd name="T70" fmla="*/ 67 w 67"/>
                <a:gd name="T71" fmla="*/ 16 h 120"/>
                <a:gd name="T72" fmla="*/ 65 w 67"/>
                <a:gd name="T73" fmla="*/ 14 h 120"/>
                <a:gd name="T74" fmla="*/ 61 w 67"/>
                <a:gd name="T75" fmla="*/ 4 h 120"/>
                <a:gd name="T76" fmla="*/ 61 w 67"/>
                <a:gd name="T77" fmla="*/ 0 h 120"/>
                <a:gd name="T78" fmla="*/ 41 w 67"/>
                <a:gd name="T79" fmla="*/ 0 h 120"/>
                <a:gd name="T80" fmla="*/ 14 w 67"/>
                <a:gd name="T81" fmla="*/ 0 h 120"/>
                <a:gd name="T82" fmla="*/ 21 w 67"/>
                <a:gd name="T83" fmla="*/ 8 h 120"/>
                <a:gd name="T84" fmla="*/ 23 w 67"/>
                <a:gd name="T85" fmla="*/ 10 h 120"/>
                <a:gd name="T86" fmla="*/ 21 w 67"/>
                <a:gd name="T87" fmla="*/ 14 h 120"/>
                <a:gd name="T88" fmla="*/ 20 w 67"/>
                <a:gd name="T89" fmla="*/ 20 h 120"/>
                <a:gd name="T90" fmla="*/ 8 w 67"/>
                <a:gd name="T91" fmla="*/ 24 h 120"/>
                <a:gd name="T92" fmla="*/ 8 w 67"/>
                <a:gd name="T93" fmla="*/ 28 h 120"/>
                <a:gd name="T94" fmla="*/ 10 w 67"/>
                <a:gd name="T95" fmla="*/ 30 h 120"/>
                <a:gd name="T96" fmla="*/ 10 w 67"/>
                <a:gd name="T97" fmla="*/ 34 h 120"/>
                <a:gd name="T98" fmla="*/ 6 w 67"/>
                <a:gd name="T99" fmla="*/ 40 h 120"/>
                <a:gd name="T100" fmla="*/ 2 w 67"/>
                <a:gd name="T101" fmla="*/ 42 h 120"/>
                <a:gd name="T102" fmla="*/ 2 w 67"/>
                <a:gd name="T103" fmla="*/ 46 h 120"/>
                <a:gd name="T104" fmla="*/ 0 w 67"/>
                <a:gd name="T105" fmla="*/ 46 h 1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7"/>
                <a:gd name="T160" fmla="*/ 0 h 120"/>
                <a:gd name="T161" fmla="*/ 67 w 67"/>
                <a:gd name="T162" fmla="*/ 120 h 12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7" h="120">
                  <a:moveTo>
                    <a:pt x="0" y="46"/>
                  </a:moveTo>
                  <a:lnTo>
                    <a:pt x="0" y="52"/>
                  </a:lnTo>
                  <a:lnTo>
                    <a:pt x="2" y="60"/>
                  </a:lnTo>
                  <a:lnTo>
                    <a:pt x="12" y="70"/>
                  </a:lnTo>
                  <a:lnTo>
                    <a:pt x="16" y="78"/>
                  </a:lnTo>
                  <a:lnTo>
                    <a:pt x="18" y="78"/>
                  </a:lnTo>
                  <a:lnTo>
                    <a:pt x="23" y="80"/>
                  </a:lnTo>
                  <a:lnTo>
                    <a:pt x="20" y="90"/>
                  </a:lnTo>
                  <a:lnTo>
                    <a:pt x="20" y="94"/>
                  </a:lnTo>
                  <a:lnTo>
                    <a:pt x="33" y="104"/>
                  </a:lnTo>
                  <a:lnTo>
                    <a:pt x="35" y="110"/>
                  </a:lnTo>
                  <a:lnTo>
                    <a:pt x="33" y="114"/>
                  </a:lnTo>
                  <a:lnTo>
                    <a:pt x="35" y="118"/>
                  </a:lnTo>
                  <a:lnTo>
                    <a:pt x="37" y="120"/>
                  </a:lnTo>
                  <a:lnTo>
                    <a:pt x="37" y="118"/>
                  </a:lnTo>
                  <a:lnTo>
                    <a:pt x="39" y="120"/>
                  </a:lnTo>
                  <a:lnTo>
                    <a:pt x="39" y="118"/>
                  </a:lnTo>
                  <a:lnTo>
                    <a:pt x="41" y="114"/>
                  </a:lnTo>
                  <a:lnTo>
                    <a:pt x="49" y="118"/>
                  </a:lnTo>
                  <a:lnTo>
                    <a:pt x="51" y="116"/>
                  </a:lnTo>
                  <a:lnTo>
                    <a:pt x="51" y="110"/>
                  </a:lnTo>
                  <a:lnTo>
                    <a:pt x="57" y="108"/>
                  </a:lnTo>
                  <a:lnTo>
                    <a:pt x="55" y="106"/>
                  </a:lnTo>
                  <a:lnTo>
                    <a:pt x="57" y="102"/>
                  </a:lnTo>
                  <a:lnTo>
                    <a:pt x="57" y="100"/>
                  </a:lnTo>
                  <a:lnTo>
                    <a:pt x="59" y="96"/>
                  </a:lnTo>
                  <a:lnTo>
                    <a:pt x="59" y="94"/>
                  </a:lnTo>
                  <a:lnTo>
                    <a:pt x="65" y="88"/>
                  </a:lnTo>
                  <a:lnTo>
                    <a:pt x="67" y="82"/>
                  </a:lnTo>
                  <a:lnTo>
                    <a:pt x="67" y="78"/>
                  </a:lnTo>
                  <a:lnTo>
                    <a:pt x="65" y="74"/>
                  </a:lnTo>
                  <a:lnTo>
                    <a:pt x="67" y="68"/>
                  </a:lnTo>
                  <a:lnTo>
                    <a:pt x="67" y="46"/>
                  </a:lnTo>
                  <a:lnTo>
                    <a:pt x="67" y="16"/>
                  </a:lnTo>
                  <a:lnTo>
                    <a:pt x="65" y="14"/>
                  </a:lnTo>
                  <a:lnTo>
                    <a:pt x="61" y="4"/>
                  </a:lnTo>
                  <a:lnTo>
                    <a:pt x="61" y="0"/>
                  </a:lnTo>
                  <a:lnTo>
                    <a:pt x="41" y="0"/>
                  </a:lnTo>
                  <a:lnTo>
                    <a:pt x="14" y="0"/>
                  </a:lnTo>
                  <a:lnTo>
                    <a:pt x="21" y="8"/>
                  </a:lnTo>
                  <a:lnTo>
                    <a:pt x="23" y="10"/>
                  </a:lnTo>
                  <a:lnTo>
                    <a:pt x="21" y="14"/>
                  </a:lnTo>
                  <a:lnTo>
                    <a:pt x="20" y="20"/>
                  </a:lnTo>
                  <a:lnTo>
                    <a:pt x="8" y="24"/>
                  </a:lnTo>
                  <a:lnTo>
                    <a:pt x="8" y="28"/>
                  </a:lnTo>
                  <a:lnTo>
                    <a:pt x="10" y="30"/>
                  </a:lnTo>
                  <a:lnTo>
                    <a:pt x="10" y="34"/>
                  </a:lnTo>
                  <a:lnTo>
                    <a:pt x="6" y="40"/>
                  </a:lnTo>
                  <a:lnTo>
                    <a:pt x="2" y="42"/>
                  </a:lnTo>
                  <a:lnTo>
                    <a:pt x="2" y="46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3" name="Freeform 304"/>
            <p:cNvSpPr>
              <a:spLocks/>
            </p:cNvSpPr>
            <p:nvPr/>
          </p:nvSpPr>
          <p:spPr bwMode="auto">
            <a:xfrm>
              <a:off x="1435" y="2226"/>
              <a:ext cx="67" cy="71"/>
            </a:xfrm>
            <a:custGeom>
              <a:avLst/>
              <a:gdLst>
                <a:gd name="T0" fmla="*/ 0 w 70"/>
                <a:gd name="T1" fmla="*/ 64 h 80"/>
                <a:gd name="T2" fmla="*/ 0 w 70"/>
                <a:gd name="T3" fmla="*/ 64 h 80"/>
                <a:gd name="T4" fmla="*/ 0 w 70"/>
                <a:gd name="T5" fmla="*/ 36 h 80"/>
                <a:gd name="T6" fmla="*/ 0 w 70"/>
                <a:gd name="T7" fmla="*/ 6 h 80"/>
                <a:gd name="T8" fmla="*/ 21 w 70"/>
                <a:gd name="T9" fmla="*/ 6 h 80"/>
                <a:gd name="T10" fmla="*/ 39 w 70"/>
                <a:gd name="T11" fmla="*/ 12 h 80"/>
                <a:gd name="T12" fmla="*/ 49 w 70"/>
                <a:gd name="T13" fmla="*/ 10 h 80"/>
                <a:gd name="T14" fmla="*/ 61 w 70"/>
                <a:gd name="T15" fmla="*/ 4 h 80"/>
                <a:gd name="T16" fmla="*/ 70 w 70"/>
                <a:gd name="T17" fmla="*/ 0 h 80"/>
                <a:gd name="T18" fmla="*/ 70 w 70"/>
                <a:gd name="T19" fmla="*/ 30 h 80"/>
                <a:gd name="T20" fmla="*/ 66 w 70"/>
                <a:gd name="T21" fmla="*/ 32 h 80"/>
                <a:gd name="T22" fmla="*/ 68 w 70"/>
                <a:gd name="T23" fmla="*/ 38 h 80"/>
                <a:gd name="T24" fmla="*/ 64 w 70"/>
                <a:gd name="T25" fmla="*/ 54 h 80"/>
                <a:gd name="T26" fmla="*/ 59 w 70"/>
                <a:gd name="T27" fmla="*/ 58 h 80"/>
                <a:gd name="T28" fmla="*/ 57 w 70"/>
                <a:gd name="T29" fmla="*/ 60 h 80"/>
                <a:gd name="T30" fmla="*/ 55 w 70"/>
                <a:gd name="T31" fmla="*/ 58 h 80"/>
                <a:gd name="T32" fmla="*/ 51 w 70"/>
                <a:gd name="T33" fmla="*/ 60 h 80"/>
                <a:gd name="T34" fmla="*/ 49 w 70"/>
                <a:gd name="T35" fmla="*/ 64 h 80"/>
                <a:gd name="T36" fmla="*/ 49 w 70"/>
                <a:gd name="T37" fmla="*/ 68 h 80"/>
                <a:gd name="T38" fmla="*/ 47 w 70"/>
                <a:gd name="T39" fmla="*/ 70 h 80"/>
                <a:gd name="T40" fmla="*/ 47 w 70"/>
                <a:gd name="T41" fmla="*/ 66 h 80"/>
                <a:gd name="T42" fmla="*/ 45 w 70"/>
                <a:gd name="T43" fmla="*/ 66 h 80"/>
                <a:gd name="T44" fmla="*/ 41 w 70"/>
                <a:gd name="T45" fmla="*/ 78 h 80"/>
                <a:gd name="T46" fmla="*/ 35 w 70"/>
                <a:gd name="T47" fmla="*/ 80 h 80"/>
                <a:gd name="T48" fmla="*/ 31 w 70"/>
                <a:gd name="T49" fmla="*/ 76 h 80"/>
                <a:gd name="T50" fmla="*/ 31 w 70"/>
                <a:gd name="T51" fmla="*/ 72 h 80"/>
                <a:gd name="T52" fmla="*/ 27 w 70"/>
                <a:gd name="T53" fmla="*/ 74 h 80"/>
                <a:gd name="T54" fmla="*/ 23 w 70"/>
                <a:gd name="T55" fmla="*/ 76 h 80"/>
                <a:gd name="T56" fmla="*/ 21 w 70"/>
                <a:gd name="T57" fmla="*/ 72 h 80"/>
                <a:gd name="T58" fmla="*/ 17 w 70"/>
                <a:gd name="T59" fmla="*/ 74 h 80"/>
                <a:gd name="T60" fmla="*/ 17 w 70"/>
                <a:gd name="T61" fmla="*/ 74 h 80"/>
                <a:gd name="T62" fmla="*/ 15 w 70"/>
                <a:gd name="T63" fmla="*/ 72 h 80"/>
                <a:gd name="T64" fmla="*/ 10 w 70"/>
                <a:gd name="T65" fmla="*/ 70 h 80"/>
                <a:gd name="T66" fmla="*/ 6 w 70"/>
                <a:gd name="T67" fmla="*/ 64 h 80"/>
                <a:gd name="T68" fmla="*/ 0 w 70"/>
                <a:gd name="T69" fmla="*/ 64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"/>
                <a:gd name="T106" fmla="*/ 0 h 80"/>
                <a:gd name="T107" fmla="*/ 70 w 70"/>
                <a:gd name="T108" fmla="*/ 80 h 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" h="80">
                  <a:moveTo>
                    <a:pt x="0" y="64"/>
                  </a:moveTo>
                  <a:lnTo>
                    <a:pt x="0" y="64"/>
                  </a:lnTo>
                  <a:lnTo>
                    <a:pt x="0" y="36"/>
                  </a:lnTo>
                  <a:lnTo>
                    <a:pt x="0" y="6"/>
                  </a:lnTo>
                  <a:lnTo>
                    <a:pt x="21" y="6"/>
                  </a:lnTo>
                  <a:lnTo>
                    <a:pt x="39" y="12"/>
                  </a:lnTo>
                  <a:lnTo>
                    <a:pt x="49" y="10"/>
                  </a:lnTo>
                  <a:lnTo>
                    <a:pt x="61" y="4"/>
                  </a:lnTo>
                  <a:lnTo>
                    <a:pt x="70" y="0"/>
                  </a:lnTo>
                  <a:lnTo>
                    <a:pt x="70" y="30"/>
                  </a:lnTo>
                  <a:lnTo>
                    <a:pt x="66" y="32"/>
                  </a:lnTo>
                  <a:lnTo>
                    <a:pt x="68" y="38"/>
                  </a:lnTo>
                  <a:lnTo>
                    <a:pt x="64" y="54"/>
                  </a:lnTo>
                  <a:lnTo>
                    <a:pt x="59" y="58"/>
                  </a:lnTo>
                  <a:lnTo>
                    <a:pt x="57" y="60"/>
                  </a:lnTo>
                  <a:lnTo>
                    <a:pt x="55" y="58"/>
                  </a:lnTo>
                  <a:lnTo>
                    <a:pt x="51" y="60"/>
                  </a:lnTo>
                  <a:lnTo>
                    <a:pt x="49" y="64"/>
                  </a:lnTo>
                  <a:lnTo>
                    <a:pt x="49" y="68"/>
                  </a:lnTo>
                  <a:lnTo>
                    <a:pt x="47" y="70"/>
                  </a:lnTo>
                  <a:lnTo>
                    <a:pt x="47" y="66"/>
                  </a:lnTo>
                  <a:lnTo>
                    <a:pt x="45" y="66"/>
                  </a:lnTo>
                  <a:lnTo>
                    <a:pt x="41" y="78"/>
                  </a:lnTo>
                  <a:lnTo>
                    <a:pt x="35" y="80"/>
                  </a:lnTo>
                  <a:lnTo>
                    <a:pt x="31" y="76"/>
                  </a:lnTo>
                  <a:lnTo>
                    <a:pt x="31" y="72"/>
                  </a:lnTo>
                  <a:lnTo>
                    <a:pt x="27" y="74"/>
                  </a:lnTo>
                  <a:lnTo>
                    <a:pt x="23" y="76"/>
                  </a:lnTo>
                  <a:lnTo>
                    <a:pt x="21" y="72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0" y="70"/>
                  </a:lnTo>
                  <a:lnTo>
                    <a:pt x="6" y="64"/>
                  </a:lnTo>
                  <a:lnTo>
                    <a:pt x="0" y="6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4" name="Freeform 306"/>
            <p:cNvSpPr>
              <a:spLocks/>
            </p:cNvSpPr>
            <p:nvPr/>
          </p:nvSpPr>
          <p:spPr bwMode="auto">
            <a:xfrm>
              <a:off x="1400" y="2149"/>
              <a:ext cx="72" cy="82"/>
            </a:xfrm>
            <a:custGeom>
              <a:avLst/>
              <a:gdLst>
                <a:gd name="T0" fmla="*/ 75 w 75"/>
                <a:gd name="T1" fmla="*/ 62 h 92"/>
                <a:gd name="T2" fmla="*/ 73 w 75"/>
                <a:gd name="T3" fmla="*/ 58 h 92"/>
                <a:gd name="T4" fmla="*/ 71 w 75"/>
                <a:gd name="T5" fmla="*/ 44 h 92"/>
                <a:gd name="T6" fmla="*/ 67 w 75"/>
                <a:gd name="T7" fmla="*/ 38 h 92"/>
                <a:gd name="T8" fmla="*/ 59 w 75"/>
                <a:gd name="T9" fmla="*/ 42 h 92"/>
                <a:gd name="T10" fmla="*/ 53 w 75"/>
                <a:gd name="T11" fmla="*/ 48 h 92"/>
                <a:gd name="T12" fmla="*/ 51 w 75"/>
                <a:gd name="T13" fmla="*/ 48 h 92"/>
                <a:gd name="T14" fmla="*/ 49 w 75"/>
                <a:gd name="T15" fmla="*/ 46 h 92"/>
                <a:gd name="T16" fmla="*/ 51 w 75"/>
                <a:gd name="T17" fmla="*/ 40 h 92"/>
                <a:gd name="T18" fmla="*/ 55 w 75"/>
                <a:gd name="T19" fmla="*/ 38 h 92"/>
                <a:gd name="T20" fmla="*/ 59 w 75"/>
                <a:gd name="T21" fmla="*/ 30 h 92"/>
                <a:gd name="T22" fmla="*/ 57 w 75"/>
                <a:gd name="T23" fmla="*/ 16 h 92"/>
                <a:gd name="T24" fmla="*/ 59 w 75"/>
                <a:gd name="T25" fmla="*/ 14 h 92"/>
                <a:gd name="T26" fmla="*/ 57 w 75"/>
                <a:gd name="T27" fmla="*/ 10 h 92"/>
                <a:gd name="T28" fmla="*/ 44 w 75"/>
                <a:gd name="T29" fmla="*/ 2 h 92"/>
                <a:gd name="T30" fmla="*/ 32 w 75"/>
                <a:gd name="T31" fmla="*/ 0 h 92"/>
                <a:gd name="T32" fmla="*/ 30 w 75"/>
                <a:gd name="T33" fmla="*/ 4 h 92"/>
                <a:gd name="T34" fmla="*/ 32 w 75"/>
                <a:gd name="T35" fmla="*/ 8 h 92"/>
                <a:gd name="T36" fmla="*/ 26 w 75"/>
                <a:gd name="T37" fmla="*/ 10 h 92"/>
                <a:gd name="T38" fmla="*/ 24 w 75"/>
                <a:gd name="T39" fmla="*/ 18 h 92"/>
                <a:gd name="T40" fmla="*/ 22 w 75"/>
                <a:gd name="T41" fmla="*/ 20 h 92"/>
                <a:gd name="T42" fmla="*/ 20 w 75"/>
                <a:gd name="T43" fmla="*/ 14 h 92"/>
                <a:gd name="T44" fmla="*/ 14 w 75"/>
                <a:gd name="T45" fmla="*/ 20 h 92"/>
                <a:gd name="T46" fmla="*/ 10 w 75"/>
                <a:gd name="T47" fmla="*/ 24 h 92"/>
                <a:gd name="T48" fmla="*/ 10 w 75"/>
                <a:gd name="T49" fmla="*/ 34 h 92"/>
                <a:gd name="T50" fmla="*/ 8 w 75"/>
                <a:gd name="T51" fmla="*/ 36 h 92"/>
                <a:gd name="T52" fmla="*/ 6 w 75"/>
                <a:gd name="T53" fmla="*/ 48 h 92"/>
                <a:gd name="T54" fmla="*/ 10 w 75"/>
                <a:gd name="T55" fmla="*/ 58 h 92"/>
                <a:gd name="T56" fmla="*/ 12 w 75"/>
                <a:gd name="T57" fmla="*/ 62 h 92"/>
                <a:gd name="T58" fmla="*/ 10 w 75"/>
                <a:gd name="T59" fmla="*/ 72 h 92"/>
                <a:gd name="T60" fmla="*/ 4 w 75"/>
                <a:gd name="T61" fmla="*/ 88 h 92"/>
                <a:gd name="T62" fmla="*/ 0 w 75"/>
                <a:gd name="T63" fmla="*/ 92 h 92"/>
                <a:gd name="T64" fmla="*/ 36 w 75"/>
                <a:gd name="T65" fmla="*/ 92 h 92"/>
                <a:gd name="T66" fmla="*/ 36 w 75"/>
                <a:gd name="T67" fmla="*/ 92 h 92"/>
                <a:gd name="T68" fmla="*/ 57 w 75"/>
                <a:gd name="T69" fmla="*/ 92 h 92"/>
                <a:gd name="T70" fmla="*/ 63 w 75"/>
                <a:gd name="T71" fmla="*/ 86 h 92"/>
                <a:gd name="T72" fmla="*/ 63 w 75"/>
                <a:gd name="T73" fmla="*/ 82 h 92"/>
                <a:gd name="T74" fmla="*/ 67 w 75"/>
                <a:gd name="T75" fmla="*/ 78 h 92"/>
                <a:gd name="T76" fmla="*/ 67 w 75"/>
                <a:gd name="T77" fmla="*/ 74 h 92"/>
                <a:gd name="T78" fmla="*/ 73 w 75"/>
                <a:gd name="T79" fmla="*/ 72 h 92"/>
                <a:gd name="T80" fmla="*/ 75 w 75"/>
                <a:gd name="T81" fmla="*/ 62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5"/>
                <a:gd name="T124" fmla="*/ 0 h 92"/>
                <a:gd name="T125" fmla="*/ 75 w 75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5" h="92">
                  <a:moveTo>
                    <a:pt x="75" y="62"/>
                  </a:moveTo>
                  <a:lnTo>
                    <a:pt x="73" y="58"/>
                  </a:lnTo>
                  <a:lnTo>
                    <a:pt x="71" y="44"/>
                  </a:lnTo>
                  <a:lnTo>
                    <a:pt x="67" y="38"/>
                  </a:lnTo>
                  <a:lnTo>
                    <a:pt x="59" y="42"/>
                  </a:lnTo>
                  <a:lnTo>
                    <a:pt x="53" y="48"/>
                  </a:lnTo>
                  <a:lnTo>
                    <a:pt x="51" y="48"/>
                  </a:lnTo>
                  <a:lnTo>
                    <a:pt x="49" y="46"/>
                  </a:lnTo>
                  <a:lnTo>
                    <a:pt x="51" y="40"/>
                  </a:lnTo>
                  <a:lnTo>
                    <a:pt x="55" y="38"/>
                  </a:lnTo>
                  <a:lnTo>
                    <a:pt x="59" y="30"/>
                  </a:lnTo>
                  <a:lnTo>
                    <a:pt x="57" y="16"/>
                  </a:lnTo>
                  <a:lnTo>
                    <a:pt x="59" y="14"/>
                  </a:lnTo>
                  <a:lnTo>
                    <a:pt x="57" y="10"/>
                  </a:lnTo>
                  <a:lnTo>
                    <a:pt x="44" y="2"/>
                  </a:lnTo>
                  <a:lnTo>
                    <a:pt x="32" y="0"/>
                  </a:lnTo>
                  <a:lnTo>
                    <a:pt x="30" y="4"/>
                  </a:lnTo>
                  <a:lnTo>
                    <a:pt x="32" y="8"/>
                  </a:lnTo>
                  <a:lnTo>
                    <a:pt x="26" y="10"/>
                  </a:lnTo>
                  <a:lnTo>
                    <a:pt x="24" y="18"/>
                  </a:lnTo>
                  <a:lnTo>
                    <a:pt x="22" y="20"/>
                  </a:lnTo>
                  <a:lnTo>
                    <a:pt x="20" y="14"/>
                  </a:lnTo>
                  <a:lnTo>
                    <a:pt x="14" y="20"/>
                  </a:lnTo>
                  <a:lnTo>
                    <a:pt x="10" y="24"/>
                  </a:lnTo>
                  <a:lnTo>
                    <a:pt x="10" y="34"/>
                  </a:lnTo>
                  <a:lnTo>
                    <a:pt x="8" y="36"/>
                  </a:lnTo>
                  <a:lnTo>
                    <a:pt x="6" y="48"/>
                  </a:lnTo>
                  <a:lnTo>
                    <a:pt x="10" y="58"/>
                  </a:lnTo>
                  <a:lnTo>
                    <a:pt x="12" y="62"/>
                  </a:lnTo>
                  <a:lnTo>
                    <a:pt x="10" y="72"/>
                  </a:lnTo>
                  <a:lnTo>
                    <a:pt x="4" y="88"/>
                  </a:lnTo>
                  <a:lnTo>
                    <a:pt x="0" y="92"/>
                  </a:lnTo>
                  <a:lnTo>
                    <a:pt x="36" y="92"/>
                  </a:lnTo>
                  <a:lnTo>
                    <a:pt x="57" y="92"/>
                  </a:lnTo>
                  <a:lnTo>
                    <a:pt x="63" y="86"/>
                  </a:lnTo>
                  <a:lnTo>
                    <a:pt x="63" y="82"/>
                  </a:lnTo>
                  <a:lnTo>
                    <a:pt x="67" y="78"/>
                  </a:lnTo>
                  <a:lnTo>
                    <a:pt x="67" y="74"/>
                  </a:lnTo>
                  <a:lnTo>
                    <a:pt x="73" y="72"/>
                  </a:lnTo>
                  <a:lnTo>
                    <a:pt x="75" y="6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5" name="Freeform 252"/>
            <p:cNvSpPr>
              <a:spLocks/>
            </p:cNvSpPr>
            <p:nvPr/>
          </p:nvSpPr>
          <p:spPr bwMode="auto">
            <a:xfrm>
              <a:off x="1421" y="2359"/>
              <a:ext cx="75" cy="83"/>
            </a:xfrm>
            <a:custGeom>
              <a:avLst/>
              <a:gdLst>
                <a:gd name="T0" fmla="*/ 67 w 78"/>
                <a:gd name="T1" fmla="*/ 86 h 94"/>
                <a:gd name="T2" fmla="*/ 67 w 78"/>
                <a:gd name="T3" fmla="*/ 82 h 94"/>
                <a:gd name="T4" fmla="*/ 71 w 78"/>
                <a:gd name="T5" fmla="*/ 76 h 94"/>
                <a:gd name="T6" fmla="*/ 71 w 78"/>
                <a:gd name="T7" fmla="*/ 72 h 94"/>
                <a:gd name="T8" fmla="*/ 75 w 78"/>
                <a:gd name="T9" fmla="*/ 64 h 94"/>
                <a:gd name="T10" fmla="*/ 78 w 78"/>
                <a:gd name="T11" fmla="*/ 60 h 94"/>
                <a:gd name="T12" fmla="*/ 75 w 78"/>
                <a:gd name="T13" fmla="*/ 58 h 94"/>
                <a:gd name="T14" fmla="*/ 75 w 78"/>
                <a:gd name="T15" fmla="*/ 54 h 94"/>
                <a:gd name="T16" fmla="*/ 73 w 78"/>
                <a:gd name="T17" fmla="*/ 50 h 94"/>
                <a:gd name="T18" fmla="*/ 69 w 78"/>
                <a:gd name="T19" fmla="*/ 48 h 94"/>
                <a:gd name="T20" fmla="*/ 69 w 78"/>
                <a:gd name="T21" fmla="*/ 42 h 94"/>
                <a:gd name="T22" fmla="*/ 63 w 78"/>
                <a:gd name="T23" fmla="*/ 38 h 94"/>
                <a:gd name="T24" fmla="*/ 61 w 78"/>
                <a:gd name="T25" fmla="*/ 34 h 94"/>
                <a:gd name="T26" fmla="*/ 61 w 78"/>
                <a:gd name="T27" fmla="*/ 32 h 94"/>
                <a:gd name="T28" fmla="*/ 51 w 78"/>
                <a:gd name="T29" fmla="*/ 22 h 94"/>
                <a:gd name="T30" fmla="*/ 45 w 78"/>
                <a:gd name="T31" fmla="*/ 12 h 94"/>
                <a:gd name="T32" fmla="*/ 43 w 78"/>
                <a:gd name="T33" fmla="*/ 12 h 94"/>
                <a:gd name="T34" fmla="*/ 37 w 78"/>
                <a:gd name="T35" fmla="*/ 6 h 94"/>
                <a:gd name="T36" fmla="*/ 41 w 78"/>
                <a:gd name="T37" fmla="*/ 0 h 94"/>
                <a:gd name="T38" fmla="*/ 0 w 78"/>
                <a:gd name="T39" fmla="*/ 0 h 94"/>
                <a:gd name="T40" fmla="*/ 4 w 78"/>
                <a:gd name="T41" fmla="*/ 24 h 94"/>
                <a:gd name="T42" fmla="*/ 6 w 78"/>
                <a:gd name="T43" fmla="*/ 42 h 94"/>
                <a:gd name="T44" fmla="*/ 8 w 78"/>
                <a:gd name="T45" fmla="*/ 48 h 94"/>
                <a:gd name="T46" fmla="*/ 10 w 78"/>
                <a:gd name="T47" fmla="*/ 52 h 94"/>
                <a:gd name="T48" fmla="*/ 10 w 78"/>
                <a:gd name="T49" fmla="*/ 54 h 94"/>
                <a:gd name="T50" fmla="*/ 12 w 78"/>
                <a:gd name="T51" fmla="*/ 56 h 94"/>
                <a:gd name="T52" fmla="*/ 10 w 78"/>
                <a:gd name="T53" fmla="*/ 58 h 94"/>
                <a:gd name="T54" fmla="*/ 8 w 78"/>
                <a:gd name="T55" fmla="*/ 64 h 94"/>
                <a:gd name="T56" fmla="*/ 10 w 78"/>
                <a:gd name="T57" fmla="*/ 66 h 94"/>
                <a:gd name="T58" fmla="*/ 8 w 78"/>
                <a:gd name="T59" fmla="*/ 78 h 94"/>
                <a:gd name="T60" fmla="*/ 10 w 78"/>
                <a:gd name="T61" fmla="*/ 80 h 94"/>
                <a:gd name="T62" fmla="*/ 12 w 78"/>
                <a:gd name="T63" fmla="*/ 86 h 94"/>
                <a:gd name="T64" fmla="*/ 33 w 78"/>
                <a:gd name="T65" fmla="*/ 88 h 94"/>
                <a:gd name="T66" fmla="*/ 55 w 78"/>
                <a:gd name="T67" fmla="*/ 90 h 94"/>
                <a:gd name="T68" fmla="*/ 57 w 78"/>
                <a:gd name="T69" fmla="*/ 94 h 94"/>
                <a:gd name="T70" fmla="*/ 59 w 78"/>
                <a:gd name="T71" fmla="*/ 94 h 94"/>
                <a:gd name="T72" fmla="*/ 59 w 78"/>
                <a:gd name="T73" fmla="*/ 86 h 94"/>
                <a:gd name="T74" fmla="*/ 61 w 78"/>
                <a:gd name="T75" fmla="*/ 84 h 94"/>
                <a:gd name="T76" fmla="*/ 67 w 78"/>
                <a:gd name="T77" fmla="*/ 86 h 9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8"/>
                <a:gd name="T118" fmla="*/ 0 h 94"/>
                <a:gd name="T119" fmla="*/ 78 w 78"/>
                <a:gd name="T120" fmla="*/ 94 h 9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8" h="94">
                  <a:moveTo>
                    <a:pt x="67" y="86"/>
                  </a:moveTo>
                  <a:lnTo>
                    <a:pt x="67" y="82"/>
                  </a:lnTo>
                  <a:lnTo>
                    <a:pt x="71" y="76"/>
                  </a:lnTo>
                  <a:lnTo>
                    <a:pt x="71" y="72"/>
                  </a:lnTo>
                  <a:lnTo>
                    <a:pt x="75" y="64"/>
                  </a:lnTo>
                  <a:lnTo>
                    <a:pt x="78" y="60"/>
                  </a:lnTo>
                  <a:lnTo>
                    <a:pt x="75" y="58"/>
                  </a:lnTo>
                  <a:lnTo>
                    <a:pt x="75" y="54"/>
                  </a:lnTo>
                  <a:lnTo>
                    <a:pt x="73" y="50"/>
                  </a:lnTo>
                  <a:lnTo>
                    <a:pt x="69" y="48"/>
                  </a:lnTo>
                  <a:lnTo>
                    <a:pt x="69" y="42"/>
                  </a:lnTo>
                  <a:lnTo>
                    <a:pt x="63" y="38"/>
                  </a:lnTo>
                  <a:lnTo>
                    <a:pt x="61" y="34"/>
                  </a:lnTo>
                  <a:lnTo>
                    <a:pt x="61" y="32"/>
                  </a:lnTo>
                  <a:lnTo>
                    <a:pt x="51" y="22"/>
                  </a:lnTo>
                  <a:lnTo>
                    <a:pt x="45" y="12"/>
                  </a:lnTo>
                  <a:lnTo>
                    <a:pt x="43" y="12"/>
                  </a:lnTo>
                  <a:lnTo>
                    <a:pt x="37" y="6"/>
                  </a:lnTo>
                  <a:lnTo>
                    <a:pt x="41" y="0"/>
                  </a:lnTo>
                  <a:lnTo>
                    <a:pt x="0" y="0"/>
                  </a:lnTo>
                  <a:lnTo>
                    <a:pt x="4" y="24"/>
                  </a:lnTo>
                  <a:lnTo>
                    <a:pt x="6" y="42"/>
                  </a:lnTo>
                  <a:lnTo>
                    <a:pt x="8" y="48"/>
                  </a:lnTo>
                  <a:lnTo>
                    <a:pt x="10" y="52"/>
                  </a:lnTo>
                  <a:lnTo>
                    <a:pt x="10" y="54"/>
                  </a:lnTo>
                  <a:lnTo>
                    <a:pt x="12" y="56"/>
                  </a:lnTo>
                  <a:lnTo>
                    <a:pt x="10" y="58"/>
                  </a:lnTo>
                  <a:lnTo>
                    <a:pt x="8" y="64"/>
                  </a:lnTo>
                  <a:lnTo>
                    <a:pt x="10" y="66"/>
                  </a:lnTo>
                  <a:lnTo>
                    <a:pt x="8" y="78"/>
                  </a:lnTo>
                  <a:lnTo>
                    <a:pt x="10" y="80"/>
                  </a:lnTo>
                  <a:lnTo>
                    <a:pt x="12" y="86"/>
                  </a:lnTo>
                  <a:lnTo>
                    <a:pt x="33" y="88"/>
                  </a:lnTo>
                  <a:lnTo>
                    <a:pt x="55" y="90"/>
                  </a:lnTo>
                  <a:lnTo>
                    <a:pt x="57" y="94"/>
                  </a:lnTo>
                  <a:lnTo>
                    <a:pt x="59" y="94"/>
                  </a:lnTo>
                  <a:lnTo>
                    <a:pt x="59" y="86"/>
                  </a:lnTo>
                  <a:lnTo>
                    <a:pt x="61" y="84"/>
                  </a:lnTo>
                  <a:lnTo>
                    <a:pt x="67" y="8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6" name="Freeform 256"/>
            <p:cNvSpPr>
              <a:spLocks/>
            </p:cNvSpPr>
            <p:nvPr/>
          </p:nvSpPr>
          <p:spPr bwMode="auto">
            <a:xfrm>
              <a:off x="1051" y="2323"/>
              <a:ext cx="95" cy="102"/>
            </a:xfrm>
            <a:custGeom>
              <a:avLst/>
              <a:gdLst>
                <a:gd name="T0" fmla="*/ 60 w 100"/>
                <a:gd name="T1" fmla="*/ 102 h 114"/>
                <a:gd name="T2" fmla="*/ 84 w 100"/>
                <a:gd name="T3" fmla="*/ 102 h 114"/>
                <a:gd name="T4" fmla="*/ 100 w 100"/>
                <a:gd name="T5" fmla="*/ 102 h 114"/>
                <a:gd name="T6" fmla="*/ 100 w 100"/>
                <a:gd name="T7" fmla="*/ 78 h 114"/>
                <a:gd name="T8" fmla="*/ 100 w 100"/>
                <a:gd name="T9" fmla="*/ 56 h 114"/>
                <a:gd name="T10" fmla="*/ 100 w 100"/>
                <a:gd name="T11" fmla="*/ 30 h 114"/>
                <a:gd name="T12" fmla="*/ 100 w 100"/>
                <a:gd name="T13" fmla="*/ 10 h 114"/>
                <a:gd name="T14" fmla="*/ 100 w 100"/>
                <a:gd name="T15" fmla="*/ 10 h 114"/>
                <a:gd name="T16" fmla="*/ 100 w 100"/>
                <a:gd name="T17" fmla="*/ 0 h 114"/>
                <a:gd name="T18" fmla="*/ 72 w 100"/>
                <a:gd name="T19" fmla="*/ 0 h 114"/>
                <a:gd name="T20" fmla="*/ 43 w 100"/>
                <a:gd name="T21" fmla="*/ 0 h 114"/>
                <a:gd name="T22" fmla="*/ 19 w 100"/>
                <a:gd name="T23" fmla="*/ 0 h 114"/>
                <a:gd name="T24" fmla="*/ 0 w 100"/>
                <a:gd name="T25" fmla="*/ 0 h 114"/>
                <a:gd name="T26" fmla="*/ 0 w 100"/>
                <a:gd name="T27" fmla="*/ 30 h 114"/>
                <a:gd name="T28" fmla="*/ 0 w 100"/>
                <a:gd name="T29" fmla="*/ 60 h 114"/>
                <a:gd name="T30" fmla="*/ 0 w 100"/>
                <a:gd name="T31" fmla="*/ 88 h 114"/>
                <a:gd name="T32" fmla="*/ 0 w 100"/>
                <a:gd name="T33" fmla="*/ 114 h 114"/>
                <a:gd name="T34" fmla="*/ 13 w 100"/>
                <a:gd name="T35" fmla="*/ 114 h 114"/>
                <a:gd name="T36" fmla="*/ 13 w 100"/>
                <a:gd name="T37" fmla="*/ 104 h 114"/>
                <a:gd name="T38" fmla="*/ 27 w 100"/>
                <a:gd name="T39" fmla="*/ 104 h 114"/>
                <a:gd name="T40" fmla="*/ 41 w 100"/>
                <a:gd name="T41" fmla="*/ 104 h 114"/>
                <a:gd name="T42" fmla="*/ 39 w 100"/>
                <a:gd name="T43" fmla="*/ 102 h 114"/>
                <a:gd name="T44" fmla="*/ 60 w 100"/>
                <a:gd name="T45" fmla="*/ 102 h 1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0"/>
                <a:gd name="T70" fmla="*/ 0 h 114"/>
                <a:gd name="T71" fmla="*/ 100 w 100"/>
                <a:gd name="T72" fmla="*/ 114 h 11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0" h="114">
                  <a:moveTo>
                    <a:pt x="60" y="102"/>
                  </a:moveTo>
                  <a:lnTo>
                    <a:pt x="84" y="102"/>
                  </a:lnTo>
                  <a:lnTo>
                    <a:pt x="100" y="102"/>
                  </a:lnTo>
                  <a:lnTo>
                    <a:pt x="100" y="78"/>
                  </a:lnTo>
                  <a:lnTo>
                    <a:pt x="100" y="56"/>
                  </a:lnTo>
                  <a:lnTo>
                    <a:pt x="100" y="30"/>
                  </a:lnTo>
                  <a:lnTo>
                    <a:pt x="100" y="10"/>
                  </a:lnTo>
                  <a:lnTo>
                    <a:pt x="100" y="0"/>
                  </a:lnTo>
                  <a:lnTo>
                    <a:pt x="72" y="0"/>
                  </a:lnTo>
                  <a:lnTo>
                    <a:pt x="43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60"/>
                  </a:lnTo>
                  <a:lnTo>
                    <a:pt x="0" y="88"/>
                  </a:lnTo>
                  <a:lnTo>
                    <a:pt x="0" y="114"/>
                  </a:lnTo>
                  <a:lnTo>
                    <a:pt x="13" y="114"/>
                  </a:lnTo>
                  <a:lnTo>
                    <a:pt x="13" y="104"/>
                  </a:lnTo>
                  <a:lnTo>
                    <a:pt x="27" y="104"/>
                  </a:lnTo>
                  <a:lnTo>
                    <a:pt x="41" y="104"/>
                  </a:lnTo>
                  <a:lnTo>
                    <a:pt x="39" y="102"/>
                  </a:lnTo>
                  <a:lnTo>
                    <a:pt x="60" y="10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7" name="Freeform 257"/>
            <p:cNvSpPr>
              <a:spLocks/>
            </p:cNvSpPr>
            <p:nvPr/>
          </p:nvSpPr>
          <p:spPr bwMode="auto">
            <a:xfrm>
              <a:off x="961" y="2323"/>
              <a:ext cx="90" cy="102"/>
            </a:xfrm>
            <a:custGeom>
              <a:avLst/>
              <a:gdLst>
                <a:gd name="T0" fmla="*/ 23 w 94"/>
                <a:gd name="T1" fmla="*/ 0 h 114"/>
                <a:gd name="T2" fmla="*/ 41 w 94"/>
                <a:gd name="T3" fmla="*/ 0 h 114"/>
                <a:gd name="T4" fmla="*/ 62 w 94"/>
                <a:gd name="T5" fmla="*/ 0 h 114"/>
                <a:gd name="T6" fmla="*/ 80 w 94"/>
                <a:gd name="T7" fmla="*/ 0 h 114"/>
                <a:gd name="T8" fmla="*/ 94 w 94"/>
                <a:gd name="T9" fmla="*/ 0 h 114"/>
                <a:gd name="T10" fmla="*/ 94 w 94"/>
                <a:gd name="T11" fmla="*/ 30 h 114"/>
                <a:gd name="T12" fmla="*/ 94 w 94"/>
                <a:gd name="T13" fmla="*/ 60 h 114"/>
                <a:gd name="T14" fmla="*/ 94 w 94"/>
                <a:gd name="T15" fmla="*/ 88 h 114"/>
                <a:gd name="T16" fmla="*/ 94 w 94"/>
                <a:gd name="T17" fmla="*/ 114 h 114"/>
                <a:gd name="T18" fmla="*/ 80 w 94"/>
                <a:gd name="T19" fmla="*/ 114 h 114"/>
                <a:gd name="T20" fmla="*/ 62 w 94"/>
                <a:gd name="T21" fmla="*/ 114 h 114"/>
                <a:gd name="T22" fmla="*/ 39 w 94"/>
                <a:gd name="T23" fmla="*/ 106 h 114"/>
                <a:gd name="T24" fmla="*/ 15 w 94"/>
                <a:gd name="T25" fmla="*/ 96 h 114"/>
                <a:gd name="T26" fmla="*/ 0 w 94"/>
                <a:gd name="T27" fmla="*/ 90 h 114"/>
                <a:gd name="T28" fmla="*/ 0 w 94"/>
                <a:gd name="T29" fmla="*/ 88 h 114"/>
                <a:gd name="T30" fmla="*/ 1 w 94"/>
                <a:gd name="T31" fmla="*/ 86 h 114"/>
                <a:gd name="T32" fmla="*/ 3 w 94"/>
                <a:gd name="T33" fmla="*/ 86 h 114"/>
                <a:gd name="T34" fmla="*/ 5 w 94"/>
                <a:gd name="T35" fmla="*/ 84 h 114"/>
                <a:gd name="T36" fmla="*/ 3 w 94"/>
                <a:gd name="T37" fmla="*/ 82 h 114"/>
                <a:gd name="T38" fmla="*/ 1 w 94"/>
                <a:gd name="T39" fmla="*/ 80 h 114"/>
                <a:gd name="T40" fmla="*/ 0 w 94"/>
                <a:gd name="T41" fmla="*/ 74 h 114"/>
                <a:gd name="T42" fmla="*/ 3 w 94"/>
                <a:gd name="T43" fmla="*/ 70 h 114"/>
                <a:gd name="T44" fmla="*/ 3 w 94"/>
                <a:gd name="T45" fmla="*/ 62 h 114"/>
                <a:gd name="T46" fmla="*/ 9 w 94"/>
                <a:gd name="T47" fmla="*/ 56 h 114"/>
                <a:gd name="T48" fmla="*/ 1 w 94"/>
                <a:gd name="T49" fmla="*/ 44 h 114"/>
                <a:gd name="T50" fmla="*/ 1 w 94"/>
                <a:gd name="T51" fmla="*/ 40 h 114"/>
                <a:gd name="T52" fmla="*/ 3 w 94"/>
                <a:gd name="T53" fmla="*/ 34 h 114"/>
                <a:gd name="T54" fmla="*/ 0 w 94"/>
                <a:gd name="T55" fmla="*/ 20 h 114"/>
                <a:gd name="T56" fmla="*/ 3 w 94"/>
                <a:gd name="T57" fmla="*/ 16 h 114"/>
                <a:gd name="T58" fmla="*/ 9 w 94"/>
                <a:gd name="T59" fmla="*/ 18 h 114"/>
                <a:gd name="T60" fmla="*/ 11 w 94"/>
                <a:gd name="T61" fmla="*/ 16 h 114"/>
                <a:gd name="T62" fmla="*/ 11 w 94"/>
                <a:gd name="T63" fmla="*/ 0 h 114"/>
                <a:gd name="T64" fmla="*/ 23 w 94"/>
                <a:gd name="T65" fmla="*/ 0 h 1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4"/>
                <a:gd name="T100" fmla="*/ 0 h 114"/>
                <a:gd name="T101" fmla="*/ 94 w 94"/>
                <a:gd name="T102" fmla="*/ 114 h 1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4" h="114">
                  <a:moveTo>
                    <a:pt x="23" y="0"/>
                  </a:moveTo>
                  <a:lnTo>
                    <a:pt x="41" y="0"/>
                  </a:lnTo>
                  <a:lnTo>
                    <a:pt x="62" y="0"/>
                  </a:lnTo>
                  <a:lnTo>
                    <a:pt x="80" y="0"/>
                  </a:lnTo>
                  <a:lnTo>
                    <a:pt x="94" y="0"/>
                  </a:lnTo>
                  <a:lnTo>
                    <a:pt x="94" y="30"/>
                  </a:lnTo>
                  <a:lnTo>
                    <a:pt x="94" y="60"/>
                  </a:lnTo>
                  <a:lnTo>
                    <a:pt x="94" y="88"/>
                  </a:lnTo>
                  <a:lnTo>
                    <a:pt x="94" y="114"/>
                  </a:lnTo>
                  <a:lnTo>
                    <a:pt x="80" y="114"/>
                  </a:lnTo>
                  <a:lnTo>
                    <a:pt x="62" y="114"/>
                  </a:lnTo>
                  <a:lnTo>
                    <a:pt x="39" y="106"/>
                  </a:lnTo>
                  <a:lnTo>
                    <a:pt x="15" y="96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3" y="86"/>
                  </a:lnTo>
                  <a:lnTo>
                    <a:pt x="5" y="84"/>
                  </a:lnTo>
                  <a:lnTo>
                    <a:pt x="3" y="82"/>
                  </a:lnTo>
                  <a:lnTo>
                    <a:pt x="1" y="80"/>
                  </a:lnTo>
                  <a:lnTo>
                    <a:pt x="0" y="74"/>
                  </a:lnTo>
                  <a:lnTo>
                    <a:pt x="3" y="70"/>
                  </a:lnTo>
                  <a:lnTo>
                    <a:pt x="3" y="62"/>
                  </a:lnTo>
                  <a:lnTo>
                    <a:pt x="9" y="56"/>
                  </a:lnTo>
                  <a:lnTo>
                    <a:pt x="1" y="44"/>
                  </a:lnTo>
                  <a:lnTo>
                    <a:pt x="1" y="40"/>
                  </a:lnTo>
                  <a:lnTo>
                    <a:pt x="3" y="34"/>
                  </a:lnTo>
                  <a:lnTo>
                    <a:pt x="0" y="20"/>
                  </a:lnTo>
                  <a:lnTo>
                    <a:pt x="3" y="16"/>
                  </a:lnTo>
                  <a:lnTo>
                    <a:pt x="9" y="18"/>
                  </a:lnTo>
                  <a:lnTo>
                    <a:pt x="11" y="16"/>
                  </a:lnTo>
                  <a:lnTo>
                    <a:pt x="11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8" name="Freeform 259"/>
            <p:cNvSpPr>
              <a:spLocks/>
            </p:cNvSpPr>
            <p:nvPr/>
          </p:nvSpPr>
          <p:spPr bwMode="auto">
            <a:xfrm>
              <a:off x="811" y="2226"/>
              <a:ext cx="159" cy="179"/>
            </a:xfrm>
            <a:custGeom>
              <a:avLst/>
              <a:gdLst>
                <a:gd name="T0" fmla="*/ 160 w 166"/>
                <a:gd name="T1" fmla="*/ 180 h 202"/>
                <a:gd name="T2" fmla="*/ 166 w 166"/>
                <a:gd name="T3" fmla="*/ 166 h 202"/>
                <a:gd name="T4" fmla="*/ 158 w 166"/>
                <a:gd name="T5" fmla="*/ 150 h 202"/>
                <a:gd name="T6" fmla="*/ 119 w 166"/>
                <a:gd name="T7" fmla="*/ 114 h 202"/>
                <a:gd name="T8" fmla="*/ 84 w 166"/>
                <a:gd name="T9" fmla="*/ 80 h 202"/>
                <a:gd name="T10" fmla="*/ 70 w 166"/>
                <a:gd name="T11" fmla="*/ 40 h 202"/>
                <a:gd name="T12" fmla="*/ 70 w 166"/>
                <a:gd name="T13" fmla="*/ 0 h 202"/>
                <a:gd name="T14" fmla="*/ 35 w 166"/>
                <a:gd name="T15" fmla="*/ 0 h 202"/>
                <a:gd name="T16" fmla="*/ 2 w 166"/>
                <a:gd name="T17" fmla="*/ 0 h 202"/>
                <a:gd name="T18" fmla="*/ 4 w 166"/>
                <a:gd name="T19" fmla="*/ 26 h 202"/>
                <a:gd name="T20" fmla="*/ 0 w 166"/>
                <a:gd name="T21" fmla="*/ 36 h 202"/>
                <a:gd name="T22" fmla="*/ 9 w 166"/>
                <a:gd name="T23" fmla="*/ 58 h 202"/>
                <a:gd name="T24" fmla="*/ 21 w 166"/>
                <a:gd name="T25" fmla="*/ 80 h 202"/>
                <a:gd name="T26" fmla="*/ 25 w 166"/>
                <a:gd name="T27" fmla="*/ 88 h 202"/>
                <a:gd name="T28" fmla="*/ 31 w 166"/>
                <a:gd name="T29" fmla="*/ 84 h 202"/>
                <a:gd name="T30" fmla="*/ 33 w 166"/>
                <a:gd name="T31" fmla="*/ 90 h 202"/>
                <a:gd name="T32" fmla="*/ 31 w 166"/>
                <a:gd name="T33" fmla="*/ 92 h 202"/>
                <a:gd name="T34" fmla="*/ 37 w 166"/>
                <a:gd name="T35" fmla="*/ 110 h 202"/>
                <a:gd name="T36" fmla="*/ 41 w 166"/>
                <a:gd name="T37" fmla="*/ 112 h 202"/>
                <a:gd name="T38" fmla="*/ 41 w 166"/>
                <a:gd name="T39" fmla="*/ 118 h 202"/>
                <a:gd name="T40" fmla="*/ 57 w 166"/>
                <a:gd name="T41" fmla="*/ 142 h 202"/>
                <a:gd name="T42" fmla="*/ 62 w 166"/>
                <a:gd name="T43" fmla="*/ 148 h 202"/>
                <a:gd name="T44" fmla="*/ 74 w 166"/>
                <a:gd name="T45" fmla="*/ 164 h 202"/>
                <a:gd name="T46" fmla="*/ 92 w 166"/>
                <a:gd name="T47" fmla="*/ 172 h 202"/>
                <a:gd name="T48" fmla="*/ 96 w 166"/>
                <a:gd name="T49" fmla="*/ 170 h 202"/>
                <a:gd name="T50" fmla="*/ 108 w 166"/>
                <a:gd name="T51" fmla="*/ 178 h 202"/>
                <a:gd name="T52" fmla="*/ 117 w 166"/>
                <a:gd name="T53" fmla="*/ 192 h 202"/>
                <a:gd name="T54" fmla="*/ 133 w 166"/>
                <a:gd name="T55" fmla="*/ 200 h 202"/>
                <a:gd name="T56" fmla="*/ 157 w 166"/>
                <a:gd name="T57" fmla="*/ 198 h 202"/>
                <a:gd name="T58" fmla="*/ 160 w 166"/>
                <a:gd name="T59" fmla="*/ 196 h 202"/>
                <a:gd name="T60" fmla="*/ 160 w 166"/>
                <a:gd name="T61" fmla="*/ 192 h 202"/>
                <a:gd name="T62" fmla="*/ 157 w 166"/>
                <a:gd name="T63" fmla="*/ 184 h 20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6"/>
                <a:gd name="T97" fmla="*/ 0 h 202"/>
                <a:gd name="T98" fmla="*/ 166 w 166"/>
                <a:gd name="T99" fmla="*/ 202 h 20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6" h="202">
                  <a:moveTo>
                    <a:pt x="157" y="184"/>
                  </a:moveTo>
                  <a:lnTo>
                    <a:pt x="160" y="180"/>
                  </a:lnTo>
                  <a:lnTo>
                    <a:pt x="160" y="172"/>
                  </a:lnTo>
                  <a:lnTo>
                    <a:pt x="166" y="166"/>
                  </a:lnTo>
                  <a:lnTo>
                    <a:pt x="158" y="154"/>
                  </a:lnTo>
                  <a:lnTo>
                    <a:pt x="158" y="150"/>
                  </a:lnTo>
                  <a:lnTo>
                    <a:pt x="143" y="136"/>
                  </a:lnTo>
                  <a:lnTo>
                    <a:pt x="119" y="114"/>
                  </a:lnTo>
                  <a:lnTo>
                    <a:pt x="102" y="98"/>
                  </a:lnTo>
                  <a:lnTo>
                    <a:pt x="84" y="80"/>
                  </a:lnTo>
                  <a:lnTo>
                    <a:pt x="70" y="66"/>
                  </a:lnTo>
                  <a:lnTo>
                    <a:pt x="70" y="40"/>
                  </a:lnTo>
                  <a:lnTo>
                    <a:pt x="70" y="18"/>
                  </a:lnTo>
                  <a:lnTo>
                    <a:pt x="70" y="0"/>
                  </a:lnTo>
                  <a:lnTo>
                    <a:pt x="53" y="0"/>
                  </a:lnTo>
                  <a:lnTo>
                    <a:pt x="35" y="0"/>
                  </a:lnTo>
                  <a:lnTo>
                    <a:pt x="17" y="0"/>
                  </a:lnTo>
                  <a:lnTo>
                    <a:pt x="2" y="0"/>
                  </a:lnTo>
                  <a:lnTo>
                    <a:pt x="6" y="14"/>
                  </a:lnTo>
                  <a:lnTo>
                    <a:pt x="4" y="26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9" y="52"/>
                  </a:lnTo>
                  <a:lnTo>
                    <a:pt x="9" y="58"/>
                  </a:lnTo>
                  <a:lnTo>
                    <a:pt x="11" y="70"/>
                  </a:lnTo>
                  <a:lnTo>
                    <a:pt x="21" y="80"/>
                  </a:lnTo>
                  <a:lnTo>
                    <a:pt x="23" y="86"/>
                  </a:lnTo>
                  <a:lnTo>
                    <a:pt x="25" y="88"/>
                  </a:lnTo>
                  <a:lnTo>
                    <a:pt x="31" y="90"/>
                  </a:lnTo>
                  <a:lnTo>
                    <a:pt x="31" y="84"/>
                  </a:lnTo>
                  <a:lnTo>
                    <a:pt x="39" y="86"/>
                  </a:lnTo>
                  <a:lnTo>
                    <a:pt x="33" y="90"/>
                  </a:lnTo>
                  <a:lnTo>
                    <a:pt x="37" y="98"/>
                  </a:lnTo>
                  <a:lnTo>
                    <a:pt x="31" y="92"/>
                  </a:lnTo>
                  <a:lnTo>
                    <a:pt x="33" y="106"/>
                  </a:lnTo>
                  <a:lnTo>
                    <a:pt x="37" y="110"/>
                  </a:lnTo>
                  <a:lnTo>
                    <a:pt x="41" y="110"/>
                  </a:lnTo>
                  <a:lnTo>
                    <a:pt x="41" y="112"/>
                  </a:lnTo>
                  <a:lnTo>
                    <a:pt x="43" y="116"/>
                  </a:lnTo>
                  <a:lnTo>
                    <a:pt x="41" y="118"/>
                  </a:lnTo>
                  <a:lnTo>
                    <a:pt x="41" y="124"/>
                  </a:lnTo>
                  <a:lnTo>
                    <a:pt x="57" y="142"/>
                  </a:lnTo>
                  <a:lnTo>
                    <a:pt x="58" y="146"/>
                  </a:lnTo>
                  <a:lnTo>
                    <a:pt x="62" y="148"/>
                  </a:lnTo>
                  <a:lnTo>
                    <a:pt x="62" y="160"/>
                  </a:lnTo>
                  <a:lnTo>
                    <a:pt x="74" y="164"/>
                  </a:lnTo>
                  <a:lnTo>
                    <a:pt x="78" y="164"/>
                  </a:lnTo>
                  <a:lnTo>
                    <a:pt x="92" y="172"/>
                  </a:lnTo>
                  <a:lnTo>
                    <a:pt x="94" y="170"/>
                  </a:lnTo>
                  <a:lnTo>
                    <a:pt x="96" y="170"/>
                  </a:lnTo>
                  <a:lnTo>
                    <a:pt x="100" y="176"/>
                  </a:lnTo>
                  <a:lnTo>
                    <a:pt x="108" y="178"/>
                  </a:lnTo>
                  <a:lnTo>
                    <a:pt x="115" y="188"/>
                  </a:lnTo>
                  <a:lnTo>
                    <a:pt x="117" y="192"/>
                  </a:lnTo>
                  <a:lnTo>
                    <a:pt x="119" y="202"/>
                  </a:lnTo>
                  <a:lnTo>
                    <a:pt x="133" y="200"/>
                  </a:lnTo>
                  <a:lnTo>
                    <a:pt x="145" y="200"/>
                  </a:lnTo>
                  <a:lnTo>
                    <a:pt x="157" y="198"/>
                  </a:lnTo>
                  <a:lnTo>
                    <a:pt x="158" y="196"/>
                  </a:lnTo>
                  <a:lnTo>
                    <a:pt x="160" y="196"/>
                  </a:lnTo>
                  <a:lnTo>
                    <a:pt x="162" y="194"/>
                  </a:lnTo>
                  <a:lnTo>
                    <a:pt x="160" y="192"/>
                  </a:lnTo>
                  <a:lnTo>
                    <a:pt x="158" y="190"/>
                  </a:lnTo>
                  <a:lnTo>
                    <a:pt x="157" y="18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49" name="Freeform 260"/>
            <p:cNvSpPr>
              <a:spLocks/>
            </p:cNvSpPr>
            <p:nvPr/>
          </p:nvSpPr>
          <p:spPr bwMode="auto">
            <a:xfrm>
              <a:off x="972" y="2226"/>
              <a:ext cx="79" cy="97"/>
            </a:xfrm>
            <a:custGeom>
              <a:avLst/>
              <a:gdLst>
                <a:gd name="T0" fmla="*/ 10 w 83"/>
                <a:gd name="T1" fmla="*/ 0 h 110"/>
                <a:gd name="T2" fmla="*/ 49 w 83"/>
                <a:gd name="T3" fmla="*/ 0 h 110"/>
                <a:gd name="T4" fmla="*/ 49 w 83"/>
                <a:gd name="T5" fmla="*/ 22 h 110"/>
                <a:gd name="T6" fmla="*/ 67 w 83"/>
                <a:gd name="T7" fmla="*/ 22 h 110"/>
                <a:gd name="T8" fmla="*/ 83 w 83"/>
                <a:gd name="T9" fmla="*/ 22 h 110"/>
                <a:gd name="T10" fmla="*/ 83 w 83"/>
                <a:gd name="T11" fmla="*/ 52 h 110"/>
                <a:gd name="T12" fmla="*/ 83 w 83"/>
                <a:gd name="T13" fmla="*/ 86 h 110"/>
                <a:gd name="T14" fmla="*/ 83 w 83"/>
                <a:gd name="T15" fmla="*/ 110 h 110"/>
                <a:gd name="T16" fmla="*/ 69 w 83"/>
                <a:gd name="T17" fmla="*/ 110 h 110"/>
                <a:gd name="T18" fmla="*/ 51 w 83"/>
                <a:gd name="T19" fmla="*/ 110 h 110"/>
                <a:gd name="T20" fmla="*/ 30 w 83"/>
                <a:gd name="T21" fmla="*/ 110 h 110"/>
                <a:gd name="T22" fmla="*/ 12 w 83"/>
                <a:gd name="T23" fmla="*/ 110 h 110"/>
                <a:gd name="T24" fmla="*/ 0 w 83"/>
                <a:gd name="T25" fmla="*/ 110 h 110"/>
                <a:gd name="T26" fmla="*/ 0 w 83"/>
                <a:gd name="T27" fmla="*/ 84 h 110"/>
                <a:gd name="T28" fmla="*/ 0 w 83"/>
                <a:gd name="T29" fmla="*/ 54 h 110"/>
                <a:gd name="T30" fmla="*/ 0 w 83"/>
                <a:gd name="T31" fmla="*/ 26 h 110"/>
                <a:gd name="T32" fmla="*/ 0 w 83"/>
                <a:gd name="T33" fmla="*/ 0 h 110"/>
                <a:gd name="T34" fmla="*/ 10 w 83"/>
                <a:gd name="T35" fmla="*/ 0 h 1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10"/>
                <a:gd name="T56" fmla="*/ 83 w 83"/>
                <a:gd name="T57" fmla="*/ 110 h 1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10">
                  <a:moveTo>
                    <a:pt x="10" y="0"/>
                  </a:moveTo>
                  <a:lnTo>
                    <a:pt x="49" y="0"/>
                  </a:lnTo>
                  <a:lnTo>
                    <a:pt x="49" y="22"/>
                  </a:lnTo>
                  <a:lnTo>
                    <a:pt x="67" y="22"/>
                  </a:lnTo>
                  <a:lnTo>
                    <a:pt x="83" y="22"/>
                  </a:lnTo>
                  <a:lnTo>
                    <a:pt x="83" y="52"/>
                  </a:lnTo>
                  <a:lnTo>
                    <a:pt x="83" y="86"/>
                  </a:lnTo>
                  <a:lnTo>
                    <a:pt x="83" y="110"/>
                  </a:lnTo>
                  <a:lnTo>
                    <a:pt x="69" y="110"/>
                  </a:lnTo>
                  <a:lnTo>
                    <a:pt x="51" y="110"/>
                  </a:lnTo>
                  <a:lnTo>
                    <a:pt x="30" y="110"/>
                  </a:lnTo>
                  <a:lnTo>
                    <a:pt x="12" y="110"/>
                  </a:lnTo>
                  <a:lnTo>
                    <a:pt x="0" y="110"/>
                  </a:lnTo>
                  <a:lnTo>
                    <a:pt x="0" y="84"/>
                  </a:lnTo>
                  <a:lnTo>
                    <a:pt x="0" y="54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0" name="Freeform 261"/>
            <p:cNvSpPr>
              <a:spLocks/>
            </p:cNvSpPr>
            <p:nvPr/>
          </p:nvSpPr>
          <p:spPr bwMode="auto">
            <a:xfrm>
              <a:off x="878" y="2226"/>
              <a:ext cx="94" cy="133"/>
            </a:xfrm>
            <a:custGeom>
              <a:avLst/>
              <a:gdLst>
                <a:gd name="T0" fmla="*/ 73 w 98"/>
                <a:gd name="T1" fmla="*/ 136 h 150"/>
                <a:gd name="T2" fmla="*/ 49 w 98"/>
                <a:gd name="T3" fmla="*/ 114 h 150"/>
                <a:gd name="T4" fmla="*/ 32 w 98"/>
                <a:gd name="T5" fmla="*/ 98 h 150"/>
                <a:gd name="T6" fmla="*/ 14 w 98"/>
                <a:gd name="T7" fmla="*/ 80 h 150"/>
                <a:gd name="T8" fmla="*/ 0 w 98"/>
                <a:gd name="T9" fmla="*/ 66 h 150"/>
                <a:gd name="T10" fmla="*/ 0 w 98"/>
                <a:gd name="T11" fmla="*/ 40 h 150"/>
                <a:gd name="T12" fmla="*/ 0 w 98"/>
                <a:gd name="T13" fmla="*/ 18 h 150"/>
                <a:gd name="T14" fmla="*/ 0 w 98"/>
                <a:gd name="T15" fmla="*/ 0 h 150"/>
                <a:gd name="T16" fmla="*/ 16 w 98"/>
                <a:gd name="T17" fmla="*/ 0 h 150"/>
                <a:gd name="T18" fmla="*/ 32 w 98"/>
                <a:gd name="T19" fmla="*/ 0 h 150"/>
                <a:gd name="T20" fmla="*/ 49 w 98"/>
                <a:gd name="T21" fmla="*/ 0 h 150"/>
                <a:gd name="T22" fmla="*/ 65 w 98"/>
                <a:gd name="T23" fmla="*/ 0 h 150"/>
                <a:gd name="T24" fmla="*/ 81 w 98"/>
                <a:gd name="T25" fmla="*/ 0 h 150"/>
                <a:gd name="T26" fmla="*/ 98 w 98"/>
                <a:gd name="T27" fmla="*/ 0 h 150"/>
                <a:gd name="T28" fmla="*/ 98 w 98"/>
                <a:gd name="T29" fmla="*/ 26 h 150"/>
                <a:gd name="T30" fmla="*/ 98 w 98"/>
                <a:gd name="T31" fmla="*/ 54 h 150"/>
                <a:gd name="T32" fmla="*/ 98 w 98"/>
                <a:gd name="T33" fmla="*/ 84 h 150"/>
                <a:gd name="T34" fmla="*/ 98 w 98"/>
                <a:gd name="T35" fmla="*/ 126 h 150"/>
                <a:gd name="T36" fmla="*/ 96 w 98"/>
                <a:gd name="T37" fmla="*/ 128 h 150"/>
                <a:gd name="T38" fmla="*/ 90 w 98"/>
                <a:gd name="T39" fmla="*/ 126 h 150"/>
                <a:gd name="T40" fmla="*/ 87 w 98"/>
                <a:gd name="T41" fmla="*/ 130 h 150"/>
                <a:gd name="T42" fmla="*/ 90 w 98"/>
                <a:gd name="T43" fmla="*/ 144 h 150"/>
                <a:gd name="T44" fmla="*/ 88 w 98"/>
                <a:gd name="T45" fmla="*/ 150 h 150"/>
                <a:gd name="T46" fmla="*/ 73 w 98"/>
                <a:gd name="T47" fmla="*/ 136 h 1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8"/>
                <a:gd name="T73" fmla="*/ 0 h 150"/>
                <a:gd name="T74" fmla="*/ 98 w 98"/>
                <a:gd name="T75" fmla="*/ 150 h 1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8" h="150">
                  <a:moveTo>
                    <a:pt x="73" y="136"/>
                  </a:moveTo>
                  <a:lnTo>
                    <a:pt x="49" y="114"/>
                  </a:lnTo>
                  <a:lnTo>
                    <a:pt x="32" y="98"/>
                  </a:lnTo>
                  <a:lnTo>
                    <a:pt x="14" y="80"/>
                  </a:lnTo>
                  <a:lnTo>
                    <a:pt x="0" y="66"/>
                  </a:lnTo>
                  <a:lnTo>
                    <a:pt x="0" y="40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65" y="0"/>
                  </a:lnTo>
                  <a:lnTo>
                    <a:pt x="81" y="0"/>
                  </a:lnTo>
                  <a:lnTo>
                    <a:pt x="98" y="0"/>
                  </a:lnTo>
                  <a:lnTo>
                    <a:pt x="98" y="26"/>
                  </a:lnTo>
                  <a:lnTo>
                    <a:pt x="98" y="54"/>
                  </a:lnTo>
                  <a:lnTo>
                    <a:pt x="98" y="84"/>
                  </a:lnTo>
                  <a:lnTo>
                    <a:pt x="98" y="126"/>
                  </a:lnTo>
                  <a:lnTo>
                    <a:pt x="96" y="128"/>
                  </a:lnTo>
                  <a:lnTo>
                    <a:pt x="90" y="126"/>
                  </a:lnTo>
                  <a:lnTo>
                    <a:pt x="87" y="130"/>
                  </a:lnTo>
                  <a:lnTo>
                    <a:pt x="90" y="144"/>
                  </a:lnTo>
                  <a:lnTo>
                    <a:pt x="88" y="150"/>
                  </a:lnTo>
                  <a:lnTo>
                    <a:pt x="73" y="13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1" name="Freeform 262"/>
            <p:cNvSpPr>
              <a:spLocks/>
            </p:cNvSpPr>
            <p:nvPr/>
          </p:nvSpPr>
          <p:spPr bwMode="auto">
            <a:xfrm>
              <a:off x="809" y="2139"/>
              <a:ext cx="125" cy="87"/>
            </a:xfrm>
            <a:custGeom>
              <a:avLst/>
              <a:gdLst>
                <a:gd name="T0" fmla="*/ 104 w 131"/>
                <a:gd name="T1" fmla="*/ 98 h 98"/>
                <a:gd name="T2" fmla="*/ 88 w 131"/>
                <a:gd name="T3" fmla="*/ 98 h 98"/>
                <a:gd name="T4" fmla="*/ 72 w 131"/>
                <a:gd name="T5" fmla="*/ 98 h 98"/>
                <a:gd name="T6" fmla="*/ 55 w 131"/>
                <a:gd name="T7" fmla="*/ 98 h 98"/>
                <a:gd name="T8" fmla="*/ 37 w 131"/>
                <a:gd name="T9" fmla="*/ 98 h 98"/>
                <a:gd name="T10" fmla="*/ 19 w 131"/>
                <a:gd name="T11" fmla="*/ 98 h 98"/>
                <a:gd name="T12" fmla="*/ 4 w 131"/>
                <a:gd name="T13" fmla="*/ 98 h 98"/>
                <a:gd name="T14" fmla="*/ 2 w 131"/>
                <a:gd name="T15" fmla="*/ 90 h 98"/>
                <a:gd name="T16" fmla="*/ 0 w 131"/>
                <a:gd name="T17" fmla="*/ 78 h 98"/>
                <a:gd name="T18" fmla="*/ 2 w 131"/>
                <a:gd name="T19" fmla="*/ 70 h 98"/>
                <a:gd name="T20" fmla="*/ 6 w 131"/>
                <a:gd name="T21" fmla="*/ 66 h 98"/>
                <a:gd name="T22" fmla="*/ 4 w 131"/>
                <a:gd name="T23" fmla="*/ 62 h 98"/>
                <a:gd name="T24" fmla="*/ 8 w 131"/>
                <a:gd name="T25" fmla="*/ 46 h 98"/>
                <a:gd name="T26" fmla="*/ 9 w 131"/>
                <a:gd name="T27" fmla="*/ 2 h 98"/>
                <a:gd name="T28" fmla="*/ 19 w 131"/>
                <a:gd name="T29" fmla="*/ 0 h 98"/>
                <a:gd name="T30" fmla="*/ 25 w 131"/>
                <a:gd name="T31" fmla="*/ 4 h 98"/>
                <a:gd name="T32" fmla="*/ 27 w 131"/>
                <a:gd name="T33" fmla="*/ 12 h 98"/>
                <a:gd name="T34" fmla="*/ 35 w 131"/>
                <a:gd name="T35" fmla="*/ 16 h 98"/>
                <a:gd name="T36" fmla="*/ 43 w 131"/>
                <a:gd name="T37" fmla="*/ 12 h 98"/>
                <a:gd name="T38" fmla="*/ 51 w 131"/>
                <a:gd name="T39" fmla="*/ 12 h 98"/>
                <a:gd name="T40" fmla="*/ 53 w 131"/>
                <a:gd name="T41" fmla="*/ 14 h 98"/>
                <a:gd name="T42" fmla="*/ 62 w 131"/>
                <a:gd name="T43" fmla="*/ 10 h 98"/>
                <a:gd name="T44" fmla="*/ 68 w 131"/>
                <a:gd name="T45" fmla="*/ 12 h 98"/>
                <a:gd name="T46" fmla="*/ 78 w 131"/>
                <a:gd name="T47" fmla="*/ 6 h 98"/>
                <a:gd name="T48" fmla="*/ 88 w 131"/>
                <a:gd name="T49" fmla="*/ 4 h 98"/>
                <a:gd name="T50" fmla="*/ 108 w 131"/>
                <a:gd name="T51" fmla="*/ 4 h 98"/>
                <a:gd name="T52" fmla="*/ 123 w 131"/>
                <a:gd name="T53" fmla="*/ 4 h 98"/>
                <a:gd name="T54" fmla="*/ 125 w 131"/>
                <a:gd name="T55" fmla="*/ 8 h 98"/>
                <a:gd name="T56" fmla="*/ 129 w 131"/>
                <a:gd name="T57" fmla="*/ 10 h 98"/>
                <a:gd name="T58" fmla="*/ 131 w 131"/>
                <a:gd name="T59" fmla="*/ 14 h 98"/>
                <a:gd name="T60" fmla="*/ 123 w 131"/>
                <a:gd name="T61" fmla="*/ 32 h 98"/>
                <a:gd name="T62" fmla="*/ 117 w 131"/>
                <a:gd name="T63" fmla="*/ 40 h 98"/>
                <a:gd name="T64" fmla="*/ 119 w 131"/>
                <a:gd name="T65" fmla="*/ 46 h 98"/>
                <a:gd name="T66" fmla="*/ 123 w 131"/>
                <a:gd name="T67" fmla="*/ 48 h 98"/>
                <a:gd name="T68" fmla="*/ 121 w 131"/>
                <a:gd name="T69" fmla="*/ 56 h 98"/>
                <a:gd name="T70" fmla="*/ 121 w 131"/>
                <a:gd name="T71" fmla="*/ 76 h 98"/>
                <a:gd name="T72" fmla="*/ 121 w 131"/>
                <a:gd name="T73" fmla="*/ 98 h 98"/>
                <a:gd name="T74" fmla="*/ 104 w 131"/>
                <a:gd name="T75" fmla="*/ 98 h 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1"/>
                <a:gd name="T115" fmla="*/ 0 h 98"/>
                <a:gd name="T116" fmla="*/ 131 w 131"/>
                <a:gd name="T117" fmla="*/ 98 h 9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1" h="98">
                  <a:moveTo>
                    <a:pt x="104" y="98"/>
                  </a:moveTo>
                  <a:lnTo>
                    <a:pt x="88" y="98"/>
                  </a:lnTo>
                  <a:lnTo>
                    <a:pt x="72" y="98"/>
                  </a:lnTo>
                  <a:lnTo>
                    <a:pt x="55" y="98"/>
                  </a:lnTo>
                  <a:lnTo>
                    <a:pt x="37" y="98"/>
                  </a:lnTo>
                  <a:lnTo>
                    <a:pt x="19" y="98"/>
                  </a:lnTo>
                  <a:lnTo>
                    <a:pt x="4" y="98"/>
                  </a:lnTo>
                  <a:lnTo>
                    <a:pt x="2" y="90"/>
                  </a:lnTo>
                  <a:lnTo>
                    <a:pt x="0" y="78"/>
                  </a:lnTo>
                  <a:lnTo>
                    <a:pt x="2" y="70"/>
                  </a:lnTo>
                  <a:lnTo>
                    <a:pt x="6" y="66"/>
                  </a:lnTo>
                  <a:lnTo>
                    <a:pt x="4" y="62"/>
                  </a:lnTo>
                  <a:lnTo>
                    <a:pt x="8" y="46"/>
                  </a:lnTo>
                  <a:lnTo>
                    <a:pt x="9" y="2"/>
                  </a:lnTo>
                  <a:lnTo>
                    <a:pt x="19" y="0"/>
                  </a:lnTo>
                  <a:lnTo>
                    <a:pt x="25" y="4"/>
                  </a:lnTo>
                  <a:lnTo>
                    <a:pt x="27" y="12"/>
                  </a:lnTo>
                  <a:lnTo>
                    <a:pt x="35" y="16"/>
                  </a:lnTo>
                  <a:lnTo>
                    <a:pt x="43" y="12"/>
                  </a:lnTo>
                  <a:lnTo>
                    <a:pt x="51" y="12"/>
                  </a:lnTo>
                  <a:lnTo>
                    <a:pt x="53" y="14"/>
                  </a:lnTo>
                  <a:lnTo>
                    <a:pt x="62" y="10"/>
                  </a:lnTo>
                  <a:lnTo>
                    <a:pt x="68" y="12"/>
                  </a:lnTo>
                  <a:lnTo>
                    <a:pt x="78" y="6"/>
                  </a:lnTo>
                  <a:lnTo>
                    <a:pt x="88" y="4"/>
                  </a:lnTo>
                  <a:lnTo>
                    <a:pt x="108" y="4"/>
                  </a:lnTo>
                  <a:lnTo>
                    <a:pt x="123" y="4"/>
                  </a:lnTo>
                  <a:lnTo>
                    <a:pt x="125" y="8"/>
                  </a:lnTo>
                  <a:lnTo>
                    <a:pt x="129" y="10"/>
                  </a:lnTo>
                  <a:lnTo>
                    <a:pt x="131" y="14"/>
                  </a:lnTo>
                  <a:lnTo>
                    <a:pt x="123" y="32"/>
                  </a:lnTo>
                  <a:lnTo>
                    <a:pt x="117" y="40"/>
                  </a:lnTo>
                  <a:lnTo>
                    <a:pt x="119" y="46"/>
                  </a:lnTo>
                  <a:lnTo>
                    <a:pt x="123" y="48"/>
                  </a:lnTo>
                  <a:lnTo>
                    <a:pt x="121" y="56"/>
                  </a:lnTo>
                  <a:lnTo>
                    <a:pt x="121" y="76"/>
                  </a:lnTo>
                  <a:lnTo>
                    <a:pt x="121" y="98"/>
                  </a:lnTo>
                  <a:lnTo>
                    <a:pt x="104" y="9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2" name="Freeform 263"/>
            <p:cNvSpPr>
              <a:spLocks/>
            </p:cNvSpPr>
            <p:nvPr/>
          </p:nvSpPr>
          <p:spPr bwMode="auto">
            <a:xfrm>
              <a:off x="921" y="2076"/>
              <a:ext cx="97" cy="150"/>
            </a:xfrm>
            <a:custGeom>
              <a:avLst/>
              <a:gdLst>
                <a:gd name="T0" fmla="*/ 20 w 102"/>
                <a:gd name="T1" fmla="*/ 168 h 168"/>
                <a:gd name="T2" fmla="*/ 36 w 102"/>
                <a:gd name="T3" fmla="*/ 168 h 168"/>
                <a:gd name="T4" fmla="*/ 102 w 102"/>
                <a:gd name="T5" fmla="*/ 168 h 168"/>
                <a:gd name="T6" fmla="*/ 102 w 102"/>
                <a:gd name="T7" fmla="*/ 140 h 168"/>
                <a:gd name="T8" fmla="*/ 102 w 102"/>
                <a:gd name="T9" fmla="*/ 110 h 168"/>
                <a:gd name="T10" fmla="*/ 98 w 102"/>
                <a:gd name="T11" fmla="*/ 104 h 168"/>
                <a:gd name="T12" fmla="*/ 96 w 102"/>
                <a:gd name="T13" fmla="*/ 106 h 168"/>
                <a:gd name="T14" fmla="*/ 96 w 102"/>
                <a:gd name="T15" fmla="*/ 110 h 168"/>
                <a:gd name="T16" fmla="*/ 83 w 102"/>
                <a:gd name="T17" fmla="*/ 108 h 168"/>
                <a:gd name="T18" fmla="*/ 81 w 102"/>
                <a:gd name="T19" fmla="*/ 112 h 168"/>
                <a:gd name="T20" fmla="*/ 75 w 102"/>
                <a:gd name="T21" fmla="*/ 110 h 168"/>
                <a:gd name="T22" fmla="*/ 73 w 102"/>
                <a:gd name="T23" fmla="*/ 114 h 168"/>
                <a:gd name="T24" fmla="*/ 71 w 102"/>
                <a:gd name="T25" fmla="*/ 112 h 168"/>
                <a:gd name="T26" fmla="*/ 69 w 102"/>
                <a:gd name="T27" fmla="*/ 104 h 168"/>
                <a:gd name="T28" fmla="*/ 63 w 102"/>
                <a:gd name="T29" fmla="*/ 102 h 168"/>
                <a:gd name="T30" fmla="*/ 63 w 102"/>
                <a:gd name="T31" fmla="*/ 98 h 168"/>
                <a:gd name="T32" fmla="*/ 59 w 102"/>
                <a:gd name="T33" fmla="*/ 92 h 168"/>
                <a:gd name="T34" fmla="*/ 57 w 102"/>
                <a:gd name="T35" fmla="*/ 84 h 168"/>
                <a:gd name="T36" fmla="*/ 55 w 102"/>
                <a:gd name="T37" fmla="*/ 82 h 168"/>
                <a:gd name="T38" fmla="*/ 49 w 102"/>
                <a:gd name="T39" fmla="*/ 88 h 168"/>
                <a:gd name="T40" fmla="*/ 45 w 102"/>
                <a:gd name="T41" fmla="*/ 86 h 168"/>
                <a:gd name="T42" fmla="*/ 45 w 102"/>
                <a:gd name="T43" fmla="*/ 82 h 168"/>
                <a:gd name="T44" fmla="*/ 45 w 102"/>
                <a:gd name="T45" fmla="*/ 80 h 168"/>
                <a:gd name="T46" fmla="*/ 47 w 102"/>
                <a:gd name="T47" fmla="*/ 78 h 168"/>
                <a:gd name="T48" fmla="*/ 45 w 102"/>
                <a:gd name="T49" fmla="*/ 70 h 168"/>
                <a:gd name="T50" fmla="*/ 47 w 102"/>
                <a:gd name="T51" fmla="*/ 70 h 168"/>
                <a:gd name="T52" fmla="*/ 49 w 102"/>
                <a:gd name="T53" fmla="*/ 58 h 168"/>
                <a:gd name="T54" fmla="*/ 42 w 102"/>
                <a:gd name="T55" fmla="*/ 58 h 168"/>
                <a:gd name="T56" fmla="*/ 32 w 102"/>
                <a:gd name="T57" fmla="*/ 44 h 168"/>
                <a:gd name="T58" fmla="*/ 26 w 102"/>
                <a:gd name="T59" fmla="*/ 40 h 168"/>
                <a:gd name="T60" fmla="*/ 28 w 102"/>
                <a:gd name="T61" fmla="*/ 38 h 168"/>
                <a:gd name="T62" fmla="*/ 26 w 102"/>
                <a:gd name="T63" fmla="*/ 36 h 168"/>
                <a:gd name="T64" fmla="*/ 26 w 102"/>
                <a:gd name="T65" fmla="*/ 36 h 168"/>
                <a:gd name="T66" fmla="*/ 26 w 102"/>
                <a:gd name="T67" fmla="*/ 32 h 168"/>
                <a:gd name="T68" fmla="*/ 20 w 102"/>
                <a:gd name="T69" fmla="*/ 26 h 168"/>
                <a:gd name="T70" fmla="*/ 20 w 102"/>
                <a:gd name="T71" fmla="*/ 0 h 168"/>
                <a:gd name="T72" fmla="*/ 4 w 102"/>
                <a:gd name="T73" fmla="*/ 0 h 168"/>
                <a:gd name="T74" fmla="*/ 4 w 102"/>
                <a:gd name="T75" fmla="*/ 22 h 168"/>
                <a:gd name="T76" fmla="*/ 4 w 102"/>
                <a:gd name="T77" fmla="*/ 44 h 168"/>
                <a:gd name="T78" fmla="*/ 4 w 102"/>
                <a:gd name="T79" fmla="*/ 64 h 168"/>
                <a:gd name="T80" fmla="*/ 6 w 102"/>
                <a:gd name="T81" fmla="*/ 70 h 168"/>
                <a:gd name="T82" fmla="*/ 6 w 102"/>
                <a:gd name="T83" fmla="*/ 74 h 168"/>
                <a:gd name="T84" fmla="*/ 8 w 102"/>
                <a:gd name="T85" fmla="*/ 78 h 168"/>
                <a:gd name="T86" fmla="*/ 12 w 102"/>
                <a:gd name="T87" fmla="*/ 80 h 168"/>
                <a:gd name="T88" fmla="*/ 14 w 102"/>
                <a:gd name="T89" fmla="*/ 84 h 168"/>
                <a:gd name="T90" fmla="*/ 6 w 102"/>
                <a:gd name="T91" fmla="*/ 102 h 168"/>
                <a:gd name="T92" fmla="*/ 0 w 102"/>
                <a:gd name="T93" fmla="*/ 110 h 168"/>
                <a:gd name="T94" fmla="*/ 2 w 102"/>
                <a:gd name="T95" fmla="*/ 116 h 168"/>
                <a:gd name="T96" fmla="*/ 6 w 102"/>
                <a:gd name="T97" fmla="*/ 118 h 168"/>
                <a:gd name="T98" fmla="*/ 4 w 102"/>
                <a:gd name="T99" fmla="*/ 126 h 168"/>
                <a:gd name="T100" fmla="*/ 4 w 102"/>
                <a:gd name="T101" fmla="*/ 146 h 168"/>
                <a:gd name="T102" fmla="*/ 4 w 102"/>
                <a:gd name="T103" fmla="*/ 168 h 168"/>
                <a:gd name="T104" fmla="*/ 20 w 102"/>
                <a:gd name="T105" fmla="*/ 168 h 16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2"/>
                <a:gd name="T160" fmla="*/ 0 h 168"/>
                <a:gd name="T161" fmla="*/ 102 w 102"/>
                <a:gd name="T162" fmla="*/ 168 h 16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2" h="168">
                  <a:moveTo>
                    <a:pt x="20" y="168"/>
                  </a:moveTo>
                  <a:lnTo>
                    <a:pt x="36" y="168"/>
                  </a:lnTo>
                  <a:lnTo>
                    <a:pt x="102" y="168"/>
                  </a:lnTo>
                  <a:lnTo>
                    <a:pt x="102" y="140"/>
                  </a:lnTo>
                  <a:lnTo>
                    <a:pt x="102" y="110"/>
                  </a:lnTo>
                  <a:lnTo>
                    <a:pt x="98" y="104"/>
                  </a:lnTo>
                  <a:lnTo>
                    <a:pt x="96" y="106"/>
                  </a:lnTo>
                  <a:lnTo>
                    <a:pt x="96" y="110"/>
                  </a:lnTo>
                  <a:lnTo>
                    <a:pt x="83" y="108"/>
                  </a:lnTo>
                  <a:lnTo>
                    <a:pt x="81" y="112"/>
                  </a:lnTo>
                  <a:lnTo>
                    <a:pt x="75" y="110"/>
                  </a:lnTo>
                  <a:lnTo>
                    <a:pt x="73" y="114"/>
                  </a:lnTo>
                  <a:lnTo>
                    <a:pt x="71" y="112"/>
                  </a:lnTo>
                  <a:lnTo>
                    <a:pt x="69" y="104"/>
                  </a:lnTo>
                  <a:lnTo>
                    <a:pt x="63" y="102"/>
                  </a:lnTo>
                  <a:lnTo>
                    <a:pt x="63" y="98"/>
                  </a:lnTo>
                  <a:lnTo>
                    <a:pt x="59" y="92"/>
                  </a:lnTo>
                  <a:lnTo>
                    <a:pt x="57" y="84"/>
                  </a:lnTo>
                  <a:lnTo>
                    <a:pt x="55" y="82"/>
                  </a:lnTo>
                  <a:lnTo>
                    <a:pt x="49" y="88"/>
                  </a:lnTo>
                  <a:lnTo>
                    <a:pt x="45" y="86"/>
                  </a:lnTo>
                  <a:lnTo>
                    <a:pt x="45" y="82"/>
                  </a:lnTo>
                  <a:lnTo>
                    <a:pt x="45" y="80"/>
                  </a:lnTo>
                  <a:lnTo>
                    <a:pt x="47" y="78"/>
                  </a:lnTo>
                  <a:lnTo>
                    <a:pt x="45" y="70"/>
                  </a:lnTo>
                  <a:lnTo>
                    <a:pt x="47" y="70"/>
                  </a:lnTo>
                  <a:lnTo>
                    <a:pt x="49" y="58"/>
                  </a:lnTo>
                  <a:lnTo>
                    <a:pt x="42" y="58"/>
                  </a:lnTo>
                  <a:lnTo>
                    <a:pt x="32" y="44"/>
                  </a:lnTo>
                  <a:lnTo>
                    <a:pt x="26" y="40"/>
                  </a:lnTo>
                  <a:lnTo>
                    <a:pt x="28" y="38"/>
                  </a:lnTo>
                  <a:lnTo>
                    <a:pt x="26" y="36"/>
                  </a:lnTo>
                  <a:lnTo>
                    <a:pt x="26" y="32"/>
                  </a:lnTo>
                  <a:lnTo>
                    <a:pt x="20" y="26"/>
                  </a:lnTo>
                  <a:lnTo>
                    <a:pt x="20" y="0"/>
                  </a:lnTo>
                  <a:lnTo>
                    <a:pt x="4" y="0"/>
                  </a:lnTo>
                  <a:lnTo>
                    <a:pt x="4" y="22"/>
                  </a:lnTo>
                  <a:lnTo>
                    <a:pt x="4" y="44"/>
                  </a:lnTo>
                  <a:lnTo>
                    <a:pt x="4" y="64"/>
                  </a:lnTo>
                  <a:lnTo>
                    <a:pt x="6" y="70"/>
                  </a:lnTo>
                  <a:lnTo>
                    <a:pt x="6" y="74"/>
                  </a:lnTo>
                  <a:lnTo>
                    <a:pt x="8" y="78"/>
                  </a:lnTo>
                  <a:lnTo>
                    <a:pt x="12" y="80"/>
                  </a:lnTo>
                  <a:lnTo>
                    <a:pt x="14" y="84"/>
                  </a:lnTo>
                  <a:lnTo>
                    <a:pt x="6" y="102"/>
                  </a:lnTo>
                  <a:lnTo>
                    <a:pt x="0" y="110"/>
                  </a:lnTo>
                  <a:lnTo>
                    <a:pt x="2" y="116"/>
                  </a:lnTo>
                  <a:lnTo>
                    <a:pt x="6" y="118"/>
                  </a:lnTo>
                  <a:lnTo>
                    <a:pt x="4" y="126"/>
                  </a:lnTo>
                  <a:lnTo>
                    <a:pt x="4" y="146"/>
                  </a:lnTo>
                  <a:lnTo>
                    <a:pt x="4" y="168"/>
                  </a:lnTo>
                  <a:lnTo>
                    <a:pt x="20" y="16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3" name="Freeform 264"/>
            <p:cNvSpPr>
              <a:spLocks/>
            </p:cNvSpPr>
            <p:nvPr/>
          </p:nvSpPr>
          <p:spPr bwMode="auto">
            <a:xfrm>
              <a:off x="805" y="2076"/>
              <a:ext cx="122" cy="77"/>
            </a:xfrm>
            <a:custGeom>
              <a:avLst/>
              <a:gdLst>
                <a:gd name="T0" fmla="*/ 49 w 127"/>
                <a:gd name="T1" fmla="*/ 0 h 86"/>
                <a:gd name="T2" fmla="*/ 63 w 127"/>
                <a:gd name="T3" fmla="*/ 0 h 86"/>
                <a:gd name="T4" fmla="*/ 82 w 127"/>
                <a:gd name="T5" fmla="*/ 0 h 86"/>
                <a:gd name="T6" fmla="*/ 106 w 127"/>
                <a:gd name="T7" fmla="*/ 0 h 86"/>
                <a:gd name="T8" fmla="*/ 125 w 127"/>
                <a:gd name="T9" fmla="*/ 0 h 86"/>
                <a:gd name="T10" fmla="*/ 125 w 127"/>
                <a:gd name="T11" fmla="*/ 22 h 86"/>
                <a:gd name="T12" fmla="*/ 125 w 127"/>
                <a:gd name="T13" fmla="*/ 44 h 86"/>
                <a:gd name="T14" fmla="*/ 125 w 127"/>
                <a:gd name="T15" fmla="*/ 64 h 86"/>
                <a:gd name="T16" fmla="*/ 127 w 127"/>
                <a:gd name="T17" fmla="*/ 70 h 86"/>
                <a:gd name="T18" fmla="*/ 127 w 127"/>
                <a:gd name="T19" fmla="*/ 74 h 86"/>
                <a:gd name="T20" fmla="*/ 112 w 127"/>
                <a:gd name="T21" fmla="*/ 74 h 86"/>
                <a:gd name="T22" fmla="*/ 92 w 127"/>
                <a:gd name="T23" fmla="*/ 74 h 86"/>
                <a:gd name="T24" fmla="*/ 82 w 127"/>
                <a:gd name="T25" fmla="*/ 76 h 86"/>
                <a:gd name="T26" fmla="*/ 72 w 127"/>
                <a:gd name="T27" fmla="*/ 82 h 86"/>
                <a:gd name="T28" fmla="*/ 66 w 127"/>
                <a:gd name="T29" fmla="*/ 80 h 86"/>
                <a:gd name="T30" fmla="*/ 57 w 127"/>
                <a:gd name="T31" fmla="*/ 84 h 86"/>
                <a:gd name="T32" fmla="*/ 55 w 127"/>
                <a:gd name="T33" fmla="*/ 82 h 86"/>
                <a:gd name="T34" fmla="*/ 47 w 127"/>
                <a:gd name="T35" fmla="*/ 82 h 86"/>
                <a:gd name="T36" fmla="*/ 39 w 127"/>
                <a:gd name="T37" fmla="*/ 86 h 86"/>
                <a:gd name="T38" fmla="*/ 31 w 127"/>
                <a:gd name="T39" fmla="*/ 82 h 86"/>
                <a:gd name="T40" fmla="*/ 29 w 127"/>
                <a:gd name="T41" fmla="*/ 74 h 86"/>
                <a:gd name="T42" fmla="*/ 23 w 127"/>
                <a:gd name="T43" fmla="*/ 70 h 86"/>
                <a:gd name="T44" fmla="*/ 19 w 127"/>
                <a:gd name="T45" fmla="*/ 66 h 86"/>
                <a:gd name="T46" fmla="*/ 12 w 127"/>
                <a:gd name="T47" fmla="*/ 66 h 86"/>
                <a:gd name="T48" fmla="*/ 12 w 127"/>
                <a:gd name="T49" fmla="*/ 58 h 86"/>
                <a:gd name="T50" fmla="*/ 12 w 127"/>
                <a:gd name="T51" fmla="*/ 64 h 86"/>
                <a:gd name="T52" fmla="*/ 13 w 127"/>
                <a:gd name="T53" fmla="*/ 62 h 86"/>
                <a:gd name="T54" fmla="*/ 13 w 127"/>
                <a:gd name="T55" fmla="*/ 56 h 86"/>
                <a:gd name="T56" fmla="*/ 10 w 127"/>
                <a:gd name="T57" fmla="*/ 54 h 86"/>
                <a:gd name="T58" fmla="*/ 12 w 127"/>
                <a:gd name="T59" fmla="*/ 50 h 86"/>
                <a:gd name="T60" fmla="*/ 12 w 127"/>
                <a:gd name="T61" fmla="*/ 48 h 86"/>
                <a:gd name="T62" fmla="*/ 10 w 127"/>
                <a:gd name="T63" fmla="*/ 50 h 86"/>
                <a:gd name="T64" fmla="*/ 6 w 127"/>
                <a:gd name="T65" fmla="*/ 36 h 86"/>
                <a:gd name="T66" fmla="*/ 0 w 127"/>
                <a:gd name="T67" fmla="*/ 24 h 86"/>
                <a:gd name="T68" fmla="*/ 0 w 127"/>
                <a:gd name="T69" fmla="*/ 16 h 86"/>
                <a:gd name="T70" fmla="*/ 2 w 127"/>
                <a:gd name="T71" fmla="*/ 14 h 86"/>
                <a:gd name="T72" fmla="*/ 13 w 127"/>
                <a:gd name="T73" fmla="*/ 20 h 86"/>
                <a:gd name="T74" fmla="*/ 33 w 127"/>
                <a:gd name="T75" fmla="*/ 22 h 86"/>
                <a:gd name="T76" fmla="*/ 33 w 127"/>
                <a:gd name="T77" fmla="*/ 28 h 86"/>
                <a:gd name="T78" fmla="*/ 27 w 127"/>
                <a:gd name="T79" fmla="*/ 36 h 86"/>
                <a:gd name="T80" fmla="*/ 27 w 127"/>
                <a:gd name="T81" fmla="*/ 40 h 86"/>
                <a:gd name="T82" fmla="*/ 29 w 127"/>
                <a:gd name="T83" fmla="*/ 40 h 86"/>
                <a:gd name="T84" fmla="*/ 29 w 127"/>
                <a:gd name="T85" fmla="*/ 38 h 86"/>
                <a:gd name="T86" fmla="*/ 35 w 127"/>
                <a:gd name="T87" fmla="*/ 28 h 86"/>
                <a:gd name="T88" fmla="*/ 37 w 127"/>
                <a:gd name="T89" fmla="*/ 28 h 86"/>
                <a:gd name="T90" fmla="*/ 39 w 127"/>
                <a:gd name="T91" fmla="*/ 30 h 86"/>
                <a:gd name="T92" fmla="*/ 39 w 127"/>
                <a:gd name="T93" fmla="*/ 26 h 86"/>
                <a:gd name="T94" fmla="*/ 37 w 127"/>
                <a:gd name="T95" fmla="*/ 16 h 86"/>
                <a:gd name="T96" fmla="*/ 33 w 127"/>
                <a:gd name="T97" fmla="*/ 12 h 86"/>
                <a:gd name="T98" fmla="*/ 37 w 127"/>
                <a:gd name="T99" fmla="*/ 10 h 86"/>
                <a:gd name="T100" fmla="*/ 37 w 127"/>
                <a:gd name="T101" fmla="*/ 8 h 86"/>
                <a:gd name="T102" fmla="*/ 39 w 127"/>
                <a:gd name="T103" fmla="*/ 8 h 86"/>
                <a:gd name="T104" fmla="*/ 33 w 127"/>
                <a:gd name="T105" fmla="*/ 6 h 86"/>
                <a:gd name="T106" fmla="*/ 31 w 127"/>
                <a:gd name="T107" fmla="*/ 0 h 86"/>
                <a:gd name="T108" fmla="*/ 49 w 127"/>
                <a:gd name="T109" fmla="*/ 0 h 8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7"/>
                <a:gd name="T166" fmla="*/ 0 h 86"/>
                <a:gd name="T167" fmla="*/ 127 w 127"/>
                <a:gd name="T168" fmla="*/ 86 h 8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7" h="86">
                  <a:moveTo>
                    <a:pt x="49" y="0"/>
                  </a:moveTo>
                  <a:lnTo>
                    <a:pt x="63" y="0"/>
                  </a:lnTo>
                  <a:lnTo>
                    <a:pt x="82" y="0"/>
                  </a:lnTo>
                  <a:lnTo>
                    <a:pt x="106" y="0"/>
                  </a:lnTo>
                  <a:lnTo>
                    <a:pt x="125" y="0"/>
                  </a:lnTo>
                  <a:lnTo>
                    <a:pt x="125" y="22"/>
                  </a:lnTo>
                  <a:lnTo>
                    <a:pt x="125" y="44"/>
                  </a:lnTo>
                  <a:lnTo>
                    <a:pt x="125" y="64"/>
                  </a:lnTo>
                  <a:lnTo>
                    <a:pt x="127" y="70"/>
                  </a:lnTo>
                  <a:lnTo>
                    <a:pt x="127" y="74"/>
                  </a:lnTo>
                  <a:lnTo>
                    <a:pt x="112" y="74"/>
                  </a:lnTo>
                  <a:lnTo>
                    <a:pt x="92" y="74"/>
                  </a:lnTo>
                  <a:lnTo>
                    <a:pt x="82" y="76"/>
                  </a:lnTo>
                  <a:lnTo>
                    <a:pt x="72" y="82"/>
                  </a:lnTo>
                  <a:lnTo>
                    <a:pt x="66" y="80"/>
                  </a:lnTo>
                  <a:lnTo>
                    <a:pt x="57" y="84"/>
                  </a:lnTo>
                  <a:lnTo>
                    <a:pt x="55" y="82"/>
                  </a:lnTo>
                  <a:lnTo>
                    <a:pt x="47" y="82"/>
                  </a:lnTo>
                  <a:lnTo>
                    <a:pt x="39" y="86"/>
                  </a:lnTo>
                  <a:lnTo>
                    <a:pt x="31" y="82"/>
                  </a:lnTo>
                  <a:lnTo>
                    <a:pt x="29" y="74"/>
                  </a:lnTo>
                  <a:lnTo>
                    <a:pt x="23" y="70"/>
                  </a:lnTo>
                  <a:lnTo>
                    <a:pt x="19" y="66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64"/>
                  </a:lnTo>
                  <a:lnTo>
                    <a:pt x="13" y="62"/>
                  </a:lnTo>
                  <a:lnTo>
                    <a:pt x="13" y="56"/>
                  </a:lnTo>
                  <a:lnTo>
                    <a:pt x="10" y="54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0" y="50"/>
                  </a:lnTo>
                  <a:lnTo>
                    <a:pt x="6" y="36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13" y="20"/>
                  </a:lnTo>
                  <a:lnTo>
                    <a:pt x="33" y="22"/>
                  </a:lnTo>
                  <a:lnTo>
                    <a:pt x="33" y="28"/>
                  </a:lnTo>
                  <a:lnTo>
                    <a:pt x="27" y="36"/>
                  </a:lnTo>
                  <a:lnTo>
                    <a:pt x="27" y="40"/>
                  </a:lnTo>
                  <a:lnTo>
                    <a:pt x="29" y="40"/>
                  </a:lnTo>
                  <a:lnTo>
                    <a:pt x="29" y="38"/>
                  </a:lnTo>
                  <a:lnTo>
                    <a:pt x="35" y="28"/>
                  </a:lnTo>
                  <a:lnTo>
                    <a:pt x="37" y="28"/>
                  </a:lnTo>
                  <a:lnTo>
                    <a:pt x="39" y="30"/>
                  </a:lnTo>
                  <a:lnTo>
                    <a:pt x="39" y="26"/>
                  </a:lnTo>
                  <a:lnTo>
                    <a:pt x="37" y="16"/>
                  </a:lnTo>
                  <a:lnTo>
                    <a:pt x="33" y="12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9" y="8"/>
                  </a:lnTo>
                  <a:lnTo>
                    <a:pt x="33" y="6"/>
                  </a:lnTo>
                  <a:lnTo>
                    <a:pt x="31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4" name="Freeform 265"/>
            <p:cNvSpPr>
              <a:spLocks/>
            </p:cNvSpPr>
            <p:nvPr/>
          </p:nvSpPr>
          <p:spPr bwMode="auto">
            <a:xfrm>
              <a:off x="940" y="2076"/>
              <a:ext cx="191" cy="102"/>
            </a:xfrm>
            <a:custGeom>
              <a:avLst/>
              <a:gdLst>
                <a:gd name="T0" fmla="*/ 184 w 200"/>
                <a:gd name="T1" fmla="*/ 98 h 114"/>
                <a:gd name="T2" fmla="*/ 155 w 200"/>
                <a:gd name="T3" fmla="*/ 98 h 114"/>
                <a:gd name="T4" fmla="*/ 127 w 200"/>
                <a:gd name="T5" fmla="*/ 98 h 114"/>
                <a:gd name="T6" fmla="*/ 104 w 200"/>
                <a:gd name="T7" fmla="*/ 98 h 114"/>
                <a:gd name="T8" fmla="*/ 82 w 200"/>
                <a:gd name="T9" fmla="*/ 98 h 114"/>
                <a:gd name="T10" fmla="*/ 82 w 200"/>
                <a:gd name="T11" fmla="*/ 110 h 114"/>
                <a:gd name="T12" fmla="*/ 78 w 200"/>
                <a:gd name="T13" fmla="*/ 104 h 114"/>
                <a:gd name="T14" fmla="*/ 76 w 200"/>
                <a:gd name="T15" fmla="*/ 106 h 114"/>
                <a:gd name="T16" fmla="*/ 76 w 200"/>
                <a:gd name="T17" fmla="*/ 110 h 114"/>
                <a:gd name="T18" fmla="*/ 63 w 200"/>
                <a:gd name="T19" fmla="*/ 108 h 114"/>
                <a:gd name="T20" fmla="*/ 61 w 200"/>
                <a:gd name="T21" fmla="*/ 112 h 114"/>
                <a:gd name="T22" fmla="*/ 55 w 200"/>
                <a:gd name="T23" fmla="*/ 110 h 114"/>
                <a:gd name="T24" fmla="*/ 53 w 200"/>
                <a:gd name="T25" fmla="*/ 114 h 114"/>
                <a:gd name="T26" fmla="*/ 51 w 200"/>
                <a:gd name="T27" fmla="*/ 112 h 114"/>
                <a:gd name="T28" fmla="*/ 49 w 200"/>
                <a:gd name="T29" fmla="*/ 104 h 114"/>
                <a:gd name="T30" fmla="*/ 43 w 200"/>
                <a:gd name="T31" fmla="*/ 102 h 114"/>
                <a:gd name="T32" fmla="*/ 43 w 200"/>
                <a:gd name="T33" fmla="*/ 98 h 114"/>
                <a:gd name="T34" fmla="*/ 39 w 200"/>
                <a:gd name="T35" fmla="*/ 92 h 114"/>
                <a:gd name="T36" fmla="*/ 37 w 200"/>
                <a:gd name="T37" fmla="*/ 84 h 114"/>
                <a:gd name="T38" fmla="*/ 35 w 200"/>
                <a:gd name="T39" fmla="*/ 82 h 114"/>
                <a:gd name="T40" fmla="*/ 29 w 200"/>
                <a:gd name="T41" fmla="*/ 88 h 114"/>
                <a:gd name="T42" fmla="*/ 25 w 200"/>
                <a:gd name="T43" fmla="*/ 86 h 114"/>
                <a:gd name="T44" fmla="*/ 25 w 200"/>
                <a:gd name="T45" fmla="*/ 82 h 114"/>
                <a:gd name="T46" fmla="*/ 25 w 200"/>
                <a:gd name="T47" fmla="*/ 80 h 114"/>
                <a:gd name="T48" fmla="*/ 27 w 200"/>
                <a:gd name="T49" fmla="*/ 78 h 114"/>
                <a:gd name="T50" fmla="*/ 25 w 200"/>
                <a:gd name="T51" fmla="*/ 70 h 114"/>
                <a:gd name="T52" fmla="*/ 27 w 200"/>
                <a:gd name="T53" fmla="*/ 70 h 114"/>
                <a:gd name="T54" fmla="*/ 29 w 200"/>
                <a:gd name="T55" fmla="*/ 58 h 114"/>
                <a:gd name="T56" fmla="*/ 22 w 200"/>
                <a:gd name="T57" fmla="*/ 58 h 114"/>
                <a:gd name="T58" fmla="*/ 12 w 200"/>
                <a:gd name="T59" fmla="*/ 44 h 114"/>
                <a:gd name="T60" fmla="*/ 6 w 200"/>
                <a:gd name="T61" fmla="*/ 40 h 114"/>
                <a:gd name="T62" fmla="*/ 8 w 200"/>
                <a:gd name="T63" fmla="*/ 38 h 114"/>
                <a:gd name="T64" fmla="*/ 6 w 200"/>
                <a:gd name="T65" fmla="*/ 36 h 114"/>
                <a:gd name="T66" fmla="*/ 6 w 200"/>
                <a:gd name="T67" fmla="*/ 36 h 114"/>
                <a:gd name="T68" fmla="*/ 6 w 200"/>
                <a:gd name="T69" fmla="*/ 32 h 114"/>
                <a:gd name="T70" fmla="*/ 0 w 200"/>
                <a:gd name="T71" fmla="*/ 26 h 114"/>
                <a:gd name="T72" fmla="*/ 0 w 200"/>
                <a:gd name="T73" fmla="*/ 0 h 114"/>
                <a:gd name="T74" fmla="*/ 16 w 200"/>
                <a:gd name="T75" fmla="*/ 0 h 114"/>
                <a:gd name="T76" fmla="*/ 33 w 200"/>
                <a:gd name="T77" fmla="*/ 0 h 114"/>
                <a:gd name="T78" fmla="*/ 55 w 200"/>
                <a:gd name="T79" fmla="*/ 0 h 114"/>
                <a:gd name="T80" fmla="*/ 78 w 200"/>
                <a:gd name="T81" fmla="*/ 0 h 114"/>
                <a:gd name="T82" fmla="*/ 100 w 200"/>
                <a:gd name="T83" fmla="*/ 0 h 114"/>
                <a:gd name="T84" fmla="*/ 124 w 200"/>
                <a:gd name="T85" fmla="*/ 0 h 114"/>
                <a:gd name="T86" fmla="*/ 151 w 200"/>
                <a:gd name="T87" fmla="*/ 0 h 114"/>
                <a:gd name="T88" fmla="*/ 180 w 200"/>
                <a:gd name="T89" fmla="*/ 0 h 114"/>
                <a:gd name="T90" fmla="*/ 200 w 200"/>
                <a:gd name="T91" fmla="*/ 0 h 114"/>
                <a:gd name="T92" fmla="*/ 200 w 200"/>
                <a:gd name="T93" fmla="*/ 36 h 114"/>
                <a:gd name="T94" fmla="*/ 200 w 200"/>
                <a:gd name="T95" fmla="*/ 98 h 114"/>
                <a:gd name="T96" fmla="*/ 184 w 200"/>
                <a:gd name="T97" fmla="*/ 98 h 1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0"/>
                <a:gd name="T148" fmla="*/ 0 h 114"/>
                <a:gd name="T149" fmla="*/ 200 w 200"/>
                <a:gd name="T150" fmla="*/ 114 h 1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0" h="114">
                  <a:moveTo>
                    <a:pt x="184" y="98"/>
                  </a:moveTo>
                  <a:lnTo>
                    <a:pt x="155" y="98"/>
                  </a:lnTo>
                  <a:lnTo>
                    <a:pt x="127" y="98"/>
                  </a:lnTo>
                  <a:lnTo>
                    <a:pt x="104" y="98"/>
                  </a:lnTo>
                  <a:lnTo>
                    <a:pt x="82" y="98"/>
                  </a:lnTo>
                  <a:lnTo>
                    <a:pt x="82" y="110"/>
                  </a:lnTo>
                  <a:lnTo>
                    <a:pt x="78" y="104"/>
                  </a:lnTo>
                  <a:lnTo>
                    <a:pt x="76" y="106"/>
                  </a:lnTo>
                  <a:lnTo>
                    <a:pt x="76" y="110"/>
                  </a:lnTo>
                  <a:lnTo>
                    <a:pt x="63" y="108"/>
                  </a:lnTo>
                  <a:lnTo>
                    <a:pt x="61" y="112"/>
                  </a:lnTo>
                  <a:lnTo>
                    <a:pt x="55" y="110"/>
                  </a:lnTo>
                  <a:lnTo>
                    <a:pt x="53" y="114"/>
                  </a:lnTo>
                  <a:lnTo>
                    <a:pt x="51" y="112"/>
                  </a:lnTo>
                  <a:lnTo>
                    <a:pt x="49" y="104"/>
                  </a:lnTo>
                  <a:lnTo>
                    <a:pt x="43" y="102"/>
                  </a:lnTo>
                  <a:lnTo>
                    <a:pt x="43" y="98"/>
                  </a:lnTo>
                  <a:lnTo>
                    <a:pt x="39" y="92"/>
                  </a:lnTo>
                  <a:lnTo>
                    <a:pt x="37" y="84"/>
                  </a:lnTo>
                  <a:lnTo>
                    <a:pt x="35" y="82"/>
                  </a:lnTo>
                  <a:lnTo>
                    <a:pt x="29" y="88"/>
                  </a:lnTo>
                  <a:lnTo>
                    <a:pt x="25" y="86"/>
                  </a:lnTo>
                  <a:lnTo>
                    <a:pt x="25" y="82"/>
                  </a:lnTo>
                  <a:lnTo>
                    <a:pt x="25" y="80"/>
                  </a:lnTo>
                  <a:lnTo>
                    <a:pt x="27" y="78"/>
                  </a:lnTo>
                  <a:lnTo>
                    <a:pt x="25" y="70"/>
                  </a:lnTo>
                  <a:lnTo>
                    <a:pt x="27" y="70"/>
                  </a:lnTo>
                  <a:lnTo>
                    <a:pt x="29" y="58"/>
                  </a:lnTo>
                  <a:lnTo>
                    <a:pt x="22" y="58"/>
                  </a:lnTo>
                  <a:lnTo>
                    <a:pt x="12" y="44"/>
                  </a:lnTo>
                  <a:lnTo>
                    <a:pt x="6" y="40"/>
                  </a:lnTo>
                  <a:lnTo>
                    <a:pt x="8" y="38"/>
                  </a:lnTo>
                  <a:lnTo>
                    <a:pt x="6" y="36"/>
                  </a:lnTo>
                  <a:lnTo>
                    <a:pt x="6" y="3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3" y="0"/>
                  </a:lnTo>
                  <a:lnTo>
                    <a:pt x="55" y="0"/>
                  </a:lnTo>
                  <a:lnTo>
                    <a:pt x="78" y="0"/>
                  </a:lnTo>
                  <a:lnTo>
                    <a:pt x="100" y="0"/>
                  </a:lnTo>
                  <a:lnTo>
                    <a:pt x="124" y="0"/>
                  </a:lnTo>
                  <a:lnTo>
                    <a:pt x="151" y="0"/>
                  </a:lnTo>
                  <a:lnTo>
                    <a:pt x="180" y="0"/>
                  </a:lnTo>
                  <a:lnTo>
                    <a:pt x="200" y="0"/>
                  </a:lnTo>
                  <a:lnTo>
                    <a:pt x="200" y="36"/>
                  </a:lnTo>
                  <a:lnTo>
                    <a:pt x="200" y="98"/>
                  </a:lnTo>
                  <a:lnTo>
                    <a:pt x="184" y="9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5" name="Freeform 266"/>
            <p:cNvSpPr>
              <a:spLocks/>
            </p:cNvSpPr>
            <p:nvPr/>
          </p:nvSpPr>
          <p:spPr bwMode="auto">
            <a:xfrm>
              <a:off x="1018" y="2163"/>
              <a:ext cx="113" cy="82"/>
            </a:xfrm>
            <a:custGeom>
              <a:avLst/>
              <a:gdLst>
                <a:gd name="T0" fmla="*/ 102 w 118"/>
                <a:gd name="T1" fmla="*/ 0 h 92"/>
                <a:gd name="T2" fmla="*/ 73 w 118"/>
                <a:gd name="T3" fmla="*/ 0 h 92"/>
                <a:gd name="T4" fmla="*/ 45 w 118"/>
                <a:gd name="T5" fmla="*/ 0 h 92"/>
                <a:gd name="T6" fmla="*/ 22 w 118"/>
                <a:gd name="T7" fmla="*/ 0 h 92"/>
                <a:gd name="T8" fmla="*/ 0 w 118"/>
                <a:gd name="T9" fmla="*/ 0 h 92"/>
                <a:gd name="T10" fmla="*/ 0 w 118"/>
                <a:gd name="T11" fmla="*/ 42 h 92"/>
                <a:gd name="T12" fmla="*/ 0 w 118"/>
                <a:gd name="T13" fmla="*/ 92 h 92"/>
                <a:gd name="T14" fmla="*/ 18 w 118"/>
                <a:gd name="T15" fmla="*/ 92 h 92"/>
                <a:gd name="T16" fmla="*/ 51 w 118"/>
                <a:gd name="T17" fmla="*/ 92 h 92"/>
                <a:gd name="T18" fmla="*/ 69 w 118"/>
                <a:gd name="T19" fmla="*/ 92 h 92"/>
                <a:gd name="T20" fmla="*/ 96 w 118"/>
                <a:gd name="T21" fmla="*/ 92 h 92"/>
                <a:gd name="T22" fmla="*/ 118 w 118"/>
                <a:gd name="T23" fmla="*/ 92 h 92"/>
                <a:gd name="T24" fmla="*/ 118 w 118"/>
                <a:gd name="T25" fmla="*/ 70 h 92"/>
                <a:gd name="T26" fmla="*/ 118 w 118"/>
                <a:gd name="T27" fmla="*/ 24 h 92"/>
                <a:gd name="T28" fmla="*/ 118 w 118"/>
                <a:gd name="T29" fmla="*/ 0 h 92"/>
                <a:gd name="T30" fmla="*/ 102 w 118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8"/>
                <a:gd name="T49" fmla="*/ 0 h 92"/>
                <a:gd name="T50" fmla="*/ 118 w 118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8" h="92">
                  <a:moveTo>
                    <a:pt x="102" y="0"/>
                  </a:moveTo>
                  <a:lnTo>
                    <a:pt x="73" y="0"/>
                  </a:lnTo>
                  <a:lnTo>
                    <a:pt x="45" y="0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42"/>
                  </a:lnTo>
                  <a:lnTo>
                    <a:pt x="0" y="92"/>
                  </a:lnTo>
                  <a:lnTo>
                    <a:pt x="18" y="92"/>
                  </a:lnTo>
                  <a:lnTo>
                    <a:pt x="51" y="92"/>
                  </a:lnTo>
                  <a:lnTo>
                    <a:pt x="69" y="92"/>
                  </a:lnTo>
                  <a:lnTo>
                    <a:pt x="96" y="92"/>
                  </a:lnTo>
                  <a:lnTo>
                    <a:pt x="118" y="92"/>
                  </a:lnTo>
                  <a:lnTo>
                    <a:pt x="118" y="70"/>
                  </a:lnTo>
                  <a:lnTo>
                    <a:pt x="118" y="24"/>
                  </a:lnTo>
                  <a:lnTo>
                    <a:pt x="118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56" name="Freeform 267"/>
            <p:cNvSpPr>
              <a:spLocks/>
            </p:cNvSpPr>
            <p:nvPr/>
          </p:nvSpPr>
          <p:spPr bwMode="auto">
            <a:xfrm>
              <a:off x="1131" y="2206"/>
              <a:ext cx="135" cy="59"/>
            </a:xfrm>
            <a:custGeom>
              <a:avLst/>
              <a:gdLst>
                <a:gd name="T0" fmla="*/ 84 w 141"/>
                <a:gd name="T1" fmla="*/ 0 h 66"/>
                <a:gd name="T2" fmla="*/ 63 w 141"/>
                <a:gd name="T3" fmla="*/ 0 h 66"/>
                <a:gd name="T4" fmla="*/ 31 w 141"/>
                <a:gd name="T5" fmla="*/ 0 h 66"/>
                <a:gd name="T6" fmla="*/ 0 w 141"/>
                <a:gd name="T7" fmla="*/ 0 h 66"/>
                <a:gd name="T8" fmla="*/ 0 w 141"/>
                <a:gd name="T9" fmla="*/ 22 h 66"/>
                <a:gd name="T10" fmla="*/ 0 w 141"/>
                <a:gd name="T11" fmla="*/ 44 h 66"/>
                <a:gd name="T12" fmla="*/ 16 w 141"/>
                <a:gd name="T13" fmla="*/ 44 h 66"/>
                <a:gd name="T14" fmla="*/ 31 w 141"/>
                <a:gd name="T15" fmla="*/ 44 h 66"/>
                <a:gd name="T16" fmla="*/ 31 w 141"/>
                <a:gd name="T17" fmla="*/ 66 h 66"/>
                <a:gd name="T18" fmla="*/ 59 w 141"/>
                <a:gd name="T19" fmla="*/ 66 h 66"/>
                <a:gd name="T20" fmla="*/ 88 w 141"/>
                <a:gd name="T21" fmla="*/ 66 h 66"/>
                <a:gd name="T22" fmla="*/ 114 w 141"/>
                <a:gd name="T23" fmla="*/ 66 h 66"/>
                <a:gd name="T24" fmla="*/ 141 w 141"/>
                <a:gd name="T25" fmla="*/ 66 h 66"/>
                <a:gd name="T26" fmla="*/ 141 w 141"/>
                <a:gd name="T27" fmla="*/ 62 h 66"/>
                <a:gd name="T28" fmla="*/ 137 w 141"/>
                <a:gd name="T29" fmla="*/ 60 h 66"/>
                <a:gd name="T30" fmla="*/ 137 w 141"/>
                <a:gd name="T31" fmla="*/ 56 h 66"/>
                <a:gd name="T32" fmla="*/ 135 w 141"/>
                <a:gd name="T33" fmla="*/ 54 h 66"/>
                <a:gd name="T34" fmla="*/ 133 w 141"/>
                <a:gd name="T35" fmla="*/ 50 h 66"/>
                <a:gd name="T36" fmla="*/ 135 w 141"/>
                <a:gd name="T37" fmla="*/ 48 h 66"/>
                <a:gd name="T38" fmla="*/ 133 w 141"/>
                <a:gd name="T39" fmla="*/ 44 h 66"/>
                <a:gd name="T40" fmla="*/ 133 w 141"/>
                <a:gd name="T41" fmla="*/ 38 h 66"/>
                <a:gd name="T42" fmla="*/ 133 w 141"/>
                <a:gd name="T43" fmla="*/ 38 h 66"/>
                <a:gd name="T44" fmla="*/ 133 w 141"/>
                <a:gd name="T45" fmla="*/ 34 h 66"/>
                <a:gd name="T46" fmla="*/ 131 w 141"/>
                <a:gd name="T47" fmla="*/ 32 h 66"/>
                <a:gd name="T48" fmla="*/ 131 w 141"/>
                <a:gd name="T49" fmla="*/ 26 h 66"/>
                <a:gd name="T50" fmla="*/ 126 w 141"/>
                <a:gd name="T51" fmla="*/ 18 h 66"/>
                <a:gd name="T52" fmla="*/ 126 w 141"/>
                <a:gd name="T53" fmla="*/ 10 h 66"/>
                <a:gd name="T54" fmla="*/ 124 w 141"/>
                <a:gd name="T55" fmla="*/ 10 h 66"/>
                <a:gd name="T56" fmla="*/ 122 w 141"/>
                <a:gd name="T57" fmla="*/ 10 h 66"/>
                <a:gd name="T58" fmla="*/ 120 w 141"/>
                <a:gd name="T59" fmla="*/ 6 h 66"/>
                <a:gd name="T60" fmla="*/ 112 w 141"/>
                <a:gd name="T61" fmla="*/ 2 h 66"/>
                <a:gd name="T62" fmla="*/ 102 w 141"/>
                <a:gd name="T63" fmla="*/ 2 h 66"/>
                <a:gd name="T64" fmla="*/ 98 w 141"/>
                <a:gd name="T65" fmla="*/ 4 h 66"/>
                <a:gd name="T66" fmla="*/ 90 w 141"/>
                <a:gd name="T67" fmla="*/ 0 h 66"/>
                <a:gd name="T68" fmla="*/ 84 w 141"/>
                <a:gd name="T69" fmla="*/ 0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1"/>
                <a:gd name="T106" fmla="*/ 0 h 66"/>
                <a:gd name="T107" fmla="*/ 141 w 141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1" h="66">
                  <a:moveTo>
                    <a:pt x="84" y="0"/>
                  </a:moveTo>
                  <a:lnTo>
                    <a:pt x="63" y="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0" y="44"/>
                  </a:lnTo>
                  <a:lnTo>
                    <a:pt x="16" y="44"/>
                  </a:lnTo>
                  <a:lnTo>
                    <a:pt x="31" y="44"/>
                  </a:lnTo>
                  <a:lnTo>
                    <a:pt x="31" y="66"/>
                  </a:lnTo>
                  <a:lnTo>
                    <a:pt x="59" y="66"/>
                  </a:lnTo>
                  <a:lnTo>
                    <a:pt x="88" y="66"/>
                  </a:lnTo>
                  <a:lnTo>
                    <a:pt x="114" y="66"/>
                  </a:lnTo>
                  <a:lnTo>
                    <a:pt x="141" y="66"/>
                  </a:lnTo>
                  <a:lnTo>
                    <a:pt x="141" y="62"/>
                  </a:lnTo>
                  <a:lnTo>
                    <a:pt x="137" y="60"/>
                  </a:lnTo>
                  <a:lnTo>
                    <a:pt x="137" y="56"/>
                  </a:lnTo>
                  <a:lnTo>
                    <a:pt x="135" y="54"/>
                  </a:lnTo>
                  <a:lnTo>
                    <a:pt x="133" y="50"/>
                  </a:lnTo>
                  <a:lnTo>
                    <a:pt x="135" y="48"/>
                  </a:lnTo>
                  <a:lnTo>
                    <a:pt x="133" y="44"/>
                  </a:lnTo>
                  <a:lnTo>
                    <a:pt x="133" y="38"/>
                  </a:lnTo>
                  <a:lnTo>
                    <a:pt x="133" y="34"/>
                  </a:lnTo>
                  <a:lnTo>
                    <a:pt x="131" y="32"/>
                  </a:lnTo>
                  <a:lnTo>
                    <a:pt x="131" y="26"/>
                  </a:lnTo>
                  <a:lnTo>
                    <a:pt x="126" y="18"/>
                  </a:lnTo>
                  <a:lnTo>
                    <a:pt x="126" y="10"/>
                  </a:lnTo>
                  <a:lnTo>
                    <a:pt x="124" y="10"/>
                  </a:lnTo>
                  <a:lnTo>
                    <a:pt x="122" y="10"/>
                  </a:lnTo>
                  <a:lnTo>
                    <a:pt x="120" y="6"/>
                  </a:lnTo>
                  <a:lnTo>
                    <a:pt x="112" y="2"/>
                  </a:lnTo>
                  <a:lnTo>
                    <a:pt x="102" y="2"/>
                  </a:lnTo>
                  <a:lnTo>
                    <a:pt x="98" y="4"/>
                  </a:lnTo>
                  <a:lnTo>
                    <a:pt x="90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67" name="Freeform 268"/>
            <p:cNvSpPr>
              <a:spLocks/>
            </p:cNvSpPr>
            <p:nvPr/>
          </p:nvSpPr>
          <p:spPr bwMode="auto">
            <a:xfrm>
              <a:off x="1051" y="2245"/>
              <a:ext cx="110" cy="78"/>
            </a:xfrm>
            <a:custGeom>
              <a:avLst/>
              <a:gdLst>
                <a:gd name="T0" fmla="*/ 100 w 115"/>
                <a:gd name="T1" fmla="*/ 88 h 88"/>
                <a:gd name="T2" fmla="*/ 72 w 115"/>
                <a:gd name="T3" fmla="*/ 88 h 88"/>
                <a:gd name="T4" fmla="*/ 43 w 115"/>
                <a:gd name="T5" fmla="*/ 88 h 88"/>
                <a:gd name="T6" fmla="*/ 19 w 115"/>
                <a:gd name="T7" fmla="*/ 88 h 88"/>
                <a:gd name="T8" fmla="*/ 0 w 115"/>
                <a:gd name="T9" fmla="*/ 88 h 88"/>
                <a:gd name="T10" fmla="*/ 0 w 115"/>
                <a:gd name="T11" fmla="*/ 64 h 88"/>
                <a:gd name="T12" fmla="*/ 0 w 115"/>
                <a:gd name="T13" fmla="*/ 30 h 88"/>
                <a:gd name="T14" fmla="*/ 0 w 115"/>
                <a:gd name="T15" fmla="*/ 0 h 88"/>
                <a:gd name="T16" fmla="*/ 17 w 115"/>
                <a:gd name="T17" fmla="*/ 0 h 88"/>
                <a:gd name="T18" fmla="*/ 35 w 115"/>
                <a:gd name="T19" fmla="*/ 0 h 88"/>
                <a:gd name="T20" fmla="*/ 62 w 115"/>
                <a:gd name="T21" fmla="*/ 0 h 88"/>
                <a:gd name="T22" fmla="*/ 100 w 115"/>
                <a:gd name="T23" fmla="*/ 0 h 88"/>
                <a:gd name="T24" fmla="*/ 115 w 115"/>
                <a:gd name="T25" fmla="*/ 0 h 88"/>
                <a:gd name="T26" fmla="*/ 115 w 115"/>
                <a:gd name="T27" fmla="*/ 42 h 88"/>
                <a:gd name="T28" fmla="*/ 115 w 115"/>
                <a:gd name="T29" fmla="*/ 66 h 88"/>
                <a:gd name="T30" fmla="*/ 115 w 115"/>
                <a:gd name="T31" fmla="*/ 88 h 88"/>
                <a:gd name="T32" fmla="*/ 100 w 115"/>
                <a:gd name="T33" fmla="*/ 88 h 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88"/>
                <a:gd name="T53" fmla="*/ 115 w 115"/>
                <a:gd name="T54" fmla="*/ 88 h 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88">
                  <a:moveTo>
                    <a:pt x="100" y="88"/>
                  </a:moveTo>
                  <a:lnTo>
                    <a:pt x="72" y="88"/>
                  </a:lnTo>
                  <a:lnTo>
                    <a:pt x="43" y="88"/>
                  </a:lnTo>
                  <a:lnTo>
                    <a:pt x="19" y="88"/>
                  </a:lnTo>
                  <a:lnTo>
                    <a:pt x="0" y="88"/>
                  </a:lnTo>
                  <a:lnTo>
                    <a:pt x="0" y="6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62" y="0"/>
                  </a:lnTo>
                  <a:lnTo>
                    <a:pt x="100" y="0"/>
                  </a:lnTo>
                  <a:lnTo>
                    <a:pt x="115" y="0"/>
                  </a:lnTo>
                  <a:lnTo>
                    <a:pt x="115" y="42"/>
                  </a:lnTo>
                  <a:lnTo>
                    <a:pt x="115" y="66"/>
                  </a:lnTo>
                  <a:lnTo>
                    <a:pt x="115" y="88"/>
                  </a:lnTo>
                  <a:lnTo>
                    <a:pt x="100" y="8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76" name="Freeform 269"/>
            <p:cNvSpPr>
              <a:spLocks/>
            </p:cNvSpPr>
            <p:nvPr/>
          </p:nvSpPr>
          <p:spPr bwMode="auto">
            <a:xfrm>
              <a:off x="1161" y="2265"/>
              <a:ext cx="118" cy="58"/>
            </a:xfrm>
            <a:custGeom>
              <a:avLst/>
              <a:gdLst>
                <a:gd name="T0" fmla="*/ 106 w 124"/>
                <a:gd name="T1" fmla="*/ 0 h 66"/>
                <a:gd name="T2" fmla="*/ 83 w 124"/>
                <a:gd name="T3" fmla="*/ 0 h 66"/>
                <a:gd name="T4" fmla="*/ 57 w 124"/>
                <a:gd name="T5" fmla="*/ 0 h 66"/>
                <a:gd name="T6" fmla="*/ 28 w 124"/>
                <a:gd name="T7" fmla="*/ 0 h 66"/>
                <a:gd name="T8" fmla="*/ 0 w 124"/>
                <a:gd name="T9" fmla="*/ 0 h 66"/>
                <a:gd name="T10" fmla="*/ 0 w 124"/>
                <a:gd name="T11" fmla="*/ 20 h 66"/>
                <a:gd name="T12" fmla="*/ 0 w 124"/>
                <a:gd name="T13" fmla="*/ 44 h 66"/>
                <a:gd name="T14" fmla="*/ 0 w 124"/>
                <a:gd name="T15" fmla="*/ 66 h 66"/>
                <a:gd name="T16" fmla="*/ 18 w 124"/>
                <a:gd name="T17" fmla="*/ 66 h 66"/>
                <a:gd name="T18" fmla="*/ 42 w 124"/>
                <a:gd name="T19" fmla="*/ 66 h 66"/>
                <a:gd name="T20" fmla="*/ 69 w 124"/>
                <a:gd name="T21" fmla="*/ 66 h 66"/>
                <a:gd name="T22" fmla="*/ 98 w 124"/>
                <a:gd name="T23" fmla="*/ 66 h 66"/>
                <a:gd name="T24" fmla="*/ 124 w 124"/>
                <a:gd name="T25" fmla="*/ 66 h 66"/>
                <a:gd name="T26" fmla="*/ 124 w 124"/>
                <a:gd name="T27" fmla="*/ 20 h 66"/>
                <a:gd name="T28" fmla="*/ 120 w 124"/>
                <a:gd name="T29" fmla="*/ 18 h 66"/>
                <a:gd name="T30" fmla="*/ 116 w 124"/>
                <a:gd name="T31" fmla="*/ 10 h 66"/>
                <a:gd name="T32" fmla="*/ 118 w 124"/>
                <a:gd name="T33" fmla="*/ 6 h 66"/>
                <a:gd name="T34" fmla="*/ 120 w 124"/>
                <a:gd name="T35" fmla="*/ 6 h 66"/>
                <a:gd name="T36" fmla="*/ 118 w 124"/>
                <a:gd name="T37" fmla="*/ 4 h 66"/>
                <a:gd name="T38" fmla="*/ 116 w 124"/>
                <a:gd name="T39" fmla="*/ 4 h 66"/>
                <a:gd name="T40" fmla="*/ 110 w 124"/>
                <a:gd name="T41" fmla="*/ 0 h 66"/>
                <a:gd name="T42" fmla="*/ 106 w 124"/>
                <a:gd name="T43" fmla="*/ 0 h 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4"/>
                <a:gd name="T67" fmla="*/ 0 h 66"/>
                <a:gd name="T68" fmla="*/ 124 w 124"/>
                <a:gd name="T69" fmla="*/ 66 h 6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4" h="66">
                  <a:moveTo>
                    <a:pt x="106" y="0"/>
                  </a:moveTo>
                  <a:lnTo>
                    <a:pt x="83" y="0"/>
                  </a:lnTo>
                  <a:lnTo>
                    <a:pt x="57" y="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44"/>
                  </a:lnTo>
                  <a:lnTo>
                    <a:pt x="0" y="66"/>
                  </a:lnTo>
                  <a:lnTo>
                    <a:pt x="18" y="66"/>
                  </a:lnTo>
                  <a:lnTo>
                    <a:pt x="42" y="66"/>
                  </a:lnTo>
                  <a:lnTo>
                    <a:pt x="69" y="66"/>
                  </a:lnTo>
                  <a:lnTo>
                    <a:pt x="98" y="66"/>
                  </a:lnTo>
                  <a:lnTo>
                    <a:pt x="124" y="66"/>
                  </a:lnTo>
                  <a:lnTo>
                    <a:pt x="124" y="20"/>
                  </a:lnTo>
                  <a:lnTo>
                    <a:pt x="120" y="18"/>
                  </a:lnTo>
                  <a:lnTo>
                    <a:pt x="116" y="10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18" y="4"/>
                  </a:lnTo>
                  <a:lnTo>
                    <a:pt x="116" y="4"/>
                  </a:lnTo>
                  <a:lnTo>
                    <a:pt x="110" y="0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79" name="Freeform 270"/>
            <p:cNvSpPr>
              <a:spLocks/>
            </p:cNvSpPr>
            <p:nvPr/>
          </p:nvSpPr>
          <p:spPr bwMode="auto">
            <a:xfrm>
              <a:off x="1088" y="2332"/>
              <a:ext cx="208" cy="185"/>
            </a:xfrm>
            <a:custGeom>
              <a:avLst/>
              <a:gdLst>
                <a:gd name="T0" fmla="*/ 21 w 218"/>
                <a:gd name="T1" fmla="*/ 92 h 208"/>
                <a:gd name="T2" fmla="*/ 2 w 218"/>
                <a:gd name="T3" fmla="*/ 94 h 208"/>
                <a:gd name="T4" fmla="*/ 8 w 218"/>
                <a:gd name="T5" fmla="*/ 100 h 208"/>
                <a:gd name="T6" fmla="*/ 20 w 218"/>
                <a:gd name="T7" fmla="*/ 112 h 208"/>
                <a:gd name="T8" fmla="*/ 33 w 218"/>
                <a:gd name="T9" fmla="*/ 134 h 208"/>
                <a:gd name="T10" fmla="*/ 51 w 218"/>
                <a:gd name="T11" fmla="*/ 148 h 208"/>
                <a:gd name="T12" fmla="*/ 67 w 218"/>
                <a:gd name="T13" fmla="*/ 134 h 208"/>
                <a:gd name="T14" fmla="*/ 86 w 218"/>
                <a:gd name="T15" fmla="*/ 134 h 208"/>
                <a:gd name="T16" fmla="*/ 98 w 218"/>
                <a:gd name="T17" fmla="*/ 148 h 208"/>
                <a:gd name="T18" fmla="*/ 110 w 218"/>
                <a:gd name="T19" fmla="*/ 166 h 208"/>
                <a:gd name="T20" fmla="*/ 118 w 218"/>
                <a:gd name="T21" fmla="*/ 176 h 208"/>
                <a:gd name="T22" fmla="*/ 127 w 218"/>
                <a:gd name="T23" fmla="*/ 198 h 208"/>
                <a:gd name="T24" fmla="*/ 141 w 218"/>
                <a:gd name="T25" fmla="*/ 206 h 208"/>
                <a:gd name="T26" fmla="*/ 155 w 218"/>
                <a:gd name="T27" fmla="*/ 208 h 208"/>
                <a:gd name="T28" fmla="*/ 157 w 218"/>
                <a:gd name="T29" fmla="*/ 204 h 208"/>
                <a:gd name="T30" fmla="*/ 155 w 218"/>
                <a:gd name="T31" fmla="*/ 186 h 208"/>
                <a:gd name="T32" fmla="*/ 157 w 218"/>
                <a:gd name="T33" fmla="*/ 182 h 208"/>
                <a:gd name="T34" fmla="*/ 157 w 218"/>
                <a:gd name="T35" fmla="*/ 174 h 208"/>
                <a:gd name="T36" fmla="*/ 163 w 218"/>
                <a:gd name="T37" fmla="*/ 170 h 208"/>
                <a:gd name="T38" fmla="*/ 161 w 218"/>
                <a:gd name="T39" fmla="*/ 168 h 208"/>
                <a:gd name="T40" fmla="*/ 167 w 218"/>
                <a:gd name="T41" fmla="*/ 162 h 208"/>
                <a:gd name="T42" fmla="*/ 171 w 218"/>
                <a:gd name="T43" fmla="*/ 156 h 208"/>
                <a:gd name="T44" fmla="*/ 172 w 218"/>
                <a:gd name="T45" fmla="*/ 156 h 208"/>
                <a:gd name="T46" fmla="*/ 176 w 218"/>
                <a:gd name="T47" fmla="*/ 156 h 208"/>
                <a:gd name="T48" fmla="*/ 182 w 218"/>
                <a:gd name="T49" fmla="*/ 156 h 208"/>
                <a:gd name="T50" fmla="*/ 180 w 218"/>
                <a:gd name="T51" fmla="*/ 160 h 208"/>
                <a:gd name="T52" fmla="*/ 188 w 218"/>
                <a:gd name="T53" fmla="*/ 156 h 208"/>
                <a:gd name="T54" fmla="*/ 194 w 218"/>
                <a:gd name="T55" fmla="*/ 146 h 208"/>
                <a:gd name="T56" fmla="*/ 198 w 218"/>
                <a:gd name="T57" fmla="*/ 134 h 208"/>
                <a:gd name="T58" fmla="*/ 200 w 218"/>
                <a:gd name="T59" fmla="*/ 138 h 208"/>
                <a:gd name="T60" fmla="*/ 208 w 218"/>
                <a:gd name="T61" fmla="*/ 136 h 208"/>
                <a:gd name="T62" fmla="*/ 212 w 218"/>
                <a:gd name="T63" fmla="*/ 134 h 208"/>
                <a:gd name="T64" fmla="*/ 214 w 218"/>
                <a:gd name="T65" fmla="*/ 120 h 208"/>
                <a:gd name="T66" fmla="*/ 214 w 218"/>
                <a:gd name="T67" fmla="*/ 100 h 208"/>
                <a:gd name="T68" fmla="*/ 210 w 218"/>
                <a:gd name="T69" fmla="*/ 92 h 208"/>
                <a:gd name="T70" fmla="*/ 204 w 218"/>
                <a:gd name="T71" fmla="*/ 60 h 208"/>
                <a:gd name="T72" fmla="*/ 190 w 218"/>
                <a:gd name="T73" fmla="*/ 52 h 208"/>
                <a:gd name="T74" fmla="*/ 184 w 218"/>
                <a:gd name="T75" fmla="*/ 52 h 208"/>
                <a:gd name="T76" fmla="*/ 178 w 218"/>
                <a:gd name="T77" fmla="*/ 54 h 208"/>
                <a:gd name="T78" fmla="*/ 165 w 218"/>
                <a:gd name="T79" fmla="*/ 52 h 208"/>
                <a:gd name="T80" fmla="*/ 159 w 218"/>
                <a:gd name="T81" fmla="*/ 56 h 208"/>
                <a:gd name="T82" fmla="*/ 153 w 218"/>
                <a:gd name="T83" fmla="*/ 54 h 208"/>
                <a:gd name="T84" fmla="*/ 145 w 218"/>
                <a:gd name="T85" fmla="*/ 54 h 208"/>
                <a:gd name="T86" fmla="*/ 143 w 218"/>
                <a:gd name="T87" fmla="*/ 48 h 208"/>
                <a:gd name="T88" fmla="*/ 133 w 218"/>
                <a:gd name="T89" fmla="*/ 48 h 208"/>
                <a:gd name="T90" fmla="*/ 121 w 218"/>
                <a:gd name="T91" fmla="*/ 42 h 208"/>
                <a:gd name="T92" fmla="*/ 118 w 218"/>
                <a:gd name="T93" fmla="*/ 44 h 208"/>
                <a:gd name="T94" fmla="*/ 110 w 218"/>
                <a:gd name="T95" fmla="*/ 0 h 208"/>
                <a:gd name="T96" fmla="*/ 78 w 218"/>
                <a:gd name="T97" fmla="*/ 0 h 208"/>
                <a:gd name="T98" fmla="*/ 61 w 218"/>
                <a:gd name="T99" fmla="*/ 20 h 208"/>
                <a:gd name="T100" fmla="*/ 61 w 218"/>
                <a:gd name="T101" fmla="*/ 68 h 208"/>
                <a:gd name="T102" fmla="*/ 45 w 218"/>
                <a:gd name="T103" fmla="*/ 92 h 2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8"/>
                <a:gd name="T157" fmla="*/ 0 h 208"/>
                <a:gd name="T158" fmla="*/ 218 w 218"/>
                <a:gd name="T159" fmla="*/ 208 h 20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8" h="208">
                  <a:moveTo>
                    <a:pt x="45" y="92"/>
                  </a:moveTo>
                  <a:lnTo>
                    <a:pt x="21" y="92"/>
                  </a:lnTo>
                  <a:lnTo>
                    <a:pt x="0" y="92"/>
                  </a:lnTo>
                  <a:lnTo>
                    <a:pt x="2" y="94"/>
                  </a:lnTo>
                  <a:lnTo>
                    <a:pt x="6" y="96"/>
                  </a:lnTo>
                  <a:lnTo>
                    <a:pt x="8" y="100"/>
                  </a:lnTo>
                  <a:lnTo>
                    <a:pt x="12" y="102"/>
                  </a:lnTo>
                  <a:lnTo>
                    <a:pt x="20" y="112"/>
                  </a:lnTo>
                  <a:lnTo>
                    <a:pt x="29" y="118"/>
                  </a:lnTo>
                  <a:lnTo>
                    <a:pt x="33" y="134"/>
                  </a:lnTo>
                  <a:lnTo>
                    <a:pt x="37" y="140"/>
                  </a:lnTo>
                  <a:lnTo>
                    <a:pt x="51" y="148"/>
                  </a:lnTo>
                  <a:lnTo>
                    <a:pt x="57" y="150"/>
                  </a:lnTo>
                  <a:lnTo>
                    <a:pt x="67" y="134"/>
                  </a:lnTo>
                  <a:lnTo>
                    <a:pt x="69" y="134"/>
                  </a:lnTo>
                  <a:lnTo>
                    <a:pt x="86" y="134"/>
                  </a:lnTo>
                  <a:lnTo>
                    <a:pt x="88" y="136"/>
                  </a:lnTo>
                  <a:lnTo>
                    <a:pt x="98" y="148"/>
                  </a:lnTo>
                  <a:lnTo>
                    <a:pt x="104" y="162"/>
                  </a:lnTo>
                  <a:lnTo>
                    <a:pt x="110" y="166"/>
                  </a:lnTo>
                  <a:lnTo>
                    <a:pt x="112" y="172"/>
                  </a:lnTo>
                  <a:lnTo>
                    <a:pt x="118" y="176"/>
                  </a:lnTo>
                  <a:lnTo>
                    <a:pt x="121" y="190"/>
                  </a:lnTo>
                  <a:lnTo>
                    <a:pt x="127" y="198"/>
                  </a:lnTo>
                  <a:lnTo>
                    <a:pt x="131" y="202"/>
                  </a:lnTo>
                  <a:lnTo>
                    <a:pt x="141" y="206"/>
                  </a:lnTo>
                  <a:lnTo>
                    <a:pt x="149" y="206"/>
                  </a:lnTo>
                  <a:lnTo>
                    <a:pt x="155" y="208"/>
                  </a:lnTo>
                  <a:lnTo>
                    <a:pt x="161" y="208"/>
                  </a:lnTo>
                  <a:lnTo>
                    <a:pt x="157" y="204"/>
                  </a:lnTo>
                  <a:lnTo>
                    <a:pt x="155" y="194"/>
                  </a:lnTo>
                  <a:lnTo>
                    <a:pt x="155" y="186"/>
                  </a:lnTo>
                  <a:lnTo>
                    <a:pt x="153" y="184"/>
                  </a:lnTo>
                  <a:lnTo>
                    <a:pt x="157" y="182"/>
                  </a:lnTo>
                  <a:lnTo>
                    <a:pt x="159" y="176"/>
                  </a:lnTo>
                  <a:lnTo>
                    <a:pt x="157" y="174"/>
                  </a:lnTo>
                  <a:lnTo>
                    <a:pt x="161" y="172"/>
                  </a:lnTo>
                  <a:lnTo>
                    <a:pt x="163" y="170"/>
                  </a:lnTo>
                  <a:lnTo>
                    <a:pt x="161" y="170"/>
                  </a:lnTo>
                  <a:lnTo>
                    <a:pt x="161" y="168"/>
                  </a:lnTo>
                  <a:lnTo>
                    <a:pt x="165" y="166"/>
                  </a:lnTo>
                  <a:lnTo>
                    <a:pt x="167" y="162"/>
                  </a:lnTo>
                  <a:lnTo>
                    <a:pt x="171" y="162"/>
                  </a:lnTo>
                  <a:lnTo>
                    <a:pt x="171" y="156"/>
                  </a:lnTo>
                  <a:lnTo>
                    <a:pt x="172" y="158"/>
                  </a:lnTo>
                  <a:lnTo>
                    <a:pt x="172" y="156"/>
                  </a:lnTo>
                  <a:lnTo>
                    <a:pt x="174" y="158"/>
                  </a:lnTo>
                  <a:lnTo>
                    <a:pt x="176" y="156"/>
                  </a:lnTo>
                  <a:lnTo>
                    <a:pt x="176" y="158"/>
                  </a:lnTo>
                  <a:lnTo>
                    <a:pt x="182" y="156"/>
                  </a:lnTo>
                  <a:lnTo>
                    <a:pt x="176" y="162"/>
                  </a:lnTo>
                  <a:lnTo>
                    <a:pt x="180" y="160"/>
                  </a:lnTo>
                  <a:lnTo>
                    <a:pt x="186" y="158"/>
                  </a:lnTo>
                  <a:lnTo>
                    <a:pt x="188" y="156"/>
                  </a:lnTo>
                  <a:lnTo>
                    <a:pt x="192" y="152"/>
                  </a:lnTo>
                  <a:lnTo>
                    <a:pt x="194" y="146"/>
                  </a:lnTo>
                  <a:lnTo>
                    <a:pt x="196" y="134"/>
                  </a:lnTo>
                  <a:lnTo>
                    <a:pt x="198" y="134"/>
                  </a:lnTo>
                  <a:lnTo>
                    <a:pt x="198" y="138"/>
                  </a:lnTo>
                  <a:lnTo>
                    <a:pt x="200" y="138"/>
                  </a:lnTo>
                  <a:lnTo>
                    <a:pt x="198" y="140"/>
                  </a:lnTo>
                  <a:lnTo>
                    <a:pt x="208" y="136"/>
                  </a:lnTo>
                  <a:lnTo>
                    <a:pt x="212" y="136"/>
                  </a:lnTo>
                  <a:lnTo>
                    <a:pt x="212" y="134"/>
                  </a:lnTo>
                  <a:lnTo>
                    <a:pt x="214" y="130"/>
                  </a:lnTo>
                  <a:lnTo>
                    <a:pt x="214" y="120"/>
                  </a:lnTo>
                  <a:lnTo>
                    <a:pt x="218" y="110"/>
                  </a:lnTo>
                  <a:lnTo>
                    <a:pt x="214" y="100"/>
                  </a:lnTo>
                  <a:lnTo>
                    <a:pt x="212" y="96"/>
                  </a:lnTo>
                  <a:lnTo>
                    <a:pt x="210" y="92"/>
                  </a:lnTo>
                  <a:lnTo>
                    <a:pt x="210" y="60"/>
                  </a:lnTo>
                  <a:lnTo>
                    <a:pt x="204" y="60"/>
                  </a:lnTo>
                  <a:lnTo>
                    <a:pt x="202" y="58"/>
                  </a:lnTo>
                  <a:lnTo>
                    <a:pt x="190" y="52"/>
                  </a:lnTo>
                  <a:lnTo>
                    <a:pt x="188" y="54"/>
                  </a:lnTo>
                  <a:lnTo>
                    <a:pt x="184" y="52"/>
                  </a:lnTo>
                  <a:lnTo>
                    <a:pt x="180" y="54"/>
                  </a:lnTo>
                  <a:lnTo>
                    <a:pt x="178" y="54"/>
                  </a:lnTo>
                  <a:lnTo>
                    <a:pt x="172" y="58"/>
                  </a:lnTo>
                  <a:lnTo>
                    <a:pt x="165" y="52"/>
                  </a:lnTo>
                  <a:lnTo>
                    <a:pt x="159" y="54"/>
                  </a:lnTo>
                  <a:lnTo>
                    <a:pt x="159" y="56"/>
                  </a:lnTo>
                  <a:lnTo>
                    <a:pt x="157" y="54"/>
                  </a:lnTo>
                  <a:lnTo>
                    <a:pt x="153" y="54"/>
                  </a:lnTo>
                  <a:lnTo>
                    <a:pt x="149" y="52"/>
                  </a:lnTo>
                  <a:lnTo>
                    <a:pt x="145" y="54"/>
                  </a:lnTo>
                  <a:lnTo>
                    <a:pt x="143" y="48"/>
                  </a:lnTo>
                  <a:lnTo>
                    <a:pt x="135" y="50"/>
                  </a:lnTo>
                  <a:lnTo>
                    <a:pt x="133" y="48"/>
                  </a:lnTo>
                  <a:lnTo>
                    <a:pt x="125" y="46"/>
                  </a:lnTo>
                  <a:lnTo>
                    <a:pt x="121" y="42"/>
                  </a:lnTo>
                  <a:lnTo>
                    <a:pt x="120" y="44"/>
                  </a:lnTo>
                  <a:lnTo>
                    <a:pt x="118" y="44"/>
                  </a:lnTo>
                  <a:lnTo>
                    <a:pt x="110" y="40"/>
                  </a:lnTo>
                  <a:lnTo>
                    <a:pt x="110" y="0"/>
                  </a:lnTo>
                  <a:lnTo>
                    <a:pt x="92" y="0"/>
                  </a:lnTo>
                  <a:lnTo>
                    <a:pt x="78" y="0"/>
                  </a:lnTo>
                  <a:lnTo>
                    <a:pt x="61" y="0"/>
                  </a:lnTo>
                  <a:lnTo>
                    <a:pt x="61" y="20"/>
                  </a:lnTo>
                  <a:lnTo>
                    <a:pt x="61" y="46"/>
                  </a:lnTo>
                  <a:lnTo>
                    <a:pt x="61" y="68"/>
                  </a:lnTo>
                  <a:lnTo>
                    <a:pt x="61" y="92"/>
                  </a:lnTo>
                  <a:lnTo>
                    <a:pt x="45" y="9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0" name="Freeform 271"/>
            <p:cNvSpPr>
              <a:spLocks/>
            </p:cNvSpPr>
            <p:nvPr/>
          </p:nvSpPr>
          <p:spPr bwMode="auto">
            <a:xfrm>
              <a:off x="1146" y="2323"/>
              <a:ext cx="135" cy="61"/>
            </a:xfrm>
            <a:custGeom>
              <a:avLst/>
              <a:gdLst>
                <a:gd name="T0" fmla="*/ 17 w 141"/>
                <a:gd name="T1" fmla="*/ 10 h 68"/>
                <a:gd name="T2" fmla="*/ 31 w 141"/>
                <a:gd name="T3" fmla="*/ 10 h 68"/>
                <a:gd name="T4" fmla="*/ 49 w 141"/>
                <a:gd name="T5" fmla="*/ 10 h 68"/>
                <a:gd name="T6" fmla="*/ 49 w 141"/>
                <a:gd name="T7" fmla="*/ 50 h 68"/>
                <a:gd name="T8" fmla="*/ 57 w 141"/>
                <a:gd name="T9" fmla="*/ 54 h 68"/>
                <a:gd name="T10" fmla="*/ 59 w 141"/>
                <a:gd name="T11" fmla="*/ 54 h 68"/>
                <a:gd name="T12" fmla="*/ 60 w 141"/>
                <a:gd name="T13" fmla="*/ 52 h 68"/>
                <a:gd name="T14" fmla="*/ 64 w 141"/>
                <a:gd name="T15" fmla="*/ 56 h 68"/>
                <a:gd name="T16" fmla="*/ 72 w 141"/>
                <a:gd name="T17" fmla="*/ 58 h 68"/>
                <a:gd name="T18" fmla="*/ 74 w 141"/>
                <a:gd name="T19" fmla="*/ 60 h 68"/>
                <a:gd name="T20" fmla="*/ 82 w 141"/>
                <a:gd name="T21" fmla="*/ 58 h 68"/>
                <a:gd name="T22" fmla="*/ 84 w 141"/>
                <a:gd name="T23" fmla="*/ 64 h 68"/>
                <a:gd name="T24" fmla="*/ 84 w 141"/>
                <a:gd name="T25" fmla="*/ 64 h 68"/>
                <a:gd name="T26" fmla="*/ 88 w 141"/>
                <a:gd name="T27" fmla="*/ 62 h 68"/>
                <a:gd name="T28" fmla="*/ 92 w 141"/>
                <a:gd name="T29" fmla="*/ 64 h 68"/>
                <a:gd name="T30" fmla="*/ 96 w 141"/>
                <a:gd name="T31" fmla="*/ 64 h 68"/>
                <a:gd name="T32" fmla="*/ 98 w 141"/>
                <a:gd name="T33" fmla="*/ 66 h 68"/>
                <a:gd name="T34" fmla="*/ 98 w 141"/>
                <a:gd name="T35" fmla="*/ 64 h 68"/>
                <a:gd name="T36" fmla="*/ 104 w 141"/>
                <a:gd name="T37" fmla="*/ 62 h 68"/>
                <a:gd name="T38" fmla="*/ 111 w 141"/>
                <a:gd name="T39" fmla="*/ 68 h 68"/>
                <a:gd name="T40" fmla="*/ 117 w 141"/>
                <a:gd name="T41" fmla="*/ 64 h 68"/>
                <a:gd name="T42" fmla="*/ 119 w 141"/>
                <a:gd name="T43" fmla="*/ 64 h 68"/>
                <a:gd name="T44" fmla="*/ 123 w 141"/>
                <a:gd name="T45" fmla="*/ 62 h 68"/>
                <a:gd name="T46" fmla="*/ 127 w 141"/>
                <a:gd name="T47" fmla="*/ 64 h 68"/>
                <a:gd name="T48" fmla="*/ 129 w 141"/>
                <a:gd name="T49" fmla="*/ 62 h 68"/>
                <a:gd name="T50" fmla="*/ 141 w 141"/>
                <a:gd name="T51" fmla="*/ 68 h 68"/>
                <a:gd name="T52" fmla="*/ 141 w 141"/>
                <a:gd name="T53" fmla="*/ 32 h 68"/>
                <a:gd name="T54" fmla="*/ 139 w 141"/>
                <a:gd name="T55" fmla="*/ 10 h 68"/>
                <a:gd name="T56" fmla="*/ 139 w 141"/>
                <a:gd name="T57" fmla="*/ 0 h 68"/>
                <a:gd name="T58" fmla="*/ 113 w 141"/>
                <a:gd name="T59" fmla="*/ 0 h 68"/>
                <a:gd name="T60" fmla="*/ 84 w 141"/>
                <a:gd name="T61" fmla="*/ 0 h 68"/>
                <a:gd name="T62" fmla="*/ 57 w 141"/>
                <a:gd name="T63" fmla="*/ 0 h 68"/>
                <a:gd name="T64" fmla="*/ 33 w 141"/>
                <a:gd name="T65" fmla="*/ 0 h 68"/>
                <a:gd name="T66" fmla="*/ 0 w 141"/>
                <a:gd name="T67" fmla="*/ 0 h 68"/>
                <a:gd name="T68" fmla="*/ 0 w 141"/>
                <a:gd name="T69" fmla="*/ 10 h 68"/>
                <a:gd name="T70" fmla="*/ 17 w 141"/>
                <a:gd name="T71" fmla="*/ 10 h 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1"/>
                <a:gd name="T109" fmla="*/ 0 h 68"/>
                <a:gd name="T110" fmla="*/ 141 w 141"/>
                <a:gd name="T111" fmla="*/ 68 h 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1" h="68">
                  <a:moveTo>
                    <a:pt x="17" y="10"/>
                  </a:moveTo>
                  <a:lnTo>
                    <a:pt x="31" y="10"/>
                  </a:lnTo>
                  <a:lnTo>
                    <a:pt x="49" y="10"/>
                  </a:lnTo>
                  <a:lnTo>
                    <a:pt x="49" y="50"/>
                  </a:lnTo>
                  <a:lnTo>
                    <a:pt x="57" y="54"/>
                  </a:lnTo>
                  <a:lnTo>
                    <a:pt x="59" y="54"/>
                  </a:lnTo>
                  <a:lnTo>
                    <a:pt x="60" y="52"/>
                  </a:lnTo>
                  <a:lnTo>
                    <a:pt x="64" y="56"/>
                  </a:lnTo>
                  <a:lnTo>
                    <a:pt x="72" y="58"/>
                  </a:lnTo>
                  <a:lnTo>
                    <a:pt x="74" y="60"/>
                  </a:lnTo>
                  <a:lnTo>
                    <a:pt x="82" y="58"/>
                  </a:lnTo>
                  <a:lnTo>
                    <a:pt x="84" y="64"/>
                  </a:lnTo>
                  <a:lnTo>
                    <a:pt x="88" y="62"/>
                  </a:lnTo>
                  <a:lnTo>
                    <a:pt x="92" y="64"/>
                  </a:lnTo>
                  <a:lnTo>
                    <a:pt x="96" y="64"/>
                  </a:lnTo>
                  <a:lnTo>
                    <a:pt x="98" y="66"/>
                  </a:lnTo>
                  <a:lnTo>
                    <a:pt x="98" y="64"/>
                  </a:lnTo>
                  <a:lnTo>
                    <a:pt x="104" y="62"/>
                  </a:lnTo>
                  <a:lnTo>
                    <a:pt x="111" y="68"/>
                  </a:lnTo>
                  <a:lnTo>
                    <a:pt x="117" y="64"/>
                  </a:lnTo>
                  <a:lnTo>
                    <a:pt x="119" y="64"/>
                  </a:lnTo>
                  <a:lnTo>
                    <a:pt x="123" y="62"/>
                  </a:lnTo>
                  <a:lnTo>
                    <a:pt x="127" y="64"/>
                  </a:lnTo>
                  <a:lnTo>
                    <a:pt x="129" y="62"/>
                  </a:lnTo>
                  <a:lnTo>
                    <a:pt x="141" y="68"/>
                  </a:lnTo>
                  <a:lnTo>
                    <a:pt x="141" y="32"/>
                  </a:lnTo>
                  <a:lnTo>
                    <a:pt x="139" y="10"/>
                  </a:lnTo>
                  <a:lnTo>
                    <a:pt x="139" y="0"/>
                  </a:lnTo>
                  <a:lnTo>
                    <a:pt x="113" y="0"/>
                  </a:lnTo>
                  <a:lnTo>
                    <a:pt x="84" y="0"/>
                  </a:lnTo>
                  <a:lnTo>
                    <a:pt x="57" y="0"/>
                  </a:lnTo>
                  <a:lnTo>
                    <a:pt x="33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17" y="1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1" name="Freeform 272"/>
            <p:cNvSpPr>
              <a:spLocks/>
            </p:cNvSpPr>
            <p:nvPr/>
          </p:nvSpPr>
          <p:spPr bwMode="auto">
            <a:xfrm>
              <a:off x="1131" y="2144"/>
              <a:ext cx="118" cy="71"/>
            </a:xfrm>
            <a:custGeom>
              <a:avLst/>
              <a:gdLst>
                <a:gd name="T0" fmla="*/ 116 w 124"/>
                <a:gd name="T1" fmla="*/ 0 h 80"/>
                <a:gd name="T2" fmla="*/ 102 w 124"/>
                <a:gd name="T3" fmla="*/ 0 h 80"/>
                <a:gd name="T4" fmla="*/ 78 w 124"/>
                <a:gd name="T5" fmla="*/ 0 h 80"/>
                <a:gd name="T6" fmla="*/ 49 w 124"/>
                <a:gd name="T7" fmla="*/ 0 h 80"/>
                <a:gd name="T8" fmla="*/ 24 w 124"/>
                <a:gd name="T9" fmla="*/ 0 h 80"/>
                <a:gd name="T10" fmla="*/ 0 w 124"/>
                <a:gd name="T11" fmla="*/ 0 h 80"/>
                <a:gd name="T12" fmla="*/ 0 w 124"/>
                <a:gd name="T13" fmla="*/ 46 h 80"/>
                <a:gd name="T14" fmla="*/ 0 w 124"/>
                <a:gd name="T15" fmla="*/ 70 h 80"/>
                <a:gd name="T16" fmla="*/ 31 w 124"/>
                <a:gd name="T17" fmla="*/ 70 h 80"/>
                <a:gd name="T18" fmla="*/ 63 w 124"/>
                <a:gd name="T19" fmla="*/ 70 h 80"/>
                <a:gd name="T20" fmla="*/ 90 w 124"/>
                <a:gd name="T21" fmla="*/ 70 h 80"/>
                <a:gd name="T22" fmla="*/ 98 w 124"/>
                <a:gd name="T23" fmla="*/ 74 h 80"/>
                <a:gd name="T24" fmla="*/ 102 w 124"/>
                <a:gd name="T25" fmla="*/ 72 h 80"/>
                <a:gd name="T26" fmla="*/ 112 w 124"/>
                <a:gd name="T27" fmla="*/ 72 h 80"/>
                <a:gd name="T28" fmla="*/ 120 w 124"/>
                <a:gd name="T29" fmla="*/ 76 h 80"/>
                <a:gd name="T30" fmla="*/ 122 w 124"/>
                <a:gd name="T31" fmla="*/ 80 h 80"/>
                <a:gd name="T32" fmla="*/ 124 w 124"/>
                <a:gd name="T33" fmla="*/ 80 h 80"/>
                <a:gd name="T34" fmla="*/ 122 w 124"/>
                <a:gd name="T35" fmla="*/ 76 h 80"/>
                <a:gd name="T36" fmla="*/ 124 w 124"/>
                <a:gd name="T37" fmla="*/ 66 h 80"/>
                <a:gd name="T38" fmla="*/ 122 w 124"/>
                <a:gd name="T39" fmla="*/ 64 h 80"/>
                <a:gd name="T40" fmla="*/ 122 w 124"/>
                <a:gd name="T41" fmla="*/ 58 h 80"/>
                <a:gd name="T42" fmla="*/ 124 w 124"/>
                <a:gd name="T43" fmla="*/ 58 h 80"/>
                <a:gd name="T44" fmla="*/ 124 w 124"/>
                <a:gd name="T45" fmla="*/ 16 h 80"/>
                <a:gd name="T46" fmla="*/ 118 w 124"/>
                <a:gd name="T47" fmla="*/ 8 h 80"/>
                <a:gd name="T48" fmla="*/ 124 w 124"/>
                <a:gd name="T49" fmla="*/ 0 h 80"/>
                <a:gd name="T50" fmla="*/ 116 w 124"/>
                <a:gd name="T51" fmla="*/ 0 h 8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4"/>
                <a:gd name="T79" fmla="*/ 0 h 80"/>
                <a:gd name="T80" fmla="*/ 124 w 124"/>
                <a:gd name="T81" fmla="*/ 80 h 8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4" h="80">
                  <a:moveTo>
                    <a:pt x="116" y="0"/>
                  </a:moveTo>
                  <a:lnTo>
                    <a:pt x="102" y="0"/>
                  </a:lnTo>
                  <a:lnTo>
                    <a:pt x="78" y="0"/>
                  </a:lnTo>
                  <a:lnTo>
                    <a:pt x="49" y="0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0" y="70"/>
                  </a:lnTo>
                  <a:lnTo>
                    <a:pt x="31" y="70"/>
                  </a:lnTo>
                  <a:lnTo>
                    <a:pt x="63" y="70"/>
                  </a:lnTo>
                  <a:lnTo>
                    <a:pt x="90" y="70"/>
                  </a:lnTo>
                  <a:lnTo>
                    <a:pt x="98" y="74"/>
                  </a:lnTo>
                  <a:lnTo>
                    <a:pt x="102" y="72"/>
                  </a:lnTo>
                  <a:lnTo>
                    <a:pt x="112" y="72"/>
                  </a:lnTo>
                  <a:lnTo>
                    <a:pt x="120" y="76"/>
                  </a:lnTo>
                  <a:lnTo>
                    <a:pt x="122" y="80"/>
                  </a:lnTo>
                  <a:lnTo>
                    <a:pt x="124" y="80"/>
                  </a:lnTo>
                  <a:lnTo>
                    <a:pt x="122" y="76"/>
                  </a:lnTo>
                  <a:lnTo>
                    <a:pt x="124" y="66"/>
                  </a:lnTo>
                  <a:lnTo>
                    <a:pt x="122" y="64"/>
                  </a:lnTo>
                  <a:lnTo>
                    <a:pt x="122" y="58"/>
                  </a:lnTo>
                  <a:lnTo>
                    <a:pt x="124" y="58"/>
                  </a:lnTo>
                  <a:lnTo>
                    <a:pt x="124" y="16"/>
                  </a:lnTo>
                  <a:lnTo>
                    <a:pt x="118" y="8"/>
                  </a:lnTo>
                  <a:lnTo>
                    <a:pt x="124" y="0"/>
                  </a:lnTo>
                  <a:lnTo>
                    <a:pt x="116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2" name="Freeform 273"/>
            <p:cNvSpPr>
              <a:spLocks/>
            </p:cNvSpPr>
            <p:nvPr/>
          </p:nvSpPr>
          <p:spPr bwMode="auto">
            <a:xfrm>
              <a:off x="1131" y="2076"/>
              <a:ext cx="118" cy="68"/>
            </a:xfrm>
            <a:custGeom>
              <a:avLst/>
              <a:gdLst>
                <a:gd name="T0" fmla="*/ 90 w 124"/>
                <a:gd name="T1" fmla="*/ 0 h 76"/>
                <a:gd name="T2" fmla="*/ 65 w 124"/>
                <a:gd name="T3" fmla="*/ 0 h 76"/>
                <a:gd name="T4" fmla="*/ 43 w 124"/>
                <a:gd name="T5" fmla="*/ 0 h 76"/>
                <a:gd name="T6" fmla="*/ 20 w 124"/>
                <a:gd name="T7" fmla="*/ 0 h 76"/>
                <a:gd name="T8" fmla="*/ 0 w 124"/>
                <a:gd name="T9" fmla="*/ 0 h 76"/>
                <a:gd name="T10" fmla="*/ 0 w 124"/>
                <a:gd name="T11" fmla="*/ 36 h 76"/>
                <a:gd name="T12" fmla="*/ 0 w 124"/>
                <a:gd name="T13" fmla="*/ 76 h 76"/>
                <a:gd name="T14" fmla="*/ 24 w 124"/>
                <a:gd name="T15" fmla="*/ 76 h 76"/>
                <a:gd name="T16" fmla="*/ 49 w 124"/>
                <a:gd name="T17" fmla="*/ 76 h 76"/>
                <a:gd name="T18" fmla="*/ 78 w 124"/>
                <a:gd name="T19" fmla="*/ 76 h 76"/>
                <a:gd name="T20" fmla="*/ 102 w 124"/>
                <a:gd name="T21" fmla="*/ 76 h 76"/>
                <a:gd name="T22" fmla="*/ 124 w 124"/>
                <a:gd name="T23" fmla="*/ 76 h 76"/>
                <a:gd name="T24" fmla="*/ 122 w 124"/>
                <a:gd name="T25" fmla="*/ 70 h 76"/>
                <a:gd name="T26" fmla="*/ 118 w 124"/>
                <a:gd name="T27" fmla="*/ 58 h 76"/>
                <a:gd name="T28" fmla="*/ 118 w 124"/>
                <a:gd name="T29" fmla="*/ 50 h 76"/>
                <a:gd name="T30" fmla="*/ 118 w 124"/>
                <a:gd name="T31" fmla="*/ 36 h 76"/>
                <a:gd name="T32" fmla="*/ 114 w 124"/>
                <a:gd name="T33" fmla="*/ 22 h 76"/>
                <a:gd name="T34" fmla="*/ 114 w 124"/>
                <a:gd name="T35" fmla="*/ 8 h 76"/>
                <a:gd name="T36" fmla="*/ 112 w 124"/>
                <a:gd name="T37" fmla="*/ 0 h 76"/>
                <a:gd name="T38" fmla="*/ 90 w 124"/>
                <a:gd name="T39" fmla="*/ 0 h 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4"/>
                <a:gd name="T61" fmla="*/ 0 h 76"/>
                <a:gd name="T62" fmla="*/ 124 w 124"/>
                <a:gd name="T63" fmla="*/ 76 h 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4" h="76">
                  <a:moveTo>
                    <a:pt x="90" y="0"/>
                  </a:moveTo>
                  <a:lnTo>
                    <a:pt x="65" y="0"/>
                  </a:lnTo>
                  <a:lnTo>
                    <a:pt x="43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36"/>
                  </a:lnTo>
                  <a:lnTo>
                    <a:pt x="0" y="76"/>
                  </a:lnTo>
                  <a:lnTo>
                    <a:pt x="24" y="76"/>
                  </a:lnTo>
                  <a:lnTo>
                    <a:pt x="49" y="76"/>
                  </a:lnTo>
                  <a:lnTo>
                    <a:pt x="78" y="76"/>
                  </a:lnTo>
                  <a:lnTo>
                    <a:pt x="102" y="76"/>
                  </a:lnTo>
                  <a:lnTo>
                    <a:pt x="124" y="76"/>
                  </a:lnTo>
                  <a:lnTo>
                    <a:pt x="122" y="70"/>
                  </a:lnTo>
                  <a:lnTo>
                    <a:pt x="118" y="58"/>
                  </a:lnTo>
                  <a:lnTo>
                    <a:pt x="118" y="50"/>
                  </a:lnTo>
                  <a:lnTo>
                    <a:pt x="118" y="36"/>
                  </a:lnTo>
                  <a:lnTo>
                    <a:pt x="114" y="22"/>
                  </a:lnTo>
                  <a:lnTo>
                    <a:pt x="114" y="8"/>
                  </a:lnTo>
                  <a:lnTo>
                    <a:pt x="112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3" name="Freeform 275"/>
            <p:cNvSpPr>
              <a:spLocks/>
            </p:cNvSpPr>
            <p:nvPr/>
          </p:nvSpPr>
          <p:spPr bwMode="auto">
            <a:xfrm>
              <a:off x="1238" y="2067"/>
              <a:ext cx="117" cy="128"/>
            </a:xfrm>
            <a:custGeom>
              <a:avLst/>
              <a:gdLst>
                <a:gd name="T0" fmla="*/ 17 w 123"/>
                <a:gd name="T1" fmla="*/ 144 h 144"/>
                <a:gd name="T2" fmla="*/ 35 w 123"/>
                <a:gd name="T3" fmla="*/ 144 h 144"/>
                <a:gd name="T4" fmla="*/ 55 w 123"/>
                <a:gd name="T5" fmla="*/ 144 h 144"/>
                <a:gd name="T6" fmla="*/ 78 w 123"/>
                <a:gd name="T7" fmla="*/ 144 h 144"/>
                <a:gd name="T8" fmla="*/ 100 w 123"/>
                <a:gd name="T9" fmla="*/ 144 h 144"/>
                <a:gd name="T10" fmla="*/ 96 w 123"/>
                <a:gd name="T11" fmla="*/ 134 h 144"/>
                <a:gd name="T12" fmla="*/ 90 w 123"/>
                <a:gd name="T13" fmla="*/ 128 h 144"/>
                <a:gd name="T14" fmla="*/ 84 w 123"/>
                <a:gd name="T15" fmla="*/ 122 h 144"/>
                <a:gd name="T16" fmla="*/ 80 w 123"/>
                <a:gd name="T17" fmla="*/ 120 h 144"/>
                <a:gd name="T18" fmla="*/ 72 w 123"/>
                <a:gd name="T19" fmla="*/ 114 h 144"/>
                <a:gd name="T20" fmla="*/ 74 w 123"/>
                <a:gd name="T21" fmla="*/ 102 h 144"/>
                <a:gd name="T22" fmla="*/ 74 w 123"/>
                <a:gd name="T23" fmla="*/ 98 h 144"/>
                <a:gd name="T24" fmla="*/ 70 w 123"/>
                <a:gd name="T25" fmla="*/ 94 h 144"/>
                <a:gd name="T26" fmla="*/ 72 w 123"/>
                <a:gd name="T27" fmla="*/ 92 h 144"/>
                <a:gd name="T28" fmla="*/ 74 w 123"/>
                <a:gd name="T29" fmla="*/ 86 h 144"/>
                <a:gd name="T30" fmla="*/ 82 w 123"/>
                <a:gd name="T31" fmla="*/ 82 h 144"/>
                <a:gd name="T32" fmla="*/ 82 w 123"/>
                <a:gd name="T33" fmla="*/ 68 h 144"/>
                <a:gd name="T34" fmla="*/ 84 w 123"/>
                <a:gd name="T35" fmla="*/ 66 h 144"/>
                <a:gd name="T36" fmla="*/ 84 w 123"/>
                <a:gd name="T37" fmla="*/ 68 h 144"/>
                <a:gd name="T38" fmla="*/ 98 w 123"/>
                <a:gd name="T39" fmla="*/ 54 h 144"/>
                <a:gd name="T40" fmla="*/ 123 w 123"/>
                <a:gd name="T41" fmla="*/ 36 h 144"/>
                <a:gd name="T42" fmla="*/ 106 w 123"/>
                <a:gd name="T43" fmla="*/ 32 h 144"/>
                <a:gd name="T44" fmla="*/ 96 w 123"/>
                <a:gd name="T45" fmla="*/ 34 h 144"/>
                <a:gd name="T46" fmla="*/ 72 w 123"/>
                <a:gd name="T47" fmla="*/ 20 h 144"/>
                <a:gd name="T48" fmla="*/ 61 w 123"/>
                <a:gd name="T49" fmla="*/ 20 h 144"/>
                <a:gd name="T50" fmla="*/ 51 w 123"/>
                <a:gd name="T51" fmla="*/ 16 h 144"/>
                <a:gd name="T52" fmla="*/ 45 w 123"/>
                <a:gd name="T53" fmla="*/ 18 h 144"/>
                <a:gd name="T54" fmla="*/ 37 w 123"/>
                <a:gd name="T55" fmla="*/ 0 h 144"/>
                <a:gd name="T56" fmla="*/ 35 w 123"/>
                <a:gd name="T57" fmla="*/ 0 h 144"/>
                <a:gd name="T58" fmla="*/ 35 w 123"/>
                <a:gd name="T59" fmla="*/ 10 h 144"/>
                <a:gd name="T60" fmla="*/ 0 w 123"/>
                <a:gd name="T61" fmla="*/ 10 h 144"/>
                <a:gd name="T62" fmla="*/ 2 w 123"/>
                <a:gd name="T63" fmla="*/ 18 h 144"/>
                <a:gd name="T64" fmla="*/ 2 w 123"/>
                <a:gd name="T65" fmla="*/ 32 h 144"/>
                <a:gd name="T66" fmla="*/ 6 w 123"/>
                <a:gd name="T67" fmla="*/ 46 h 144"/>
                <a:gd name="T68" fmla="*/ 6 w 123"/>
                <a:gd name="T69" fmla="*/ 60 h 144"/>
                <a:gd name="T70" fmla="*/ 6 w 123"/>
                <a:gd name="T71" fmla="*/ 68 h 144"/>
                <a:gd name="T72" fmla="*/ 10 w 123"/>
                <a:gd name="T73" fmla="*/ 80 h 144"/>
                <a:gd name="T74" fmla="*/ 12 w 123"/>
                <a:gd name="T75" fmla="*/ 86 h 144"/>
                <a:gd name="T76" fmla="*/ 6 w 123"/>
                <a:gd name="T77" fmla="*/ 94 h 144"/>
                <a:gd name="T78" fmla="*/ 12 w 123"/>
                <a:gd name="T79" fmla="*/ 102 h 144"/>
                <a:gd name="T80" fmla="*/ 12 w 123"/>
                <a:gd name="T81" fmla="*/ 144 h 144"/>
                <a:gd name="T82" fmla="*/ 17 w 123"/>
                <a:gd name="T83" fmla="*/ 144 h 14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3"/>
                <a:gd name="T127" fmla="*/ 0 h 144"/>
                <a:gd name="T128" fmla="*/ 123 w 123"/>
                <a:gd name="T129" fmla="*/ 144 h 14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3" h="144">
                  <a:moveTo>
                    <a:pt x="17" y="144"/>
                  </a:moveTo>
                  <a:lnTo>
                    <a:pt x="35" y="144"/>
                  </a:lnTo>
                  <a:lnTo>
                    <a:pt x="55" y="144"/>
                  </a:lnTo>
                  <a:lnTo>
                    <a:pt x="78" y="144"/>
                  </a:lnTo>
                  <a:lnTo>
                    <a:pt x="100" y="144"/>
                  </a:lnTo>
                  <a:lnTo>
                    <a:pt x="96" y="134"/>
                  </a:lnTo>
                  <a:lnTo>
                    <a:pt x="90" y="128"/>
                  </a:lnTo>
                  <a:lnTo>
                    <a:pt x="84" y="122"/>
                  </a:lnTo>
                  <a:lnTo>
                    <a:pt x="80" y="120"/>
                  </a:lnTo>
                  <a:lnTo>
                    <a:pt x="72" y="114"/>
                  </a:lnTo>
                  <a:lnTo>
                    <a:pt x="74" y="102"/>
                  </a:lnTo>
                  <a:lnTo>
                    <a:pt x="74" y="98"/>
                  </a:lnTo>
                  <a:lnTo>
                    <a:pt x="70" y="94"/>
                  </a:lnTo>
                  <a:lnTo>
                    <a:pt x="72" y="92"/>
                  </a:lnTo>
                  <a:lnTo>
                    <a:pt x="74" y="86"/>
                  </a:lnTo>
                  <a:lnTo>
                    <a:pt x="82" y="82"/>
                  </a:lnTo>
                  <a:lnTo>
                    <a:pt x="82" y="68"/>
                  </a:lnTo>
                  <a:lnTo>
                    <a:pt x="84" y="66"/>
                  </a:lnTo>
                  <a:lnTo>
                    <a:pt x="84" y="68"/>
                  </a:lnTo>
                  <a:lnTo>
                    <a:pt x="98" y="54"/>
                  </a:lnTo>
                  <a:lnTo>
                    <a:pt x="123" y="36"/>
                  </a:lnTo>
                  <a:lnTo>
                    <a:pt x="106" y="32"/>
                  </a:lnTo>
                  <a:lnTo>
                    <a:pt x="96" y="34"/>
                  </a:lnTo>
                  <a:lnTo>
                    <a:pt x="72" y="20"/>
                  </a:lnTo>
                  <a:lnTo>
                    <a:pt x="61" y="20"/>
                  </a:lnTo>
                  <a:lnTo>
                    <a:pt x="51" y="16"/>
                  </a:lnTo>
                  <a:lnTo>
                    <a:pt x="45" y="18"/>
                  </a:lnTo>
                  <a:lnTo>
                    <a:pt x="37" y="0"/>
                  </a:lnTo>
                  <a:lnTo>
                    <a:pt x="35" y="0"/>
                  </a:lnTo>
                  <a:lnTo>
                    <a:pt x="35" y="10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2" y="32"/>
                  </a:lnTo>
                  <a:lnTo>
                    <a:pt x="6" y="46"/>
                  </a:lnTo>
                  <a:lnTo>
                    <a:pt x="6" y="60"/>
                  </a:lnTo>
                  <a:lnTo>
                    <a:pt x="6" y="68"/>
                  </a:lnTo>
                  <a:lnTo>
                    <a:pt x="10" y="80"/>
                  </a:lnTo>
                  <a:lnTo>
                    <a:pt x="12" y="86"/>
                  </a:lnTo>
                  <a:lnTo>
                    <a:pt x="6" y="94"/>
                  </a:lnTo>
                  <a:lnTo>
                    <a:pt x="12" y="102"/>
                  </a:lnTo>
                  <a:lnTo>
                    <a:pt x="12" y="144"/>
                  </a:lnTo>
                  <a:lnTo>
                    <a:pt x="17" y="14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4" name="Freeform 276"/>
            <p:cNvSpPr>
              <a:spLocks/>
            </p:cNvSpPr>
            <p:nvPr/>
          </p:nvSpPr>
          <p:spPr bwMode="auto">
            <a:xfrm>
              <a:off x="1248" y="2195"/>
              <a:ext cx="102" cy="63"/>
            </a:xfrm>
            <a:custGeom>
              <a:avLst/>
              <a:gdLst>
                <a:gd name="T0" fmla="*/ 7 w 107"/>
                <a:gd name="T1" fmla="*/ 0 h 70"/>
                <a:gd name="T2" fmla="*/ 25 w 107"/>
                <a:gd name="T3" fmla="*/ 0 h 70"/>
                <a:gd name="T4" fmla="*/ 45 w 107"/>
                <a:gd name="T5" fmla="*/ 0 h 70"/>
                <a:gd name="T6" fmla="*/ 68 w 107"/>
                <a:gd name="T7" fmla="*/ 0 h 70"/>
                <a:gd name="T8" fmla="*/ 90 w 107"/>
                <a:gd name="T9" fmla="*/ 0 h 70"/>
                <a:gd name="T10" fmla="*/ 92 w 107"/>
                <a:gd name="T11" fmla="*/ 18 h 70"/>
                <a:gd name="T12" fmla="*/ 98 w 107"/>
                <a:gd name="T13" fmla="*/ 20 h 70"/>
                <a:gd name="T14" fmla="*/ 98 w 107"/>
                <a:gd name="T15" fmla="*/ 24 h 70"/>
                <a:gd name="T16" fmla="*/ 105 w 107"/>
                <a:gd name="T17" fmla="*/ 32 h 70"/>
                <a:gd name="T18" fmla="*/ 107 w 107"/>
                <a:gd name="T19" fmla="*/ 34 h 70"/>
                <a:gd name="T20" fmla="*/ 105 w 107"/>
                <a:gd name="T21" fmla="*/ 38 h 70"/>
                <a:gd name="T22" fmla="*/ 104 w 107"/>
                <a:gd name="T23" fmla="*/ 44 h 70"/>
                <a:gd name="T24" fmla="*/ 92 w 107"/>
                <a:gd name="T25" fmla="*/ 48 h 70"/>
                <a:gd name="T26" fmla="*/ 92 w 107"/>
                <a:gd name="T27" fmla="*/ 52 h 70"/>
                <a:gd name="T28" fmla="*/ 94 w 107"/>
                <a:gd name="T29" fmla="*/ 54 h 70"/>
                <a:gd name="T30" fmla="*/ 94 w 107"/>
                <a:gd name="T31" fmla="*/ 58 h 70"/>
                <a:gd name="T32" fmla="*/ 90 w 107"/>
                <a:gd name="T33" fmla="*/ 64 h 70"/>
                <a:gd name="T34" fmla="*/ 86 w 107"/>
                <a:gd name="T35" fmla="*/ 66 h 70"/>
                <a:gd name="T36" fmla="*/ 86 w 107"/>
                <a:gd name="T37" fmla="*/ 70 h 70"/>
                <a:gd name="T38" fmla="*/ 84 w 107"/>
                <a:gd name="T39" fmla="*/ 70 h 70"/>
                <a:gd name="T40" fmla="*/ 80 w 107"/>
                <a:gd name="T41" fmla="*/ 66 h 70"/>
                <a:gd name="T42" fmla="*/ 68 w 107"/>
                <a:gd name="T43" fmla="*/ 66 h 70"/>
                <a:gd name="T44" fmla="*/ 49 w 107"/>
                <a:gd name="T45" fmla="*/ 66 h 70"/>
                <a:gd name="T46" fmla="*/ 31 w 107"/>
                <a:gd name="T47" fmla="*/ 66 h 70"/>
                <a:gd name="T48" fmla="*/ 13 w 107"/>
                <a:gd name="T49" fmla="*/ 66 h 70"/>
                <a:gd name="T50" fmla="*/ 11 w 107"/>
                <a:gd name="T51" fmla="*/ 62 h 70"/>
                <a:gd name="T52" fmla="*/ 13 w 107"/>
                <a:gd name="T53" fmla="*/ 60 h 70"/>
                <a:gd name="T54" fmla="*/ 11 w 107"/>
                <a:gd name="T55" fmla="*/ 56 h 70"/>
                <a:gd name="T56" fmla="*/ 11 w 107"/>
                <a:gd name="T57" fmla="*/ 50 h 70"/>
                <a:gd name="T58" fmla="*/ 11 w 107"/>
                <a:gd name="T59" fmla="*/ 50 h 70"/>
                <a:gd name="T60" fmla="*/ 11 w 107"/>
                <a:gd name="T61" fmla="*/ 46 h 70"/>
                <a:gd name="T62" fmla="*/ 9 w 107"/>
                <a:gd name="T63" fmla="*/ 44 h 70"/>
                <a:gd name="T64" fmla="*/ 9 w 107"/>
                <a:gd name="T65" fmla="*/ 38 h 70"/>
                <a:gd name="T66" fmla="*/ 4 w 107"/>
                <a:gd name="T67" fmla="*/ 30 h 70"/>
                <a:gd name="T68" fmla="*/ 4 w 107"/>
                <a:gd name="T69" fmla="*/ 22 h 70"/>
                <a:gd name="T70" fmla="*/ 2 w 107"/>
                <a:gd name="T71" fmla="*/ 22 h 70"/>
                <a:gd name="T72" fmla="*/ 0 w 107"/>
                <a:gd name="T73" fmla="*/ 18 h 70"/>
                <a:gd name="T74" fmla="*/ 2 w 107"/>
                <a:gd name="T75" fmla="*/ 8 h 70"/>
                <a:gd name="T76" fmla="*/ 0 w 107"/>
                <a:gd name="T77" fmla="*/ 6 h 70"/>
                <a:gd name="T78" fmla="*/ 0 w 107"/>
                <a:gd name="T79" fmla="*/ 0 h 70"/>
                <a:gd name="T80" fmla="*/ 7 w 107"/>
                <a:gd name="T81" fmla="*/ 0 h 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7"/>
                <a:gd name="T124" fmla="*/ 0 h 70"/>
                <a:gd name="T125" fmla="*/ 107 w 107"/>
                <a:gd name="T126" fmla="*/ 70 h 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7" h="70">
                  <a:moveTo>
                    <a:pt x="7" y="0"/>
                  </a:moveTo>
                  <a:lnTo>
                    <a:pt x="25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90" y="0"/>
                  </a:lnTo>
                  <a:lnTo>
                    <a:pt x="92" y="18"/>
                  </a:lnTo>
                  <a:lnTo>
                    <a:pt x="98" y="20"/>
                  </a:lnTo>
                  <a:lnTo>
                    <a:pt x="98" y="24"/>
                  </a:lnTo>
                  <a:lnTo>
                    <a:pt x="105" y="32"/>
                  </a:lnTo>
                  <a:lnTo>
                    <a:pt x="107" y="34"/>
                  </a:lnTo>
                  <a:lnTo>
                    <a:pt x="105" y="38"/>
                  </a:lnTo>
                  <a:lnTo>
                    <a:pt x="104" y="44"/>
                  </a:lnTo>
                  <a:lnTo>
                    <a:pt x="92" y="48"/>
                  </a:lnTo>
                  <a:lnTo>
                    <a:pt x="92" y="52"/>
                  </a:lnTo>
                  <a:lnTo>
                    <a:pt x="94" y="54"/>
                  </a:lnTo>
                  <a:lnTo>
                    <a:pt x="94" y="58"/>
                  </a:lnTo>
                  <a:lnTo>
                    <a:pt x="90" y="64"/>
                  </a:lnTo>
                  <a:lnTo>
                    <a:pt x="86" y="66"/>
                  </a:lnTo>
                  <a:lnTo>
                    <a:pt x="86" y="70"/>
                  </a:lnTo>
                  <a:lnTo>
                    <a:pt x="84" y="70"/>
                  </a:lnTo>
                  <a:lnTo>
                    <a:pt x="80" y="66"/>
                  </a:lnTo>
                  <a:lnTo>
                    <a:pt x="68" y="66"/>
                  </a:lnTo>
                  <a:lnTo>
                    <a:pt x="49" y="66"/>
                  </a:lnTo>
                  <a:lnTo>
                    <a:pt x="31" y="66"/>
                  </a:lnTo>
                  <a:lnTo>
                    <a:pt x="13" y="66"/>
                  </a:lnTo>
                  <a:lnTo>
                    <a:pt x="11" y="62"/>
                  </a:lnTo>
                  <a:lnTo>
                    <a:pt x="13" y="60"/>
                  </a:lnTo>
                  <a:lnTo>
                    <a:pt x="11" y="56"/>
                  </a:lnTo>
                  <a:lnTo>
                    <a:pt x="11" y="50"/>
                  </a:lnTo>
                  <a:lnTo>
                    <a:pt x="11" y="46"/>
                  </a:lnTo>
                  <a:lnTo>
                    <a:pt x="9" y="44"/>
                  </a:lnTo>
                  <a:lnTo>
                    <a:pt x="9" y="38"/>
                  </a:lnTo>
                  <a:lnTo>
                    <a:pt x="4" y="30"/>
                  </a:lnTo>
                  <a:lnTo>
                    <a:pt x="4" y="22"/>
                  </a:lnTo>
                  <a:lnTo>
                    <a:pt x="2" y="22"/>
                  </a:lnTo>
                  <a:lnTo>
                    <a:pt x="0" y="1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5" name="Freeform 278"/>
            <p:cNvSpPr>
              <a:spLocks/>
            </p:cNvSpPr>
            <p:nvPr/>
          </p:nvSpPr>
          <p:spPr bwMode="auto">
            <a:xfrm>
              <a:off x="1279" y="2332"/>
              <a:ext cx="78" cy="64"/>
            </a:xfrm>
            <a:custGeom>
              <a:avLst/>
              <a:gdLst>
                <a:gd name="T0" fmla="*/ 63 w 82"/>
                <a:gd name="T1" fmla="*/ 0 h 72"/>
                <a:gd name="T2" fmla="*/ 51 w 82"/>
                <a:gd name="T3" fmla="*/ 0 h 72"/>
                <a:gd name="T4" fmla="*/ 23 w 82"/>
                <a:gd name="T5" fmla="*/ 0 h 72"/>
                <a:gd name="T6" fmla="*/ 0 w 82"/>
                <a:gd name="T7" fmla="*/ 0 h 72"/>
                <a:gd name="T8" fmla="*/ 2 w 82"/>
                <a:gd name="T9" fmla="*/ 22 h 72"/>
                <a:gd name="T10" fmla="*/ 2 w 82"/>
                <a:gd name="T11" fmla="*/ 58 h 72"/>
                <a:gd name="T12" fmla="*/ 4 w 82"/>
                <a:gd name="T13" fmla="*/ 60 h 72"/>
                <a:gd name="T14" fmla="*/ 10 w 82"/>
                <a:gd name="T15" fmla="*/ 60 h 72"/>
                <a:gd name="T16" fmla="*/ 10 w 82"/>
                <a:gd name="T17" fmla="*/ 72 h 72"/>
                <a:gd name="T18" fmla="*/ 33 w 82"/>
                <a:gd name="T19" fmla="*/ 72 h 72"/>
                <a:gd name="T20" fmla="*/ 57 w 82"/>
                <a:gd name="T21" fmla="*/ 70 h 72"/>
                <a:gd name="T22" fmla="*/ 59 w 82"/>
                <a:gd name="T23" fmla="*/ 68 h 72"/>
                <a:gd name="T24" fmla="*/ 57 w 82"/>
                <a:gd name="T25" fmla="*/ 64 h 72"/>
                <a:gd name="T26" fmla="*/ 57 w 82"/>
                <a:gd name="T27" fmla="*/ 62 h 72"/>
                <a:gd name="T28" fmla="*/ 55 w 82"/>
                <a:gd name="T29" fmla="*/ 60 h 72"/>
                <a:gd name="T30" fmla="*/ 57 w 82"/>
                <a:gd name="T31" fmla="*/ 58 h 72"/>
                <a:gd name="T32" fmla="*/ 55 w 82"/>
                <a:gd name="T33" fmla="*/ 58 h 72"/>
                <a:gd name="T34" fmla="*/ 59 w 82"/>
                <a:gd name="T35" fmla="*/ 56 h 72"/>
                <a:gd name="T36" fmla="*/ 59 w 82"/>
                <a:gd name="T37" fmla="*/ 52 h 72"/>
                <a:gd name="T38" fmla="*/ 61 w 82"/>
                <a:gd name="T39" fmla="*/ 50 h 72"/>
                <a:gd name="T40" fmla="*/ 61 w 82"/>
                <a:gd name="T41" fmla="*/ 48 h 72"/>
                <a:gd name="T42" fmla="*/ 63 w 82"/>
                <a:gd name="T43" fmla="*/ 46 h 72"/>
                <a:gd name="T44" fmla="*/ 63 w 82"/>
                <a:gd name="T45" fmla="*/ 44 h 72"/>
                <a:gd name="T46" fmla="*/ 67 w 82"/>
                <a:gd name="T47" fmla="*/ 42 h 72"/>
                <a:gd name="T48" fmla="*/ 67 w 82"/>
                <a:gd name="T49" fmla="*/ 36 h 72"/>
                <a:gd name="T50" fmla="*/ 72 w 82"/>
                <a:gd name="T51" fmla="*/ 32 h 72"/>
                <a:gd name="T52" fmla="*/ 71 w 82"/>
                <a:gd name="T53" fmla="*/ 30 h 72"/>
                <a:gd name="T54" fmla="*/ 74 w 82"/>
                <a:gd name="T55" fmla="*/ 28 h 72"/>
                <a:gd name="T56" fmla="*/ 74 w 82"/>
                <a:gd name="T57" fmla="*/ 24 h 72"/>
                <a:gd name="T58" fmla="*/ 78 w 82"/>
                <a:gd name="T59" fmla="*/ 20 h 72"/>
                <a:gd name="T60" fmla="*/ 76 w 82"/>
                <a:gd name="T61" fmla="*/ 16 h 72"/>
                <a:gd name="T62" fmla="*/ 82 w 82"/>
                <a:gd name="T63" fmla="*/ 12 h 72"/>
                <a:gd name="T64" fmla="*/ 80 w 82"/>
                <a:gd name="T65" fmla="*/ 10 h 72"/>
                <a:gd name="T66" fmla="*/ 71 w 82"/>
                <a:gd name="T67" fmla="*/ 10 h 72"/>
                <a:gd name="T68" fmla="*/ 74 w 82"/>
                <a:gd name="T69" fmla="*/ 4 h 72"/>
                <a:gd name="T70" fmla="*/ 72 w 82"/>
                <a:gd name="T71" fmla="*/ 0 h 72"/>
                <a:gd name="T72" fmla="*/ 63 w 82"/>
                <a:gd name="T73" fmla="*/ 0 h 7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"/>
                <a:gd name="T112" fmla="*/ 0 h 72"/>
                <a:gd name="T113" fmla="*/ 82 w 82"/>
                <a:gd name="T114" fmla="*/ 72 h 7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" h="72">
                  <a:moveTo>
                    <a:pt x="63" y="0"/>
                  </a:moveTo>
                  <a:lnTo>
                    <a:pt x="51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2" y="22"/>
                  </a:lnTo>
                  <a:lnTo>
                    <a:pt x="2" y="58"/>
                  </a:lnTo>
                  <a:lnTo>
                    <a:pt x="4" y="60"/>
                  </a:lnTo>
                  <a:lnTo>
                    <a:pt x="10" y="60"/>
                  </a:lnTo>
                  <a:lnTo>
                    <a:pt x="10" y="72"/>
                  </a:lnTo>
                  <a:lnTo>
                    <a:pt x="33" y="72"/>
                  </a:lnTo>
                  <a:lnTo>
                    <a:pt x="57" y="70"/>
                  </a:lnTo>
                  <a:lnTo>
                    <a:pt x="59" y="68"/>
                  </a:lnTo>
                  <a:lnTo>
                    <a:pt x="57" y="64"/>
                  </a:lnTo>
                  <a:lnTo>
                    <a:pt x="57" y="62"/>
                  </a:lnTo>
                  <a:lnTo>
                    <a:pt x="55" y="60"/>
                  </a:lnTo>
                  <a:lnTo>
                    <a:pt x="57" y="58"/>
                  </a:lnTo>
                  <a:lnTo>
                    <a:pt x="55" y="58"/>
                  </a:lnTo>
                  <a:lnTo>
                    <a:pt x="59" y="56"/>
                  </a:lnTo>
                  <a:lnTo>
                    <a:pt x="59" y="52"/>
                  </a:lnTo>
                  <a:lnTo>
                    <a:pt x="61" y="50"/>
                  </a:lnTo>
                  <a:lnTo>
                    <a:pt x="61" y="48"/>
                  </a:lnTo>
                  <a:lnTo>
                    <a:pt x="63" y="46"/>
                  </a:lnTo>
                  <a:lnTo>
                    <a:pt x="63" y="44"/>
                  </a:lnTo>
                  <a:lnTo>
                    <a:pt x="67" y="42"/>
                  </a:lnTo>
                  <a:lnTo>
                    <a:pt x="67" y="36"/>
                  </a:lnTo>
                  <a:lnTo>
                    <a:pt x="72" y="32"/>
                  </a:lnTo>
                  <a:lnTo>
                    <a:pt x="71" y="30"/>
                  </a:lnTo>
                  <a:lnTo>
                    <a:pt x="74" y="28"/>
                  </a:lnTo>
                  <a:lnTo>
                    <a:pt x="74" y="24"/>
                  </a:lnTo>
                  <a:lnTo>
                    <a:pt x="78" y="20"/>
                  </a:lnTo>
                  <a:lnTo>
                    <a:pt x="76" y="16"/>
                  </a:lnTo>
                  <a:lnTo>
                    <a:pt x="82" y="12"/>
                  </a:lnTo>
                  <a:lnTo>
                    <a:pt x="80" y="10"/>
                  </a:lnTo>
                  <a:lnTo>
                    <a:pt x="71" y="10"/>
                  </a:lnTo>
                  <a:lnTo>
                    <a:pt x="74" y="4"/>
                  </a:lnTo>
                  <a:lnTo>
                    <a:pt x="72" y="0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6" name="Freeform 279"/>
            <p:cNvSpPr>
              <a:spLocks/>
            </p:cNvSpPr>
            <p:nvPr/>
          </p:nvSpPr>
          <p:spPr bwMode="auto">
            <a:xfrm>
              <a:off x="1260" y="2254"/>
              <a:ext cx="105" cy="87"/>
            </a:xfrm>
            <a:custGeom>
              <a:avLst/>
              <a:gdLst>
                <a:gd name="T0" fmla="*/ 55 w 110"/>
                <a:gd name="T1" fmla="*/ 0 h 98"/>
                <a:gd name="T2" fmla="*/ 36 w 110"/>
                <a:gd name="T3" fmla="*/ 0 h 98"/>
                <a:gd name="T4" fmla="*/ 18 w 110"/>
                <a:gd name="T5" fmla="*/ 0 h 98"/>
                <a:gd name="T6" fmla="*/ 0 w 110"/>
                <a:gd name="T7" fmla="*/ 0 h 98"/>
                <a:gd name="T8" fmla="*/ 2 w 110"/>
                <a:gd name="T9" fmla="*/ 2 h 98"/>
                <a:gd name="T10" fmla="*/ 2 w 110"/>
                <a:gd name="T11" fmla="*/ 6 h 98"/>
                <a:gd name="T12" fmla="*/ 6 w 110"/>
                <a:gd name="T13" fmla="*/ 8 h 98"/>
                <a:gd name="T14" fmla="*/ 6 w 110"/>
                <a:gd name="T15" fmla="*/ 12 h 98"/>
                <a:gd name="T16" fmla="*/ 12 w 110"/>
                <a:gd name="T17" fmla="*/ 16 h 98"/>
                <a:gd name="T18" fmla="*/ 14 w 110"/>
                <a:gd name="T19" fmla="*/ 16 h 98"/>
                <a:gd name="T20" fmla="*/ 16 w 110"/>
                <a:gd name="T21" fmla="*/ 18 h 98"/>
                <a:gd name="T22" fmla="*/ 14 w 110"/>
                <a:gd name="T23" fmla="*/ 18 h 98"/>
                <a:gd name="T24" fmla="*/ 12 w 110"/>
                <a:gd name="T25" fmla="*/ 22 h 98"/>
                <a:gd name="T26" fmla="*/ 16 w 110"/>
                <a:gd name="T27" fmla="*/ 30 h 98"/>
                <a:gd name="T28" fmla="*/ 20 w 110"/>
                <a:gd name="T29" fmla="*/ 32 h 98"/>
                <a:gd name="T30" fmla="*/ 20 w 110"/>
                <a:gd name="T31" fmla="*/ 88 h 98"/>
                <a:gd name="T32" fmla="*/ 43 w 110"/>
                <a:gd name="T33" fmla="*/ 88 h 98"/>
                <a:gd name="T34" fmla="*/ 71 w 110"/>
                <a:gd name="T35" fmla="*/ 88 h 98"/>
                <a:gd name="T36" fmla="*/ 83 w 110"/>
                <a:gd name="T37" fmla="*/ 88 h 98"/>
                <a:gd name="T38" fmla="*/ 92 w 110"/>
                <a:gd name="T39" fmla="*/ 88 h 98"/>
                <a:gd name="T40" fmla="*/ 94 w 110"/>
                <a:gd name="T41" fmla="*/ 92 h 98"/>
                <a:gd name="T42" fmla="*/ 91 w 110"/>
                <a:gd name="T43" fmla="*/ 98 h 98"/>
                <a:gd name="T44" fmla="*/ 100 w 110"/>
                <a:gd name="T45" fmla="*/ 98 h 98"/>
                <a:gd name="T46" fmla="*/ 102 w 110"/>
                <a:gd name="T47" fmla="*/ 96 h 98"/>
                <a:gd name="T48" fmla="*/ 100 w 110"/>
                <a:gd name="T49" fmla="*/ 94 h 98"/>
                <a:gd name="T50" fmla="*/ 104 w 110"/>
                <a:gd name="T51" fmla="*/ 92 h 98"/>
                <a:gd name="T52" fmla="*/ 102 w 110"/>
                <a:gd name="T53" fmla="*/ 92 h 98"/>
                <a:gd name="T54" fmla="*/ 104 w 110"/>
                <a:gd name="T55" fmla="*/ 90 h 98"/>
                <a:gd name="T56" fmla="*/ 102 w 110"/>
                <a:gd name="T57" fmla="*/ 86 h 98"/>
                <a:gd name="T58" fmla="*/ 104 w 110"/>
                <a:gd name="T59" fmla="*/ 88 h 98"/>
                <a:gd name="T60" fmla="*/ 106 w 110"/>
                <a:gd name="T61" fmla="*/ 86 h 98"/>
                <a:gd name="T62" fmla="*/ 108 w 110"/>
                <a:gd name="T63" fmla="*/ 86 h 98"/>
                <a:gd name="T64" fmla="*/ 110 w 110"/>
                <a:gd name="T65" fmla="*/ 82 h 98"/>
                <a:gd name="T66" fmla="*/ 110 w 110"/>
                <a:gd name="T67" fmla="*/ 78 h 98"/>
                <a:gd name="T68" fmla="*/ 108 w 110"/>
                <a:gd name="T69" fmla="*/ 76 h 98"/>
                <a:gd name="T70" fmla="*/ 108 w 110"/>
                <a:gd name="T71" fmla="*/ 78 h 98"/>
                <a:gd name="T72" fmla="*/ 106 w 110"/>
                <a:gd name="T73" fmla="*/ 76 h 98"/>
                <a:gd name="T74" fmla="*/ 104 w 110"/>
                <a:gd name="T75" fmla="*/ 72 h 98"/>
                <a:gd name="T76" fmla="*/ 106 w 110"/>
                <a:gd name="T77" fmla="*/ 68 h 98"/>
                <a:gd name="T78" fmla="*/ 104 w 110"/>
                <a:gd name="T79" fmla="*/ 62 h 98"/>
                <a:gd name="T80" fmla="*/ 91 w 110"/>
                <a:gd name="T81" fmla="*/ 52 h 98"/>
                <a:gd name="T82" fmla="*/ 91 w 110"/>
                <a:gd name="T83" fmla="*/ 48 h 98"/>
                <a:gd name="T84" fmla="*/ 94 w 110"/>
                <a:gd name="T85" fmla="*/ 38 h 98"/>
                <a:gd name="T86" fmla="*/ 89 w 110"/>
                <a:gd name="T87" fmla="*/ 36 h 98"/>
                <a:gd name="T88" fmla="*/ 87 w 110"/>
                <a:gd name="T89" fmla="*/ 36 h 98"/>
                <a:gd name="T90" fmla="*/ 83 w 110"/>
                <a:gd name="T91" fmla="*/ 28 h 98"/>
                <a:gd name="T92" fmla="*/ 73 w 110"/>
                <a:gd name="T93" fmla="*/ 18 h 98"/>
                <a:gd name="T94" fmla="*/ 71 w 110"/>
                <a:gd name="T95" fmla="*/ 10 h 98"/>
                <a:gd name="T96" fmla="*/ 71 w 110"/>
                <a:gd name="T97" fmla="*/ 4 h 98"/>
                <a:gd name="T98" fmla="*/ 67 w 110"/>
                <a:gd name="T99" fmla="*/ 0 h 98"/>
                <a:gd name="T100" fmla="*/ 55 w 110"/>
                <a:gd name="T101" fmla="*/ 0 h 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0"/>
                <a:gd name="T154" fmla="*/ 0 h 98"/>
                <a:gd name="T155" fmla="*/ 110 w 110"/>
                <a:gd name="T156" fmla="*/ 98 h 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0" h="98">
                  <a:moveTo>
                    <a:pt x="55" y="0"/>
                  </a:moveTo>
                  <a:lnTo>
                    <a:pt x="36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6"/>
                  </a:lnTo>
                  <a:lnTo>
                    <a:pt x="6" y="8"/>
                  </a:lnTo>
                  <a:lnTo>
                    <a:pt x="6" y="12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6" y="18"/>
                  </a:lnTo>
                  <a:lnTo>
                    <a:pt x="14" y="18"/>
                  </a:lnTo>
                  <a:lnTo>
                    <a:pt x="12" y="22"/>
                  </a:lnTo>
                  <a:lnTo>
                    <a:pt x="16" y="30"/>
                  </a:lnTo>
                  <a:lnTo>
                    <a:pt x="20" y="32"/>
                  </a:lnTo>
                  <a:lnTo>
                    <a:pt x="20" y="88"/>
                  </a:lnTo>
                  <a:lnTo>
                    <a:pt x="43" y="88"/>
                  </a:lnTo>
                  <a:lnTo>
                    <a:pt x="71" y="88"/>
                  </a:lnTo>
                  <a:lnTo>
                    <a:pt x="83" y="88"/>
                  </a:lnTo>
                  <a:lnTo>
                    <a:pt x="92" y="88"/>
                  </a:lnTo>
                  <a:lnTo>
                    <a:pt x="94" y="92"/>
                  </a:lnTo>
                  <a:lnTo>
                    <a:pt x="91" y="98"/>
                  </a:lnTo>
                  <a:lnTo>
                    <a:pt x="100" y="98"/>
                  </a:lnTo>
                  <a:lnTo>
                    <a:pt x="102" y="96"/>
                  </a:lnTo>
                  <a:lnTo>
                    <a:pt x="100" y="94"/>
                  </a:lnTo>
                  <a:lnTo>
                    <a:pt x="104" y="92"/>
                  </a:lnTo>
                  <a:lnTo>
                    <a:pt x="102" y="92"/>
                  </a:lnTo>
                  <a:lnTo>
                    <a:pt x="104" y="90"/>
                  </a:lnTo>
                  <a:lnTo>
                    <a:pt x="102" y="86"/>
                  </a:lnTo>
                  <a:lnTo>
                    <a:pt x="104" y="88"/>
                  </a:lnTo>
                  <a:lnTo>
                    <a:pt x="106" y="86"/>
                  </a:lnTo>
                  <a:lnTo>
                    <a:pt x="108" y="86"/>
                  </a:lnTo>
                  <a:lnTo>
                    <a:pt x="110" y="82"/>
                  </a:lnTo>
                  <a:lnTo>
                    <a:pt x="110" y="78"/>
                  </a:lnTo>
                  <a:lnTo>
                    <a:pt x="108" y="76"/>
                  </a:lnTo>
                  <a:lnTo>
                    <a:pt x="108" y="78"/>
                  </a:lnTo>
                  <a:lnTo>
                    <a:pt x="106" y="76"/>
                  </a:lnTo>
                  <a:lnTo>
                    <a:pt x="104" y="72"/>
                  </a:lnTo>
                  <a:lnTo>
                    <a:pt x="106" y="68"/>
                  </a:lnTo>
                  <a:lnTo>
                    <a:pt x="104" y="62"/>
                  </a:lnTo>
                  <a:lnTo>
                    <a:pt x="91" y="52"/>
                  </a:lnTo>
                  <a:lnTo>
                    <a:pt x="91" y="48"/>
                  </a:lnTo>
                  <a:lnTo>
                    <a:pt x="94" y="38"/>
                  </a:lnTo>
                  <a:lnTo>
                    <a:pt x="89" y="36"/>
                  </a:lnTo>
                  <a:lnTo>
                    <a:pt x="87" y="36"/>
                  </a:lnTo>
                  <a:lnTo>
                    <a:pt x="83" y="28"/>
                  </a:lnTo>
                  <a:lnTo>
                    <a:pt x="73" y="18"/>
                  </a:lnTo>
                  <a:lnTo>
                    <a:pt x="71" y="10"/>
                  </a:lnTo>
                  <a:lnTo>
                    <a:pt x="71" y="4"/>
                  </a:lnTo>
                  <a:lnTo>
                    <a:pt x="67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7" name="Freeform 280"/>
            <p:cNvSpPr>
              <a:spLocks/>
            </p:cNvSpPr>
            <p:nvPr/>
          </p:nvSpPr>
          <p:spPr bwMode="auto">
            <a:xfrm>
              <a:off x="1289" y="2394"/>
              <a:ext cx="76" cy="72"/>
            </a:xfrm>
            <a:custGeom>
              <a:avLst/>
              <a:gdLst>
                <a:gd name="T0" fmla="*/ 72 w 80"/>
                <a:gd name="T1" fmla="*/ 56 h 80"/>
                <a:gd name="T2" fmla="*/ 64 w 80"/>
                <a:gd name="T3" fmla="*/ 52 h 80"/>
                <a:gd name="T4" fmla="*/ 61 w 80"/>
                <a:gd name="T5" fmla="*/ 54 h 80"/>
                <a:gd name="T6" fmla="*/ 59 w 80"/>
                <a:gd name="T7" fmla="*/ 56 h 80"/>
                <a:gd name="T8" fmla="*/ 61 w 80"/>
                <a:gd name="T9" fmla="*/ 60 h 80"/>
                <a:gd name="T10" fmla="*/ 68 w 80"/>
                <a:gd name="T11" fmla="*/ 58 h 80"/>
                <a:gd name="T12" fmla="*/ 70 w 80"/>
                <a:gd name="T13" fmla="*/ 60 h 80"/>
                <a:gd name="T14" fmla="*/ 70 w 80"/>
                <a:gd name="T15" fmla="*/ 60 h 80"/>
                <a:gd name="T16" fmla="*/ 76 w 80"/>
                <a:gd name="T17" fmla="*/ 58 h 80"/>
                <a:gd name="T18" fmla="*/ 78 w 80"/>
                <a:gd name="T19" fmla="*/ 58 h 80"/>
                <a:gd name="T20" fmla="*/ 76 w 80"/>
                <a:gd name="T21" fmla="*/ 62 h 80"/>
                <a:gd name="T22" fmla="*/ 72 w 80"/>
                <a:gd name="T23" fmla="*/ 68 h 80"/>
                <a:gd name="T24" fmla="*/ 80 w 80"/>
                <a:gd name="T25" fmla="*/ 76 h 80"/>
                <a:gd name="T26" fmla="*/ 78 w 80"/>
                <a:gd name="T27" fmla="*/ 78 h 80"/>
                <a:gd name="T28" fmla="*/ 78 w 80"/>
                <a:gd name="T29" fmla="*/ 78 h 80"/>
                <a:gd name="T30" fmla="*/ 76 w 80"/>
                <a:gd name="T31" fmla="*/ 80 h 80"/>
                <a:gd name="T32" fmla="*/ 72 w 80"/>
                <a:gd name="T33" fmla="*/ 74 h 80"/>
                <a:gd name="T34" fmla="*/ 68 w 80"/>
                <a:gd name="T35" fmla="*/ 70 h 80"/>
                <a:gd name="T36" fmla="*/ 66 w 80"/>
                <a:gd name="T37" fmla="*/ 72 h 80"/>
                <a:gd name="T38" fmla="*/ 62 w 80"/>
                <a:gd name="T39" fmla="*/ 76 h 80"/>
                <a:gd name="T40" fmla="*/ 55 w 80"/>
                <a:gd name="T41" fmla="*/ 76 h 80"/>
                <a:gd name="T42" fmla="*/ 53 w 80"/>
                <a:gd name="T43" fmla="*/ 76 h 80"/>
                <a:gd name="T44" fmla="*/ 47 w 80"/>
                <a:gd name="T45" fmla="*/ 74 h 80"/>
                <a:gd name="T46" fmla="*/ 43 w 80"/>
                <a:gd name="T47" fmla="*/ 70 h 80"/>
                <a:gd name="T48" fmla="*/ 35 w 80"/>
                <a:gd name="T49" fmla="*/ 64 h 80"/>
                <a:gd name="T50" fmla="*/ 31 w 80"/>
                <a:gd name="T51" fmla="*/ 64 h 80"/>
                <a:gd name="T52" fmla="*/ 31 w 80"/>
                <a:gd name="T53" fmla="*/ 68 h 80"/>
                <a:gd name="T54" fmla="*/ 29 w 80"/>
                <a:gd name="T55" fmla="*/ 68 h 80"/>
                <a:gd name="T56" fmla="*/ 23 w 80"/>
                <a:gd name="T57" fmla="*/ 68 h 80"/>
                <a:gd name="T58" fmla="*/ 12 w 80"/>
                <a:gd name="T59" fmla="*/ 64 h 80"/>
                <a:gd name="T60" fmla="*/ 2 w 80"/>
                <a:gd name="T61" fmla="*/ 66 h 80"/>
                <a:gd name="T62" fmla="*/ 2 w 80"/>
                <a:gd name="T63" fmla="*/ 64 h 80"/>
                <a:gd name="T64" fmla="*/ 4 w 80"/>
                <a:gd name="T65" fmla="*/ 60 h 80"/>
                <a:gd name="T66" fmla="*/ 4 w 80"/>
                <a:gd name="T67" fmla="*/ 50 h 80"/>
                <a:gd name="T68" fmla="*/ 8 w 80"/>
                <a:gd name="T69" fmla="*/ 40 h 80"/>
                <a:gd name="T70" fmla="*/ 4 w 80"/>
                <a:gd name="T71" fmla="*/ 30 h 80"/>
                <a:gd name="T72" fmla="*/ 2 w 80"/>
                <a:gd name="T73" fmla="*/ 26 h 80"/>
                <a:gd name="T74" fmla="*/ 0 w 80"/>
                <a:gd name="T75" fmla="*/ 22 h 80"/>
                <a:gd name="T76" fmla="*/ 0 w 80"/>
                <a:gd name="T77" fmla="*/ 2 h 80"/>
                <a:gd name="T78" fmla="*/ 23 w 80"/>
                <a:gd name="T79" fmla="*/ 2 h 80"/>
                <a:gd name="T80" fmla="*/ 47 w 80"/>
                <a:gd name="T81" fmla="*/ 0 h 80"/>
                <a:gd name="T82" fmla="*/ 47 w 80"/>
                <a:gd name="T83" fmla="*/ 2 h 80"/>
                <a:gd name="T84" fmla="*/ 49 w 80"/>
                <a:gd name="T85" fmla="*/ 2 h 80"/>
                <a:gd name="T86" fmla="*/ 47 w 80"/>
                <a:gd name="T87" fmla="*/ 6 h 80"/>
                <a:gd name="T88" fmla="*/ 49 w 80"/>
                <a:gd name="T89" fmla="*/ 8 h 80"/>
                <a:gd name="T90" fmla="*/ 47 w 80"/>
                <a:gd name="T91" fmla="*/ 8 h 80"/>
                <a:gd name="T92" fmla="*/ 49 w 80"/>
                <a:gd name="T93" fmla="*/ 12 h 80"/>
                <a:gd name="T94" fmla="*/ 51 w 80"/>
                <a:gd name="T95" fmla="*/ 14 h 80"/>
                <a:gd name="T96" fmla="*/ 49 w 80"/>
                <a:gd name="T97" fmla="*/ 18 h 80"/>
                <a:gd name="T98" fmla="*/ 49 w 80"/>
                <a:gd name="T99" fmla="*/ 20 h 80"/>
                <a:gd name="T100" fmla="*/ 43 w 80"/>
                <a:gd name="T101" fmla="*/ 24 h 80"/>
                <a:gd name="T102" fmla="*/ 41 w 80"/>
                <a:gd name="T103" fmla="*/ 30 h 80"/>
                <a:gd name="T104" fmla="*/ 41 w 80"/>
                <a:gd name="T105" fmla="*/ 36 h 80"/>
                <a:gd name="T106" fmla="*/ 39 w 80"/>
                <a:gd name="T107" fmla="*/ 36 h 80"/>
                <a:gd name="T108" fmla="*/ 41 w 80"/>
                <a:gd name="T109" fmla="*/ 40 h 80"/>
                <a:gd name="T110" fmla="*/ 39 w 80"/>
                <a:gd name="T111" fmla="*/ 40 h 80"/>
                <a:gd name="T112" fmla="*/ 55 w 80"/>
                <a:gd name="T113" fmla="*/ 40 h 80"/>
                <a:gd name="T114" fmla="*/ 70 w 80"/>
                <a:gd name="T115" fmla="*/ 40 h 80"/>
                <a:gd name="T116" fmla="*/ 68 w 80"/>
                <a:gd name="T117" fmla="*/ 48 h 80"/>
                <a:gd name="T118" fmla="*/ 72 w 80"/>
                <a:gd name="T119" fmla="*/ 56 h 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0"/>
                <a:gd name="T181" fmla="*/ 0 h 80"/>
                <a:gd name="T182" fmla="*/ 80 w 80"/>
                <a:gd name="T183" fmla="*/ 80 h 8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0" h="80">
                  <a:moveTo>
                    <a:pt x="72" y="56"/>
                  </a:moveTo>
                  <a:lnTo>
                    <a:pt x="64" y="52"/>
                  </a:lnTo>
                  <a:lnTo>
                    <a:pt x="61" y="54"/>
                  </a:lnTo>
                  <a:lnTo>
                    <a:pt x="59" y="56"/>
                  </a:lnTo>
                  <a:lnTo>
                    <a:pt x="61" y="60"/>
                  </a:lnTo>
                  <a:lnTo>
                    <a:pt x="68" y="58"/>
                  </a:lnTo>
                  <a:lnTo>
                    <a:pt x="70" y="60"/>
                  </a:lnTo>
                  <a:lnTo>
                    <a:pt x="76" y="58"/>
                  </a:lnTo>
                  <a:lnTo>
                    <a:pt x="78" y="58"/>
                  </a:lnTo>
                  <a:lnTo>
                    <a:pt x="76" y="62"/>
                  </a:lnTo>
                  <a:lnTo>
                    <a:pt x="72" y="68"/>
                  </a:lnTo>
                  <a:lnTo>
                    <a:pt x="80" y="76"/>
                  </a:lnTo>
                  <a:lnTo>
                    <a:pt x="78" y="78"/>
                  </a:lnTo>
                  <a:lnTo>
                    <a:pt x="76" y="80"/>
                  </a:lnTo>
                  <a:lnTo>
                    <a:pt x="72" y="74"/>
                  </a:lnTo>
                  <a:lnTo>
                    <a:pt x="68" y="70"/>
                  </a:lnTo>
                  <a:lnTo>
                    <a:pt x="66" y="72"/>
                  </a:lnTo>
                  <a:lnTo>
                    <a:pt x="62" y="76"/>
                  </a:lnTo>
                  <a:lnTo>
                    <a:pt x="55" y="76"/>
                  </a:lnTo>
                  <a:lnTo>
                    <a:pt x="53" y="76"/>
                  </a:lnTo>
                  <a:lnTo>
                    <a:pt x="47" y="74"/>
                  </a:lnTo>
                  <a:lnTo>
                    <a:pt x="43" y="70"/>
                  </a:lnTo>
                  <a:lnTo>
                    <a:pt x="35" y="64"/>
                  </a:lnTo>
                  <a:lnTo>
                    <a:pt x="31" y="64"/>
                  </a:lnTo>
                  <a:lnTo>
                    <a:pt x="31" y="68"/>
                  </a:lnTo>
                  <a:lnTo>
                    <a:pt x="29" y="68"/>
                  </a:lnTo>
                  <a:lnTo>
                    <a:pt x="23" y="68"/>
                  </a:lnTo>
                  <a:lnTo>
                    <a:pt x="12" y="64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4" y="60"/>
                  </a:lnTo>
                  <a:lnTo>
                    <a:pt x="4" y="50"/>
                  </a:lnTo>
                  <a:lnTo>
                    <a:pt x="8" y="40"/>
                  </a:lnTo>
                  <a:lnTo>
                    <a:pt x="4" y="30"/>
                  </a:lnTo>
                  <a:lnTo>
                    <a:pt x="2" y="26"/>
                  </a:lnTo>
                  <a:lnTo>
                    <a:pt x="0" y="22"/>
                  </a:lnTo>
                  <a:lnTo>
                    <a:pt x="0" y="2"/>
                  </a:lnTo>
                  <a:lnTo>
                    <a:pt x="23" y="2"/>
                  </a:lnTo>
                  <a:lnTo>
                    <a:pt x="47" y="0"/>
                  </a:lnTo>
                  <a:lnTo>
                    <a:pt x="47" y="2"/>
                  </a:lnTo>
                  <a:lnTo>
                    <a:pt x="49" y="2"/>
                  </a:lnTo>
                  <a:lnTo>
                    <a:pt x="47" y="6"/>
                  </a:lnTo>
                  <a:lnTo>
                    <a:pt x="49" y="8"/>
                  </a:lnTo>
                  <a:lnTo>
                    <a:pt x="47" y="8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49" y="18"/>
                  </a:lnTo>
                  <a:lnTo>
                    <a:pt x="49" y="20"/>
                  </a:lnTo>
                  <a:lnTo>
                    <a:pt x="43" y="24"/>
                  </a:lnTo>
                  <a:lnTo>
                    <a:pt x="41" y="30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41" y="40"/>
                  </a:lnTo>
                  <a:lnTo>
                    <a:pt x="39" y="40"/>
                  </a:lnTo>
                  <a:lnTo>
                    <a:pt x="55" y="40"/>
                  </a:lnTo>
                  <a:lnTo>
                    <a:pt x="70" y="40"/>
                  </a:lnTo>
                  <a:lnTo>
                    <a:pt x="68" y="48"/>
                  </a:lnTo>
                  <a:lnTo>
                    <a:pt x="72" y="5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8" name="Freeform 281"/>
            <p:cNvSpPr>
              <a:spLocks/>
            </p:cNvSpPr>
            <p:nvPr/>
          </p:nvSpPr>
          <p:spPr bwMode="auto">
            <a:xfrm>
              <a:off x="1376" y="2359"/>
              <a:ext cx="57" cy="85"/>
            </a:xfrm>
            <a:custGeom>
              <a:avLst/>
              <a:gdLst>
                <a:gd name="T0" fmla="*/ 0 w 59"/>
                <a:gd name="T1" fmla="*/ 92 h 96"/>
                <a:gd name="T2" fmla="*/ 4 w 59"/>
                <a:gd name="T3" fmla="*/ 92 h 96"/>
                <a:gd name="T4" fmla="*/ 8 w 59"/>
                <a:gd name="T5" fmla="*/ 82 h 96"/>
                <a:gd name="T6" fmla="*/ 8 w 59"/>
                <a:gd name="T7" fmla="*/ 96 h 96"/>
                <a:gd name="T8" fmla="*/ 18 w 59"/>
                <a:gd name="T9" fmla="*/ 94 h 96"/>
                <a:gd name="T10" fmla="*/ 18 w 59"/>
                <a:gd name="T11" fmla="*/ 88 h 96"/>
                <a:gd name="T12" fmla="*/ 14 w 59"/>
                <a:gd name="T13" fmla="*/ 84 h 96"/>
                <a:gd name="T14" fmla="*/ 14 w 59"/>
                <a:gd name="T15" fmla="*/ 80 h 96"/>
                <a:gd name="T16" fmla="*/ 35 w 59"/>
                <a:gd name="T17" fmla="*/ 80 h 96"/>
                <a:gd name="T18" fmla="*/ 57 w 59"/>
                <a:gd name="T19" fmla="*/ 80 h 96"/>
                <a:gd name="T20" fmla="*/ 55 w 59"/>
                <a:gd name="T21" fmla="*/ 78 h 96"/>
                <a:gd name="T22" fmla="*/ 57 w 59"/>
                <a:gd name="T23" fmla="*/ 66 h 96"/>
                <a:gd name="T24" fmla="*/ 55 w 59"/>
                <a:gd name="T25" fmla="*/ 64 h 96"/>
                <a:gd name="T26" fmla="*/ 57 w 59"/>
                <a:gd name="T27" fmla="*/ 58 h 96"/>
                <a:gd name="T28" fmla="*/ 59 w 59"/>
                <a:gd name="T29" fmla="*/ 56 h 96"/>
                <a:gd name="T30" fmla="*/ 57 w 59"/>
                <a:gd name="T31" fmla="*/ 54 h 96"/>
                <a:gd name="T32" fmla="*/ 57 w 59"/>
                <a:gd name="T33" fmla="*/ 52 h 96"/>
                <a:gd name="T34" fmla="*/ 55 w 59"/>
                <a:gd name="T35" fmla="*/ 48 h 96"/>
                <a:gd name="T36" fmla="*/ 53 w 59"/>
                <a:gd name="T37" fmla="*/ 42 h 96"/>
                <a:gd name="T38" fmla="*/ 51 w 59"/>
                <a:gd name="T39" fmla="*/ 24 h 96"/>
                <a:gd name="T40" fmla="*/ 47 w 59"/>
                <a:gd name="T41" fmla="*/ 0 h 96"/>
                <a:gd name="T42" fmla="*/ 25 w 59"/>
                <a:gd name="T43" fmla="*/ 0 h 96"/>
                <a:gd name="T44" fmla="*/ 4 w 59"/>
                <a:gd name="T45" fmla="*/ 0 h 96"/>
                <a:gd name="T46" fmla="*/ 6 w 59"/>
                <a:gd name="T47" fmla="*/ 2 h 96"/>
                <a:gd name="T48" fmla="*/ 2 w 59"/>
                <a:gd name="T49" fmla="*/ 30 h 96"/>
                <a:gd name="T50" fmla="*/ 0 w 59"/>
                <a:gd name="T51" fmla="*/ 64 h 96"/>
                <a:gd name="T52" fmla="*/ 0 w 59"/>
                <a:gd name="T53" fmla="*/ 92 h 9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9"/>
                <a:gd name="T82" fmla="*/ 0 h 96"/>
                <a:gd name="T83" fmla="*/ 59 w 59"/>
                <a:gd name="T84" fmla="*/ 96 h 9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9" h="96">
                  <a:moveTo>
                    <a:pt x="0" y="92"/>
                  </a:moveTo>
                  <a:lnTo>
                    <a:pt x="4" y="92"/>
                  </a:lnTo>
                  <a:lnTo>
                    <a:pt x="8" y="82"/>
                  </a:lnTo>
                  <a:lnTo>
                    <a:pt x="8" y="96"/>
                  </a:lnTo>
                  <a:lnTo>
                    <a:pt x="18" y="94"/>
                  </a:lnTo>
                  <a:lnTo>
                    <a:pt x="18" y="88"/>
                  </a:lnTo>
                  <a:lnTo>
                    <a:pt x="14" y="84"/>
                  </a:lnTo>
                  <a:lnTo>
                    <a:pt x="14" y="80"/>
                  </a:lnTo>
                  <a:lnTo>
                    <a:pt x="35" y="80"/>
                  </a:lnTo>
                  <a:lnTo>
                    <a:pt x="57" y="80"/>
                  </a:lnTo>
                  <a:lnTo>
                    <a:pt x="55" y="78"/>
                  </a:lnTo>
                  <a:lnTo>
                    <a:pt x="57" y="66"/>
                  </a:lnTo>
                  <a:lnTo>
                    <a:pt x="55" y="64"/>
                  </a:lnTo>
                  <a:lnTo>
                    <a:pt x="57" y="58"/>
                  </a:lnTo>
                  <a:lnTo>
                    <a:pt x="59" y="56"/>
                  </a:lnTo>
                  <a:lnTo>
                    <a:pt x="57" y="54"/>
                  </a:lnTo>
                  <a:lnTo>
                    <a:pt x="57" y="52"/>
                  </a:lnTo>
                  <a:lnTo>
                    <a:pt x="55" y="48"/>
                  </a:lnTo>
                  <a:lnTo>
                    <a:pt x="53" y="42"/>
                  </a:lnTo>
                  <a:lnTo>
                    <a:pt x="51" y="24"/>
                  </a:lnTo>
                  <a:lnTo>
                    <a:pt x="47" y="0"/>
                  </a:lnTo>
                  <a:lnTo>
                    <a:pt x="25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2" y="30"/>
                  </a:lnTo>
                  <a:lnTo>
                    <a:pt x="0" y="64"/>
                  </a:lnTo>
                  <a:lnTo>
                    <a:pt x="0" y="9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89" name="Freeform 282"/>
            <p:cNvSpPr>
              <a:spLocks/>
            </p:cNvSpPr>
            <p:nvPr/>
          </p:nvSpPr>
          <p:spPr bwMode="auto">
            <a:xfrm>
              <a:off x="1390" y="2430"/>
              <a:ext cx="117" cy="100"/>
            </a:xfrm>
            <a:custGeom>
              <a:avLst/>
              <a:gdLst>
                <a:gd name="T0" fmla="*/ 4 w 123"/>
                <a:gd name="T1" fmla="*/ 14 h 112"/>
                <a:gd name="T2" fmla="*/ 9 w 123"/>
                <a:gd name="T3" fmla="*/ 10 h 112"/>
                <a:gd name="T4" fmla="*/ 7 w 123"/>
                <a:gd name="T5" fmla="*/ 12 h 112"/>
                <a:gd name="T6" fmla="*/ 21 w 123"/>
                <a:gd name="T7" fmla="*/ 10 h 112"/>
                <a:gd name="T8" fmla="*/ 21 w 123"/>
                <a:gd name="T9" fmla="*/ 12 h 112"/>
                <a:gd name="T10" fmla="*/ 21 w 123"/>
                <a:gd name="T11" fmla="*/ 14 h 112"/>
                <a:gd name="T12" fmla="*/ 33 w 123"/>
                <a:gd name="T13" fmla="*/ 20 h 112"/>
                <a:gd name="T14" fmla="*/ 39 w 123"/>
                <a:gd name="T15" fmla="*/ 26 h 112"/>
                <a:gd name="T16" fmla="*/ 43 w 123"/>
                <a:gd name="T17" fmla="*/ 24 h 112"/>
                <a:gd name="T18" fmla="*/ 53 w 123"/>
                <a:gd name="T19" fmla="*/ 22 h 112"/>
                <a:gd name="T20" fmla="*/ 55 w 123"/>
                <a:gd name="T21" fmla="*/ 18 h 112"/>
                <a:gd name="T22" fmla="*/ 62 w 123"/>
                <a:gd name="T23" fmla="*/ 20 h 112"/>
                <a:gd name="T24" fmla="*/ 68 w 123"/>
                <a:gd name="T25" fmla="*/ 26 h 112"/>
                <a:gd name="T26" fmla="*/ 68 w 123"/>
                <a:gd name="T27" fmla="*/ 30 h 112"/>
                <a:gd name="T28" fmla="*/ 80 w 123"/>
                <a:gd name="T29" fmla="*/ 38 h 112"/>
                <a:gd name="T30" fmla="*/ 80 w 123"/>
                <a:gd name="T31" fmla="*/ 46 h 112"/>
                <a:gd name="T32" fmla="*/ 78 w 123"/>
                <a:gd name="T33" fmla="*/ 58 h 112"/>
                <a:gd name="T34" fmla="*/ 80 w 123"/>
                <a:gd name="T35" fmla="*/ 62 h 112"/>
                <a:gd name="T36" fmla="*/ 80 w 123"/>
                <a:gd name="T37" fmla="*/ 62 h 112"/>
                <a:gd name="T38" fmla="*/ 82 w 123"/>
                <a:gd name="T39" fmla="*/ 60 h 112"/>
                <a:gd name="T40" fmla="*/ 84 w 123"/>
                <a:gd name="T41" fmla="*/ 60 h 112"/>
                <a:gd name="T42" fmla="*/ 82 w 123"/>
                <a:gd name="T43" fmla="*/ 70 h 112"/>
                <a:gd name="T44" fmla="*/ 88 w 123"/>
                <a:gd name="T45" fmla="*/ 80 h 112"/>
                <a:gd name="T46" fmla="*/ 90 w 123"/>
                <a:gd name="T47" fmla="*/ 80 h 112"/>
                <a:gd name="T48" fmla="*/ 92 w 123"/>
                <a:gd name="T49" fmla="*/ 84 h 112"/>
                <a:gd name="T50" fmla="*/ 94 w 123"/>
                <a:gd name="T51" fmla="*/ 84 h 112"/>
                <a:gd name="T52" fmla="*/ 92 w 123"/>
                <a:gd name="T53" fmla="*/ 86 h 112"/>
                <a:gd name="T54" fmla="*/ 98 w 123"/>
                <a:gd name="T55" fmla="*/ 96 h 112"/>
                <a:gd name="T56" fmla="*/ 102 w 123"/>
                <a:gd name="T57" fmla="*/ 100 h 112"/>
                <a:gd name="T58" fmla="*/ 106 w 123"/>
                <a:gd name="T59" fmla="*/ 108 h 112"/>
                <a:gd name="T60" fmla="*/ 106 w 123"/>
                <a:gd name="T61" fmla="*/ 112 h 112"/>
                <a:gd name="T62" fmla="*/ 111 w 123"/>
                <a:gd name="T63" fmla="*/ 112 h 112"/>
                <a:gd name="T64" fmla="*/ 117 w 123"/>
                <a:gd name="T65" fmla="*/ 110 h 112"/>
                <a:gd name="T66" fmla="*/ 119 w 123"/>
                <a:gd name="T67" fmla="*/ 112 h 112"/>
                <a:gd name="T68" fmla="*/ 123 w 123"/>
                <a:gd name="T69" fmla="*/ 96 h 112"/>
                <a:gd name="T70" fmla="*/ 123 w 123"/>
                <a:gd name="T71" fmla="*/ 78 h 112"/>
                <a:gd name="T72" fmla="*/ 115 w 123"/>
                <a:gd name="T73" fmla="*/ 60 h 112"/>
                <a:gd name="T74" fmla="*/ 115 w 123"/>
                <a:gd name="T75" fmla="*/ 48 h 112"/>
                <a:gd name="T76" fmla="*/ 108 w 123"/>
                <a:gd name="T77" fmla="*/ 34 h 112"/>
                <a:gd name="T78" fmla="*/ 104 w 123"/>
                <a:gd name="T79" fmla="*/ 22 h 112"/>
                <a:gd name="T80" fmla="*/ 100 w 123"/>
                <a:gd name="T81" fmla="*/ 8 h 112"/>
                <a:gd name="T82" fmla="*/ 100 w 123"/>
                <a:gd name="T83" fmla="*/ 6 h 112"/>
                <a:gd name="T84" fmla="*/ 94 w 123"/>
                <a:gd name="T85" fmla="*/ 4 h 112"/>
                <a:gd name="T86" fmla="*/ 92 w 123"/>
                <a:gd name="T87" fmla="*/ 6 h 112"/>
                <a:gd name="T88" fmla="*/ 92 w 123"/>
                <a:gd name="T89" fmla="*/ 14 h 112"/>
                <a:gd name="T90" fmla="*/ 90 w 123"/>
                <a:gd name="T91" fmla="*/ 14 h 112"/>
                <a:gd name="T92" fmla="*/ 88 w 123"/>
                <a:gd name="T93" fmla="*/ 10 h 112"/>
                <a:gd name="T94" fmla="*/ 66 w 123"/>
                <a:gd name="T95" fmla="*/ 8 h 112"/>
                <a:gd name="T96" fmla="*/ 45 w 123"/>
                <a:gd name="T97" fmla="*/ 6 h 112"/>
                <a:gd name="T98" fmla="*/ 43 w 123"/>
                <a:gd name="T99" fmla="*/ 0 h 112"/>
                <a:gd name="T100" fmla="*/ 21 w 123"/>
                <a:gd name="T101" fmla="*/ 0 h 112"/>
                <a:gd name="T102" fmla="*/ 0 w 123"/>
                <a:gd name="T103" fmla="*/ 0 h 112"/>
                <a:gd name="T104" fmla="*/ 0 w 123"/>
                <a:gd name="T105" fmla="*/ 4 h 112"/>
                <a:gd name="T106" fmla="*/ 4 w 123"/>
                <a:gd name="T107" fmla="*/ 8 h 112"/>
                <a:gd name="T108" fmla="*/ 4 w 123"/>
                <a:gd name="T109" fmla="*/ 14 h 11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3"/>
                <a:gd name="T166" fmla="*/ 0 h 112"/>
                <a:gd name="T167" fmla="*/ 123 w 123"/>
                <a:gd name="T168" fmla="*/ 112 h 11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3" h="112">
                  <a:moveTo>
                    <a:pt x="4" y="14"/>
                  </a:moveTo>
                  <a:lnTo>
                    <a:pt x="9" y="10"/>
                  </a:lnTo>
                  <a:lnTo>
                    <a:pt x="7" y="12"/>
                  </a:lnTo>
                  <a:lnTo>
                    <a:pt x="21" y="10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33" y="20"/>
                  </a:lnTo>
                  <a:lnTo>
                    <a:pt x="39" y="26"/>
                  </a:lnTo>
                  <a:lnTo>
                    <a:pt x="43" y="24"/>
                  </a:lnTo>
                  <a:lnTo>
                    <a:pt x="53" y="22"/>
                  </a:lnTo>
                  <a:lnTo>
                    <a:pt x="55" y="18"/>
                  </a:lnTo>
                  <a:lnTo>
                    <a:pt x="62" y="20"/>
                  </a:lnTo>
                  <a:lnTo>
                    <a:pt x="68" y="26"/>
                  </a:lnTo>
                  <a:lnTo>
                    <a:pt x="68" y="30"/>
                  </a:lnTo>
                  <a:lnTo>
                    <a:pt x="80" y="38"/>
                  </a:lnTo>
                  <a:lnTo>
                    <a:pt x="80" y="46"/>
                  </a:lnTo>
                  <a:lnTo>
                    <a:pt x="78" y="58"/>
                  </a:lnTo>
                  <a:lnTo>
                    <a:pt x="80" y="62"/>
                  </a:lnTo>
                  <a:lnTo>
                    <a:pt x="82" y="60"/>
                  </a:lnTo>
                  <a:lnTo>
                    <a:pt x="84" y="60"/>
                  </a:lnTo>
                  <a:lnTo>
                    <a:pt x="82" y="70"/>
                  </a:lnTo>
                  <a:lnTo>
                    <a:pt x="88" y="80"/>
                  </a:lnTo>
                  <a:lnTo>
                    <a:pt x="90" y="80"/>
                  </a:lnTo>
                  <a:lnTo>
                    <a:pt x="92" y="84"/>
                  </a:lnTo>
                  <a:lnTo>
                    <a:pt x="94" y="84"/>
                  </a:lnTo>
                  <a:lnTo>
                    <a:pt x="92" y="86"/>
                  </a:lnTo>
                  <a:lnTo>
                    <a:pt x="98" y="96"/>
                  </a:lnTo>
                  <a:lnTo>
                    <a:pt x="102" y="100"/>
                  </a:lnTo>
                  <a:lnTo>
                    <a:pt x="106" y="108"/>
                  </a:lnTo>
                  <a:lnTo>
                    <a:pt x="106" y="112"/>
                  </a:lnTo>
                  <a:lnTo>
                    <a:pt x="111" y="112"/>
                  </a:lnTo>
                  <a:lnTo>
                    <a:pt x="117" y="110"/>
                  </a:lnTo>
                  <a:lnTo>
                    <a:pt x="119" y="112"/>
                  </a:lnTo>
                  <a:lnTo>
                    <a:pt x="123" y="96"/>
                  </a:lnTo>
                  <a:lnTo>
                    <a:pt x="123" y="78"/>
                  </a:lnTo>
                  <a:lnTo>
                    <a:pt x="115" y="60"/>
                  </a:lnTo>
                  <a:lnTo>
                    <a:pt x="115" y="48"/>
                  </a:lnTo>
                  <a:lnTo>
                    <a:pt x="108" y="34"/>
                  </a:lnTo>
                  <a:lnTo>
                    <a:pt x="104" y="22"/>
                  </a:lnTo>
                  <a:lnTo>
                    <a:pt x="100" y="8"/>
                  </a:lnTo>
                  <a:lnTo>
                    <a:pt x="100" y="6"/>
                  </a:lnTo>
                  <a:lnTo>
                    <a:pt x="94" y="4"/>
                  </a:lnTo>
                  <a:lnTo>
                    <a:pt x="92" y="6"/>
                  </a:lnTo>
                  <a:lnTo>
                    <a:pt x="92" y="14"/>
                  </a:lnTo>
                  <a:lnTo>
                    <a:pt x="90" y="14"/>
                  </a:lnTo>
                  <a:lnTo>
                    <a:pt x="88" y="10"/>
                  </a:lnTo>
                  <a:lnTo>
                    <a:pt x="66" y="8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4" y="8"/>
                  </a:lnTo>
                  <a:lnTo>
                    <a:pt x="4" y="1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0" name="Freeform 284"/>
            <p:cNvSpPr>
              <a:spLocks/>
            </p:cNvSpPr>
            <p:nvPr/>
          </p:nvSpPr>
          <p:spPr bwMode="auto">
            <a:xfrm>
              <a:off x="1326" y="2359"/>
              <a:ext cx="56" cy="85"/>
            </a:xfrm>
            <a:custGeom>
              <a:avLst/>
              <a:gdLst>
                <a:gd name="T0" fmla="*/ 53 w 59"/>
                <a:gd name="T1" fmla="*/ 92 h 96"/>
                <a:gd name="T2" fmla="*/ 43 w 59"/>
                <a:gd name="T3" fmla="*/ 92 h 96"/>
                <a:gd name="T4" fmla="*/ 33 w 59"/>
                <a:gd name="T5" fmla="*/ 96 h 96"/>
                <a:gd name="T6" fmla="*/ 29 w 59"/>
                <a:gd name="T7" fmla="*/ 88 h 96"/>
                <a:gd name="T8" fmla="*/ 31 w 59"/>
                <a:gd name="T9" fmla="*/ 80 h 96"/>
                <a:gd name="T10" fmla="*/ 16 w 59"/>
                <a:gd name="T11" fmla="*/ 80 h 96"/>
                <a:gd name="T12" fmla="*/ 0 w 59"/>
                <a:gd name="T13" fmla="*/ 80 h 96"/>
                <a:gd name="T14" fmla="*/ 2 w 59"/>
                <a:gd name="T15" fmla="*/ 80 h 96"/>
                <a:gd name="T16" fmla="*/ 0 w 59"/>
                <a:gd name="T17" fmla="*/ 76 h 96"/>
                <a:gd name="T18" fmla="*/ 2 w 59"/>
                <a:gd name="T19" fmla="*/ 76 h 96"/>
                <a:gd name="T20" fmla="*/ 2 w 59"/>
                <a:gd name="T21" fmla="*/ 70 h 96"/>
                <a:gd name="T22" fmla="*/ 4 w 59"/>
                <a:gd name="T23" fmla="*/ 64 h 96"/>
                <a:gd name="T24" fmla="*/ 10 w 59"/>
                <a:gd name="T25" fmla="*/ 60 h 96"/>
                <a:gd name="T26" fmla="*/ 10 w 59"/>
                <a:gd name="T27" fmla="*/ 58 h 96"/>
                <a:gd name="T28" fmla="*/ 12 w 59"/>
                <a:gd name="T29" fmla="*/ 54 h 96"/>
                <a:gd name="T30" fmla="*/ 10 w 59"/>
                <a:gd name="T31" fmla="*/ 52 h 96"/>
                <a:gd name="T32" fmla="*/ 8 w 59"/>
                <a:gd name="T33" fmla="*/ 48 h 96"/>
                <a:gd name="T34" fmla="*/ 10 w 59"/>
                <a:gd name="T35" fmla="*/ 48 h 96"/>
                <a:gd name="T36" fmla="*/ 8 w 59"/>
                <a:gd name="T37" fmla="*/ 46 h 96"/>
                <a:gd name="T38" fmla="*/ 10 w 59"/>
                <a:gd name="T39" fmla="*/ 42 h 96"/>
                <a:gd name="T40" fmla="*/ 8 w 59"/>
                <a:gd name="T41" fmla="*/ 42 h 96"/>
                <a:gd name="T42" fmla="*/ 8 w 59"/>
                <a:gd name="T43" fmla="*/ 40 h 96"/>
                <a:gd name="T44" fmla="*/ 10 w 59"/>
                <a:gd name="T45" fmla="*/ 38 h 96"/>
                <a:gd name="T46" fmla="*/ 8 w 59"/>
                <a:gd name="T47" fmla="*/ 34 h 96"/>
                <a:gd name="T48" fmla="*/ 8 w 59"/>
                <a:gd name="T49" fmla="*/ 32 h 96"/>
                <a:gd name="T50" fmla="*/ 6 w 59"/>
                <a:gd name="T51" fmla="*/ 30 h 96"/>
                <a:gd name="T52" fmla="*/ 8 w 59"/>
                <a:gd name="T53" fmla="*/ 28 h 96"/>
                <a:gd name="T54" fmla="*/ 6 w 59"/>
                <a:gd name="T55" fmla="*/ 28 h 96"/>
                <a:gd name="T56" fmla="*/ 10 w 59"/>
                <a:gd name="T57" fmla="*/ 26 h 96"/>
                <a:gd name="T58" fmla="*/ 10 w 59"/>
                <a:gd name="T59" fmla="*/ 22 h 96"/>
                <a:gd name="T60" fmla="*/ 12 w 59"/>
                <a:gd name="T61" fmla="*/ 20 h 96"/>
                <a:gd name="T62" fmla="*/ 12 w 59"/>
                <a:gd name="T63" fmla="*/ 18 h 96"/>
                <a:gd name="T64" fmla="*/ 14 w 59"/>
                <a:gd name="T65" fmla="*/ 16 h 96"/>
                <a:gd name="T66" fmla="*/ 14 w 59"/>
                <a:gd name="T67" fmla="*/ 14 h 96"/>
                <a:gd name="T68" fmla="*/ 18 w 59"/>
                <a:gd name="T69" fmla="*/ 12 h 96"/>
                <a:gd name="T70" fmla="*/ 18 w 59"/>
                <a:gd name="T71" fmla="*/ 6 h 96"/>
                <a:gd name="T72" fmla="*/ 23 w 59"/>
                <a:gd name="T73" fmla="*/ 2 h 96"/>
                <a:gd name="T74" fmla="*/ 22 w 59"/>
                <a:gd name="T75" fmla="*/ 0 h 96"/>
                <a:gd name="T76" fmla="*/ 39 w 59"/>
                <a:gd name="T77" fmla="*/ 0 h 96"/>
                <a:gd name="T78" fmla="*/ 57 w 59"/>
                <a:gd name="T79" fmla="*/ 0 h 96"/>
                <a:gd name="T80" fmla="*/ 59 w 59"/>
                <a:gd name="T81" fmla="*/ 2 h 96"/>
                <a:gd name="T82" fmla="*/ 55 w 59"/>
                <a:gd name="T83" fmla="*/ 30 h 96"/>
                <a:gd name="T84" fmla="*/ 53 w 59"/>
                <a:gd name="T85" fmla="*/ 64 h 96"/>
                <a:gd name="T86" fmla="*/ 53 w 59"/>
                <a:gd name="T87" fmla="*/ 92 h 9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9"/>
                <a:gd name="T133" fmla="*/ 0 h 96"/>
                <a:gd name="T134" fmla="*/ 59 w 59"/>
                <a:gd name="T135" fmla="*/ 96 h 9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9" h="96">
                  <a:moveTo>
                    <a:pt x="53" y="92"/>
                  </a:moveTo>
                  <a:lnTo>
                    <a:pt x="43" y="92"/>
                  </a:lnTo>
                  <a:lnTo>
                    <a:pt x="33" y="96"/>
                  </a:lnTo>
                  <a:lnTo>
                    <a:pt x="29" y="88"/>
                  </a:lnTo>
                  <a:lnTo>
                    <a:pt x="31" y="80"/>
                  </a:lnTo>
                  <a:lnTo>
                    <a:pt x="16" y="80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2" y="70"/>
                  </a:lnTo>
                  <a:lnTo>
                    <a:pt x="4" y="64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2" y="54"/>
                  </a:lnTo>
                  <a:lnTo>
                    <a:pt x="10" y="52"/>
                  </a:lnTo>
                  <a:lnTo>
                    <a:pt x="8" y="48"/>
                  </a:lnTo>
                  <a:lnTo>
                    <a:pt x="10" y="48"/>
                  </a:lnTo>
                  <a:lnTo>
                    <a:pt x="8" y="46"/>
                  </a:lnTo>
                  <a:lnTo>
                    <a:pt x="10" y="42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10" y="38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6" y="30"/>
                  </a:lnTo>
                  <a:lnTo>
                    <a:pt x="8" y="28"/>
                  </a:lnTo>
                  <a:lnTo>
                    <a:pt x="6" y="28"/>
                  </a:lnTo>
                  <a:lnTo>
                    <a:pt x="10" y="26"/>
                  </a:lnTo>
                  <a:lnTo>
                    <a:pt x="10" y="22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4" y="16"/>
                  </a:lnTo>
                  <a:lnTo>
                    <a:pt x="14" y="14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23" y="2"/>
                  </a:lnTo>
                  <a:lnTo>
                    <a:pt x="22" y="0"/>
                  </a:lnTo>
                  <a:lnTo>
                    <a:pt x="39" y="0"/>
                  </a:lnTo>
                  <a:lnTo>
                    <a:pt x="57" y="0"/>
                  </a:lnTo>
                  <a:lnTo>
                    <a:pt x="59" y="2"/>
                  </a:lnTo>
                  <a:lnTo>
                    <a:pt x="55" y="30"/>
                  </a:lnTo>
                  <a:lnTo>
                    <a:pt x="53" y="64"/>
                  </a:lnTo>
                  <a:lnTo>
                    <a:pt x="53" y="9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1" name="Freeform 285"/>
            <p:cNvSpPr>
              <a:spLocks/>
            </p:cNvSpPr>
            <p:nvPr/>
          </p:nvSpPr>
          <p:spPr bwMode="auto">
            <a:xfrm>
              <a:off x="1305" y="2123"/>
              <a:ext cx="93" cy="94"/>
            </a:xfrm>
            <a:custGeom>
              <a:avLst/>
              <a:gdLst>
                <a:gd name="T0" fmla="*/ 42 w 98"/>
                <a:gd name="T1" fmla="*/ 8 h 106"/>
                <a:gd name="T2" fmla="*/ 36 w 98"/>
                <a:gd name="T3" fmla="*/ 10 h 106"/>
                <a:gd name="T4" fmla="*/ 36 w 98"/>
                <a:gd name="T5" fmla="*/ 2 h 106"/>
                <a:gd name="T6" fmla="*/ 34 w 98"/>
                <a:gd name="T7" fmla="*/ 0 h 106"/>
                <a:gd name="T8" fmla="*/ 22 w 98"/>
                <a:gd name="T9" fmla="*/ 8 h 106"/>
                <a:gd name="T10" fmla="*/ 16 w 98"/>
                <a:gd name="T11" fmla="*/ 8 h 106"/>
                <a:gd name="T12" fmla="*/ 14 w 98"/>
                <a:gd name="T13" fmla="*/ 6 h 106"/>
                <a:gd name="T14" fmla="*/ 14 w 98"/>
                <a:gd name="T15" fmla="*/ 4 h 106"/>
                <a:gd name="T16" fmla="*/ 12 w 98"/>
                <a:gd name="T17" fmla="*/ 6 h 106"/>
                <a:gd name="T18" fmla="*/ 12 w 98"/>
                <a:gd name="T19" fmla="*/ 20 h 106"/>
                <a:gd name="T20" fmla="*/ 4 w 98"/>
                <a:gd name="T21" fmla="*/ 24 h 106"/>
                <a:gd name="T22" fmla="*/ 2 w 98"/>
                <a:gd name="T23" fmla="*/ 30 h 106"/>
                <a:gd name="T24" fmla="*/ 0 w 98"/>
                <a:gd name="T25" fmla="*/ 32 h 106"/>
                <a:gd name="T26" fmla="*/ 4 w 98"/>
                <a:gd name="T27" fmla="*/ 36 h 106"/>
                <a:gd name="T28" fmla="*/ 4 w 98"/>
                <a:gd name="T29" fmla="*/ 40 h 106"/>
                <a:gd name="T30" fmla="*/ 2 w 98"/>
                <a:gd name="T31" fmla="*/ 52 h 106"/>
                <a:gd name="T32" fmla="*/ 10 w 98"/>
                <a:gd name="T33" fmla="*/ 58 h 106"/>
                <a:gd name="T34" fmla="*/ 14 w 98"/>
                <a:gd name="T35" fmla="*/ 60 h 106"/>
                <a:gd name="T36" fmla="*/ 20 w 98"/>
                <a:gd name="T37" fmla="*/ 66 h 106"/>
                <a:gd name="T38" fmla="*/ 26 w 98"/>
                <a:gd name="T39" fmla="*/ 72 h 106"/>
                <a:gd name="T40" fmla="*/ 30 w 98"/>
                <a:gd name="T41" fmla="*/ 82 h 106"/>
                <a:gd name="T42" fmla="*/ 32 w 98"/>
                <a:gd name="T43" fmla="*/ 100 h 106"/>
                <a:gd name="T44" fmla="*/ 38 w 98"/>
                <a:gd name="T45" fmla="*/ 102 h 106"/>
                <a:gd name="T46" fmla="*/ 38 w 98"/>
                <a:gd name="T47" fmla="*/ 106 h 106"/>
                <a:gd name="T48" fmla="*/ 65 w 98"/>
                <a:gd name="T49" fmla="*/ 106 h 106"/>
                <a:gd name="T50" fmla="*/ 85 w 98"/>
                <a:gd name="T51" fmla="*/ 106 h 106"/>
                <a:gd name="T52" fmla="*/ 85 w 98"/>
                <a:gd name="T53" fmla="*/ 88 h 106"/>
                <a:gd name="T54" fmla="*/ 87 w 98"/>
                <a:gd name="T55" fmla="*/ 78 h 106"/>
                <a:gd name="T56" fmla="*/ 91 w 98"/>
                <a:gd name="T57" fmla="*/ 58 h 106"/>
                <a:gd name="T58" fmla="*/ 98 w 98"/>
                <a:gd name="T59" fmla="*/ 44 h 106"/>
                <a:gd name="T60" fmla="*/ 96 w 98"/>
                <a:gd name="T61" fmla="*/ 40 h 106"/>
                <a:gd name="T62" fmla="*/ 93 w 98"/>
                <a:gd name="T63" fmla="*/ 46 h 106"/>
                <a:gd name="T64" fmla="*/ 93 w 98"/>
                <a:gd name="T65" fmla="*/ 50 h 106"/>
                <a:gd name="T66" fmla="*/ 83 w 98"/>
                <a:gd name="T67" fmla="*/ 58 h 106"/>
                <a:gd name="T68" fmla="*/ 87 w 98"/>
                <a:gd name="T69" fmla="*/ 50 h 106"/>
                <a:gd name="T70" fmla="*/ 89 w 98"/>
                <a:gd name="T71" fmla="*/ 44 h 106"/>
                <a:gd name="T72" fmla="*/ 87 w 98"/>
                <a:gd name="T73" fmla="*/ 42 h 106"/>
                <a:gd name="T74" fmla="*/ 87 w 98"/>
                <a:gd name="T75" fmla="*/ 38 h 106"/>
                <a:gd name="T76" fmla="*/ 85 w 98"/>
                <a:gd name="T77" fmla="*/ 38 h 106"/>
                <a:gd name="T78" fmla="*/ 85 w 98"/>
                <a:gd name="T79" fmla="*/ 30 h 106"/>
                <a:gd name="T80" fmla="*/ 81 w 98"/>
                <a:gd name="T81" fmla="*/ 28 h 106"/>
                <a:gd name="T82" fmla="*/ 81 w 98"/>
                <a:gd name="T83" fmla="*/ 24 h 106"/>
                <a:gd name="T84" fmla="*/ 47 w 98"/>
                <a:gd name="T85" fmla="*/ 14 h 106"/>
                <a:gd name="T86" fmla="*/ 45 w 98"/>
                <a:gd name="T87" fmla="*/ 10 h 106"/>
                <a:gd name="T88" fmla="*/ 42 w 98"/>
                <a:gd name="T89" fmla="*/ 8 h 1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8"/>
                <a:gd name="T136" fmla="*/ 0 h 106"/>
                <a:gd name="T137" fmla="*/ 98 w 98"/>
                <a:gd name="T138" fmla="*/ 106 h 1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8" h="106">
                  <a:moveTo>
                    <a:pt x="42" y="8"/>
                  </a:moveTo>
                  <a:lnTo>
                    <a:pt x="36" y="10"/>
                  </a:lnTo>
                  <a:lnTo>
                    <a:pt x="36" y="2"/>
                  </a:lnTo>
                  <a:lnTo>
                    <a:pt x="34" y="0"/>
                  </a:lnTo>
                  <a:lnTo>
                    <a:pt x="22" y="8"/>
                  </a:lnTo>
                  <a:lnTo>
                    <a:pt x="16" y="8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2" y="6"/>
                  </a:lnTo>
                  <a:lnTo>
                    <a:pt x="12" y="20"/>
                  </a:lnTo>
                  <a:lnTo>
                    <a:pt x="4" y="24"/>
                  </a:lnTo>
                  <a:lnTo>
                    <a:pt x="2" y="30"/>
                  </a:lnTo>
                  <a:lnTo>
                    <a:pt x="0" y="32"/>
                  </a:lnTo>
                  <a:lnTo>
                    <a:pt x="4" y="36"/>
                  </a:lnTo>
                  <a:lnTo>
                    <a:pt x="4" y="40"/>
                  </a:lnTo>
                  <a:lnTo>
                    <a:pt x="2" y="52"/>
                  </a:lnTo>
                  <a:lnTo>
                    <a:pt x="10" y="58"/>
                  </a:lnTo>
                  <a:lnTo>
                    <a:pt x="14" y="60"/>
                  </a:lnTo>
                  <a:lnTo>
                    <a:pt x="20" y="66"/>
                  </a:lnTo>
                  <a:lnTo>
                    <a:pt x="26" y="72"/>
                  </a:lnTo>
                  <a:lnTo>
                    <a:pt x="30" y="82"/>
                  </a:lnTo>
                  <a:lnTo>
                    <a:pt x="32" y="100"/>
                  </a:lnTo>
                  <a:lnTo>
                    <a:pt x="38" y="102"/>
                  </a:lnTo>
                  <a:lnTo>
                    <a:pt x="38" y="106"/>
                  </a:lnTo>
                  <a:lnTo>
                    <a:pt x="65" y="106"/>
                  </a:lnTo>
                  <a:lnTo>
                    <a:pt x="85" y="106"/>
                  </a:lnTo>
                  <a:lnTo>
                    <a:pt x="85" y="88"/>
                  </a:lnTo>
                  <a:lnTo>
                    <a:pt x="87" y="78"/>
                  </a:lnTo>
                  <a:lnTo>
                    <a:pt x="91" y="58"/>
                  </a:lnTo>
                  <a:lnTo>
                    <a:pt x="98" y="44"/>
                  </a:lnTo>
                  <a:lnTo>
                    <a:pt x="96" y="40"/>
                  </a:lnTo>
                  <a:lnTo>
                    <a:pt x="93" y="46"/>
                  </a:lnTo>
                  <a:lnTo>
                    <a:pt x="93" y="50"/>
                  </a:lnTo>
                  <a:lnTo>
                    <a:pt x="83" y="58"/>
                  </a:lnTo>
                  <a:lnTo>
                    <a:pt x="87" y="50"/>
                  </a:lnTo>
                  <a:lnTo>
                    <a:pt x="89" y="44"/>
                  </a:lnTo>
                  <a:lnTo>
                    <a:pt x="87" y="42"/>
                  </a:lnTo>
                  <a:lnTo>
                    <a:pt x="87" y="38"/>
                  </a:lnTo>
                  <a:lnTo>
                    <a:pt x="85" y="38"/>
                  </a:lnTo>
                  <a:lnTo>
                    <a:pt x="85" y="30"/>
                  </a:lnTo>
                  <a:lnTo>
                    <a:pt x="81" y="28"/>
                  </a:lnTo>
                  <a:lnTo>
                    <a:pt x="81" y="24"/>
                  </a:lnTo>
                  <a:lnTo>
                    <a:pt x="47" y="14"/>
                  </a:lnTo>
                  <a:lnTo>
                    <a:pt x="45" y="10"/>
                  </a:lnTo>
                  <a:lnTo>
                    <a:pt x="42" y="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2" name="Freeform 287"/>
            <p:cNvSpPr>
              <a:spLocks/>
            </p:cNvSpPr>
            <p:nvPr/>
          </p:nvSpPr>
          <p:spPr bwMode="auto">
            <a:xfrm>
              <a:off x="1442" y="2329"/>
              <a:ext cx="137" cy="51"/>
            </a:xfrm>
            <a:custGeom>
              <a:avLst/>
              <a:gdLst>
                <a:gd name="T0" fmla="*/ 127 w 143"/>
                <a:gd name="T1" fmla="*/ 0 h 58"/>
                <a:gd name="T2" fmla="*/ 107 w 143"/>
                <a:gd name="T3" fmla="*/ 0 h 58"/>
                <a:gd name="T4" fmla="*/ 70 w 143"/>
                <a:gd name="T5" fmla="*/ 0 h 58"/>
                <a:gd name="T6" fmla="*/ 43 w 143"/>
                <a:gd name="T7" fmla="*/ 0 h 58"/>
                <a:gd name="T8" fmla="*/ 43 w 143"/>
                <a:gd name="T9" fmla="*/ 6 h 58"/>
                <a:gd name="T10" fmla="*/ 39 w 143"/>
                <a:gd name="T11" fmla="*/ 8 h 58"/>
                <a:gd name="T12" fmla="*/ 37 w 143"/>
                <a:gd name="T13" fmla="*/ 12 h 58"/>
                <a:gd name="T14" fmla="*/ 33 w 143"/>
                <a:gd name="T15" fmla="*/ 12 h 58"/>
                <a:gd name="T16" fmla="*/ 29 w 143"/>
                <a:gd name="T17" fmla="*/ 14 h 58"/>
                <a:gd name="T18" fmla="*/ 27 w 143"/>
                <a:gd name="T19" fmla="*/ 12 h 58"/>
                <a:gd name="T20" fmla="*/ 23 w 143"/>
                <a:gd name="T21" fmla="*/ 16 h 58"/>
                <a:gd name="T22" fmla="*/ 21 w 143"/>
                <a:gd name="T23" fmla="*/ 18 h 58"/>
                <a:gd name="T24" fmla="*/ 13 w 143"/>
                <a:gd name="T25" fmla="*/ 22 h 58"/>
                <a:gd name="T26" fmla="*/ 5 w 143"/>
                <a:gd name="T27" fmla="*/ 24 h 58"/>
                <a:gd name="T28" fmla="*/ 3 w 143"/>
                <a:gd name="T29" fmla="*/ 30 h 58"/>
                <a:gd name="T30" fmla="*/ 0 w 143"/>
                <a:gd name="T31" fmla="*/ 30 h 58"/>
                <a:gd name="T32" fmla="*/ 0 w 143"/>
                <a:gd name="T33" fmla="*/ 34 h 58"/>
                <a:gd name="T34" fmla="*/ 19 w 143"/>
                <a:gd name="T35" fmla="*/ 34 h 58"/>
                <a:gd name="T36" fmla="*/ 31 w 143"/>
                <a:gd name="T37" fmla="*/ 30 h 58"/>
                <a:gd name="T38" fmla="*/ 53 w 143"/>
                <a:gd name="T39" fmla="*/ 32 h 58"/>
                <a:gd name="T40" fmla="*/ 53 w 143"/>
                <a:gd name="T41" fmla="*/ 34 h 58"/>
                <a:gd name="T42" fmla="*/ 54 w 143"/>
                <a:gd name="T43" fmla="*/ 32 h 58"/>
                <a:gd name="T44" fmla="*/ 58 w 143"/>
                <a:gd name="T45" fmla="*/ 36 h 58"/>
                <a:gd name="T46" fmla="*/ 58 w 143"/>
                <a:gd name="T47" fmla="*/ 38 h 58"/>
                <a:gd name="T48" fmla="*/ 76 w 143"/>
                <a:gd name="T49" fmla="*/ 38 h 58"/>
                <a:gd name="T50" fmla="*/ 94 w 143"/>
                <a:gd name="T51" fmla="*/ 58 h 58"/>
                <a:gd name="T52" fmla="*/ 102 w 143"/>
                <a:gd name="T53" fmla="*/ 56 h 58"/>
                <a:gd name="T54" fmla="*/ 107 w 143"/>
                <a:gd name="T55" fmla="*/ 54 h 58"/>
                <a:gd name="T56" fmla="*/ 113 w 143"/>
                <a:gd name="T57" fmla="*/ 46 h 58"/>
                <a:gd name="T58" fmla="*/ 119 w 143"/>
                <a:gd name="T59" fmla="*/ 42 h 58"/>
                <a:gd name="T60" fmla="*/ 125 w 143"/>
                <a:gd name="T61" fmla="*/ 42 h 58"/>
                <a:gd name="T62" fmla="*/ 131 w 143"/>
                <a:gd name="T63" fmla="*/ 40 h 58"/>
                <a:gd name="T64" fmla="*/ 131 w 143"/>
                <a:gd name="T65" fmla="*/ 36 h 58"/>
                <a:gd name="T66" fmla="*/ 127 w 143"/>
                <a:gd name="T67" fmla="*/ 36 h 58"/>
                <a:gd name="T68" fmla="*/ 131 w 143"/>
                <a:gd name="T69" fmla="*/ 30 h 58"/>
                <a:gd name="T70" fmla="*/ 125 w 143"/>
                <a:gd name="T71" fmla="*/ 26 h 58"/>
                <a:gd name="T72" fmla="*/ 131 w 143"/>
                <a:gd name="T73" fmla="*/ 24 h 58"/>
                <a:gd name="T74" fmla="*/ 133 w 143"/>
                <a:gd name="T75" fmla="*/ 28 h 58"/>
                <a:gd name="T76" fmla="*/ 137 w 143"/>
                <a:gd name="T77" fmla="*/ 28 h 58"/>
                <a:gd name="T78" fmla="*/ 143 w 143"/>
                <a:gd name="T79" fmla="*/ 22 h 58"/>
                <a:gd name="T80" fmla="*/ 141 w 143"/>
                <a:gd name="T81" fmla="*/ 16 h 58"/>
                <a:gd name="T82" fmla="*/ 137 w 143"/>
                <a:gd name="T83" fmla="*/ 20 h 58"/>
                <a:gd name="T84" fmla="*/ 137 w 143"/>
                <a:gd name="T85" fmla="*/ 16 h 58"/>
                <a:gd name="T86" fmla="*/ 129 w 143"/>
                <a:gd name="T87" fmla="*/ 16 h 58"/>
                <a:gd name="T88" fmla="*/ 127 w 143"/>
                <a:gd name="T89" fmla="*/ 16 h 58"/>
                <a:gd name="T90" fmla="*/ 127 w 143"/>
                <a:gd name="T91" fmla="*/ 14 h 58"/>
                <a:gd name="T92" fmla="*/ 127 w 143"/>
                <a:gd name="T93" fmla="*/ 8 h 58"/>
                <a:gd name="T94" fmla="*/ 129 w 143"/>
                <a:gd name="T95" fmla="*/ 14 h 58"/>
                <a:gd name="T96" fmla="*/ 137 w 143"/>
                <a:gd name="T97" fmla="*/ 10 h 58"/>
                <a:gd name="T98" fmla="*/ 141 w 143"/>
                <a:gd name="T99" fmla="*/ 10 h 58"/>
                <a:gd name="T100" fmla="*/ 141 w 143"/>
                <a:gd name="T101" fmla="*/ 12 h 58"/>
                <a:gd name="T102" fmla="*/ 139 w 143"/>
                <a:gd name="T103" fmla="*/ 4 h 58"/>
                <a:gd name="T104" fmla="*/ 139 w 143"/>
                <a:gd name="T105" fmla="*/ 0 h 58"/>
                <a:gd name="T106" fmla="*/ 127 w 143"/>
                <a:gd name="T107" fmla="*/ 0 h 5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3"/>
                <a:gd name="T163" fmla="*/ 0 h 58"/>
                <a:gd name="T164" fmla="*/ 143 w 143"/>
                <a:gd name="T165" fmla="*/ 58 h 5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3" h="58">
                  <a:moveTo>
                    <a:pt x="127" y="0"/>
                  </a:moveTo>
                  <a:lnTo>
                    <a:pt x="107" y="0"/>
                  </a:lnTo>
                  <a:lnTo>
                    <a:pt x="70" y="0"/>
                  </a:lnTo>
                  <a:lnTo>
                    <a:pt x="43" y="0"/>
                  </a:lnTo>
                  <a:lnTo>
                    <a:pt x="43" y="6"/>
                  </a:lnTo>
                  <a:lnTo>
                    <a:pt x="39" y="8"/>
                  </a:lnTo>
                  <a:lnTo>
                    <a:pt x="37" y="12"/>
                  </a:lnTo>
                  <a:lnTo>
                    <a:pt x="33" y="12"/>
                  </a:lnTo>
                  <a:lnTo>
                    <a:pt x="29" y="14"/>
                  </a:lnTo>
                  <a:lnTo>
                    <a:pt x="27" y="12"/>
                  </a:lnTo>
                  <a:lnTo>
                    <a:pt x="23" y="16"/>
                  </a:lnTo>
                  <a:lnTo>
                    <a:pt x="21" y="18"/>
                  </a:lnTo>
                  <a:lnTo>
                    <a:pt x="13" y="22"/>
                  </a:lnTo>
                  <a:lnTo>
                    <a:pt x="5" y="24"/>
                  </a:lnTo>
                  <a:lnTo>
                    <a:pt x="3" y="30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19" y="34"/>
                  </a:lnTo>
                  <a:lnTo>
                    <a:pt x="31" y="30"/>
                  </a:lnTo>
                  <a:lnTo>
                    <a:pt x="53" y="32"/>
                  </a:lnTo>
                  <a:lnTo>
                    <a:pt x="53" y="34"/>
                  </a:lnTo>
                  <a:lnTo>
                    <a:pt x="54" y="32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76" y="38"/>
                  </a:lnTo>
                  <a:lnTo>
                    <a:pt x="94" y="58"/>
                  </a:lnTo>
                  <a:lnTo>
                    <a:pt x="102" y="56"/>
                  </a:lnTo>
                  <a:lnTo>
                    <a:pt x="107" y="54"/>
                  </a:lnTo>
                  <a:lnTo>
                    <a:pt x="113" y="46"/>
                  </a:lnTo>
                  <a:lnTo>
                    <a:pt x="119" y="42"/>
                  </a:lnTo>
                  <a:lnTo>
                    <a:pt x="125" y="42"/>
                  </a:lnTo>
                  <a:lnTo>
                    <a:pt x="131" y="40"/>
                  </a:lnTo>
                  <a:lnTo>
                    <a:pt x="131" y="36"/>
                  </a:lnTo>
                  <a:lnTo>
                    <a:pt x="127" y="36"/>
                  </a:lnTo>
                  <a:lnTo>
                    <a:pt x="131" y="30"/>
                  </a:lnTo>
                  <a:lnTo>
                    <a:pt x="125" y="26"/>
                  </a:lnTo>
                  <a:lnTo>
                    <a:pt x="131" y="24"/>
                  </a:lnTo>
                  <a:lnTo>
                    <a:pt x="133" y="28"/>
                  </a:lnTo>
                  <a:lnTo>
                    <a:pt x="137" y="28"/>
                  </a:lnTo>
                  <a:lnTo>
                    <a:pt x="143" y="22"/>
                  </a:lnTo>
                  <a:lnTo>
                    <a:pt x="141" y="16"/>
                  </a:lnTo>
                  <a:lnTo>
                    <a:pt x="137" y="20"/>
                  </a:lnTo>
                  <a:lnTo>
                    <a:pt x="137" y="16"/>
                  </a:lnTo>
                  <a:lnTo>
                    <a:pt x="129" y="16"/>
                  </a:lnTo>
                  <a:lnTo>
                    <a:pt x="127" y="16"/>
                  </a:lnTo>
                  <a:lnTo>
                    <a:pt x="127" y="14"/>
                  </a:lnTo>
                  <a:lnTo>
                    <a:pt x="127" y="8"/>
                  </a:lnTo>
                  <a:lnTo>
                    <a:pt x="129" y="14"/>
                  </a:lnTo>
                  <a:lnTo>
                    <a:pt x="137" y="10"/>
                  </a:lnTo>
                  <a:lnTo>
                    <a:pt x="141" y="10"/>
                  </a:lnTo>
                  <a:lnTo>
                    <a:pt x="141" y="12"/>
                  </a:lnTo>
                  <a:lnTo>
                    <a:pt x="139" y="4"/>
                  </a:lnTo>
                  <a:lnTo>
                    <a:pt x="139" y="0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3" name="Freeform 288"/>
            <p:cNvSpPr>
              <a:spLocks/>
            </p:cNvSpPr>
            <p:nvPr/>
          </p:nvSpPr>
          <p:spPr bwMode="auto">
            <a:xfrm>
              <a:off x="1451" y="2275"/>
              <a:ext cx="124" cy="54"/>
            </a:xfrm>
            <a:custGeom>
              <a:avLst/>
              <a:gdLst>
                <a:gd name="T0" fmla="*/ 118 w 130"/>
                <a:gd name="T1" fmla="*/ 60 h 60"/>
                <a:gd name="T2" fmla="*/ 98 w 130"/>
                <a:gd name="T3" fmla="*/ 60 h 60"/>
                <a:gd name="T4" fmla="*/ 61 w 130"/>
                <a:gd name="T5" fmla="*/ 60 h 60"/>
                <a:gd name="T6" fmla="*/ 0 w 130"/>
                <a:gd name="T7" fmla="*/ 60 h 60"/>
                <a:gd name="T8" fmla="*/ 10 w 130"/>
                <a:gd name="T9" fmla="*/ 58 h 60"/>
                <a:gd name="T10" fmla="*/ 14 w 130"/>
                <a:gd name="T11" fmla="*/ 56 h 60"/>
                <a:gd name="T12" fmla="*/ 16 w 130"/>
                <a:gd name="T13" fmla="*/ 50 h 60"/>
                <a:gd name="T14" fmla="*/ 30 w 130"/>
                <a:gd name="T15" fmla="*/ 42 h 60"/>
                <a:gd name="T16" fmla="*/ 30 w 130"/>
                <a:gd name="T17" fmla="*/ 46 h 60"/>
                <a:gd name="T18" fmla="*/ 32 w 130"/>
                <a:gd name="T19" fmla="*/ 48 h 60"/>
                <a:gd name="T20" fmla="*/ 36 w 130"/>
                <a:gd name="T21" fmla="*/ 48 h 60"/>
                <a:gd name="T22" fmla="*/ 40 w 130"/>
                <a:gd name="T23" fmla="*/ 46 h 60"/>
                <a:gd name="T24" fmla="*/ 42 w 130"/>
                <a:gd name="T25" fmla="*/ 48 h 60"/>
                <a:gd name="T26" fmla="*/ 47 w 130"/>
                <a:gd name="T27" fmla="*/ 46 h 60"/>
                <a:gd name="T28" fmla="*/ 47 w 130"/>
                <a:gd name="T29" fmla="*/ 44 h 60"/>
                <a:gd name="T30" fmla="*/ 53 w 130"/>
                <a:gd name="T31" fmla="*/ 44 h 60"/>
                <a:gd name="T32" fmla="*/ 57 w 130"/>
                <a:gd name="T33" fmla="*/ 42 h 60"/>
                <a:gd name="T34" fmla="*/ 57 w 130"/>
                <a:gd name="T35" fmla="*/ 40 h 60"/>
                <a:gd name="T36" fmla="*/ 57 w 130"/>
                <a:gd name="T37" fmla="*/ 38 h 60"/>
                <a:gd name="T38" fmla="*/ 65 w 130"/>
                <a:gd name="T39" fmla="*/ 26 h 60"/>
                <a:gd name="T40" fmla="*/ 67 w 130"/>
                <a:gd name="T41" fmla="*/ 20 h 60"/>
                <a:gd name="T42" fmla="*/ 73 w 130"/>
                <a:gd name="T43" fmla="*/ 22 h 60"/>
                <a:gd name="T44" fmla="*/ 79 w 130"/>
                <a:gd name="T45" fmla="*/ 14 h 60"/>
                <a:gd name="T46" fmla="*/ 81 w 130"/>
                <a:gd name="T47" fmla="*/ 16 h 60"/>
                <a:gd name="T48" fmla="*/ 87 w 130"/>
                <a:gd name="T49" fmla="*/ 8 h 60"/>
                <a:gd name="T50" fmla="*/ 89 w 130"/>
                <a:gd name="T51" fmla="*/ 0 h 60"/>
                <a:gd name="T52" fmla="*/ 96 w 130"/>
                <a:gd name="T53" fmla="*/ 8 h 60"/>
                <a:gd name="T54" fmla="*/ 98 w 130"/>
                <a:gd name="T55" fmla="*/ 4 h 60"/>
                <a:gd name="T56" fmla="*/ 104 w 130"/>
                <a:gd name="T57" fmla="*/ 6 h 60"/>
                <a:gd name="T58" fmla="*/ 102 w 130"/>
                <a:gd name="T59" fmla="*/ 8 h 60"/>
                <a:gd name="T60" fmla="*/ 104 w 130"/>
                <a:gd name="T61" fmla="*/ 8 h 60"/>
                <a:gd name="T62" fmla="*/ 108 w 130"/>
                <a:gd name="T63" fmla="*/ 12 h 60"/>
                <a:gd name="T64" fmla="*/ 110 w 130"/>
                <a:gd name="T65" fmla="*/ 14 h 60"/>
                <a:gd name="T66" fmla="*/ 110 w 130"/>
                <a:gd name="T67" fmla="*/ 16 h 60"/>
                <a:gd name="T68" fmla="*/ 106 w 130"/>
                <a:gd name="T69" fmla="*/ 22 h 60"/>
                <a:gd name="T70" fmla="*/ 106 w 130"/>
                <a:gd name="T71" fmla="*/ 24 h 60"/>
                <a:gd name="T72" fmla="*/ 124 w 130"/>
                <a:gd name="T73" fmla="*/ 34 h 60"/>
                <a:gd name="T74" fmla="*/ 122 w 130"/>
                <a:gd name="T75" fmla="*/ 40 h 60"/>
                <a:gd name="T76" fmla="*/ 124 w 130"/>
                <a:gd name="T77" fmla="*/ 46 h 60"/>
                <a:gd name="T78" fmla="*/ 122 w 130"/>
                <a:gd name="T79" fmla="*/ 48 h 60"/>
                <a:gd name="T80" fmla="*/ 124 w 130"/>
                <a:gd name="T81" fmla="*/ 52 h 60"/>
                <a:gd name="T82" fmla="*/ 120 w 130"/>
                <a:gd name="T83" fmla="*/ 52 h 60"/>
                <a:gd name="T84" fmla="*/ 120 w 130"/>
                <a:gd name="T85" fmla="*/ 54 h 60"/>
                <a:gd name="T86" fmla="*/ 130 w 130"/>
                <a:gd name="T87" fmla="*/ 56 h 60"/>
                <a:gd name="T88" fmla="*/ 130 w 130"/>
                <a:gd name="T89" fmla="*/ 60 h 60"/>
                <a:gd name="T90" fmla="*/ 118 w 130"/>
                <a:gd name="T91" fmla="*/ 60 h 6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60"/>
                <a:gd name="T140" fmla="*/ 130 w 130"/>
                <a:gd name="T141" fmla="*/ 60 h 6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60">
                  <a:moveTo>
                    <a:pt x="118" y="60"/>
                  </a:moveTo>
                  <a:lnTo>
                    <a:pt x="98" y="60"/>
                  </a:lnTo>
                  <a:lnTo>
                    <a:pt x="61" y="60"/>
                  </a:lnTo>
                  <a:lnTo>
                    <a:pt x="0" y="60"/>
                  </a:lnTo>
                  <a:lnTo>
                    <a:pt x="10" y="58"/>
                  </a:lnTo>
                  <a:lnTo>
                    <a:pt x="14" y="56"/>
                  </a:lnTo>
                  <a:lnTo>
                    <a:pt x="16" y="50"/>
                  </a:lnTo>
                  <a:lnTo>
                    <a:pt x="30" y="42"/>
                  </a:lnTo>
                  <a:lnTo>
                    <a:pt x="30" y="46"/>
                  </a:lnTo>
                  <a:lnTo>
                    <a:pt x="32" y="48"/>
                  </a:lnTo>
                  <a:lnTo>
                    <a:pt x="36" y="48"/>
                  </a:lnTo>
                  <a:lnTo>
                    <a:pt x="40" y="46"/>
                  </a:lnTo>
                  <a:lnTo>
                    <a:pt x="42" y="48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53" y="44"/>
                  </a:lnTo>
                  <a:lnTo>
                    <a:pt x="57" y="42"/>
                  </a:lnTo>
                  <a:lnTo>
                    <a:pt x="57" y="40"/>
                  </a:lnTo>
                  <a:lnTo>
                    <a:pt x="57" y="38"/>
                  </a:lnTo>
                  <a:lnTo>
                    <a:pt x="65" y="26"/>
                  </a:lnTo>
                  <a:lnTo>
                    <a:pt x="67" y="20"/>
                  </a:lnTo>
                  <a:lnTo>
                    <a:pt x="73" y="22"/>
                  </a:lnTo>
                  <a:lnTo>
                    <a:pt x="79" y="14"/>
                  </a:lnTo>
                  <a:lnTo>
                    <a:pt x="81" y="16"/>
                  </a:lnTo>
                  <a:lnTo>
                    <a:pt x="87" y="8"/>
                  </a:lnTo>
                  <a:lnTo>
                    <a:pt x="89" y="0"/>
                  </a:lnTo>
                  <a:lnTo>
                    <a:pt x="96" y="8"/>
                  </a:lnTo>
                  <a:lnTo>
                    <a:pt x="98" y="4"/>
                  </a:lnTo>
                  <a:lnTo>
                    <a:pt x="104" y="6"/>
                  </a:lnTo>
                  <a:lnTo>
                    <a:pt x="102" y="8"/>
                  </a:lnTo>
                  <a:lnTo>
                    <a:pt x="104" y="8"/>
                  </a:lnTo>
                  <a:lnTo>
                    <a:pt x="108" y="12"/>
                  </a:lnTo>
                  <a:lnTo>
                    <a:pt x="110" y="14"/>
                  </a:lnTo>
                  <a:lnTo>
                    <a:pt x="110" y="16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24" y="34"/>
                  </a:lnTo>
                  <a:lnTo>
                    <a:pt x="122" y="40"/>
                  </a:lnTo>
                  <a:lnTo>
                    <a:pt x="124" y="46"/>
                  </a:lnTo>
                  <a:lnTo>
                    <a:pt x="122" y="48"/>
                  </a:lnTo>
                  <a:lnTo>
                    <a:pt x="124" y="52"/>
                  </a:lnTo>
                  <a:lnTo>
                    <a:pt x="120" y="52"/>
                  </a:lnTo>
                  <a:lnTo>
                    <a:pt x="120" y="54"/>
                  </a:lnTo>
                  <a:lnTo>
                    <a:pt x="130" y="56"/>
                  </a:lnTo>
                  <a:lnTo>
                    <a:pt x="130" y="60"/>
                  </a:lnTo>
                  <a:lnTo>
                    <a:pt x="118" y="6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4" name="Freeform 307"/>
            <p:cNvSpPr>
              <a:spLocks/>
            </p:cNvSpPr>
            <p:nvPr/>
          </p:nvSpPr>
          <p:spPr bwMode="auto">
            <a:xfrm>
              <a:off x="1457" y="2355"/>
              <a:ext cx="75" cy="57"/>
            </a:xfrm>
            <a:custGeom>
              <a:avLst/>
              <a:gdLst>
                <a:gd name="T0" fmla="*/ 41 w 79"/>
                <a:gd name="T1" fmla="*/ 64 h 64"/>
                <a:gd name="T2" fmla="*/ 41 w 79"/>
                <a:gd name="T3" fmla="*/ 62 h 64"/>
                <a:gd name="T4" fmla="*/ 45 w 79"/>
                <a:gd name="T5" fmla="*/ 60 h 64"/>
                <a:gd name="T6" fmla="*/ 43 w 79"/>
                <a:gd name="T7" fmla="*/ 54 h 64"/>
                <a:gd name="T8" fmla="*/ 55 w 79"/>
                <a:gd name="T9" fmla="*/ 54 h 64"/>
                <a:gd name="T10" fmla="*/ 69 w 79"/>
                <a:gd name="T11" fmla="*/ 42 h 64"/>
                <a:gd name="T12" fmla="*/ 69 w 79"/>
                <a:gd name="T13" fmla="*/ 38 h 64"/>
                <a:gd name="T14" fmla="*/ 79 w 79"/>
                <a:gd name="T15" fmla="*/ 28 h 64"/>
                <a:gd name="T16" fmla="*/ 61 w 79"/>
                <a:gd name="T17" fmla="*/ 8 h 64"/>
                <a:gd name="T18" fmla="*/ 43 w 79"/>
                <a:gd name="T19" fmla="*/ 8 h 64"/>
                <a:gd name="T20" fmla="*/ 43 w 79"/>
                <a:gd name="T21" fmla="*/ 6 h 64"/>
                <a:gd name="T22" fmla="*/ 39 w 79"/>
                <a:gd name="T23" fmla="*/ 2 h 64"/>
                <a:gd name="T24" fmla="*/ 38 w 79"/>
                <a:gd name="T25" fmla="*/ 4 h 64"/>
                <a:gd name="T26" fmla="*/ 38 w 79"/>
                <a:gd name="T27" fmla="*/ 2 h 64"/>
                <a:gd name="T28" fmla="*/ 16 w 79"/>
                <a:gd name="T29" fmla="*/ 0 h 64"/>
                <a:gd name="T30" fmla="*/ 4 w 79"/>
                <a:gd name="T31" fmla="*/ 4 h 64"/>
                <a:gd name="T32" fmla="*/ 0 w 79"/>
                <a:gd name="T33" fmla="*/ 10 h 64"/>
                <a:gd name="T34" fmla="*/ 6 w 79"/>
                <a:gd name="T35" fmla="*/ 16 h 64"/>
                <a:gd name="T36" fmla="*/ 8 w 79"/>
                <a:gd name="T37" fmla="*/ 16 h 64"/>
                <a:gd name="T38" fmla="*/ 14 w 79"/>
                <a:gd name="T39" fmla="*/ 26 h 64"/>
                <a:gd name="T40" fmla="*/ 24 w 79"/>
                <a:gd name="T41" fmla="*/ 36 h 64"/>
                <a:gd name="T42" fmla="*/ 24 w 79"/>
                <a:gd name="T43" fmla="*/ 38 h 64"/>
                <a:gd name="T44" fmla="*/ 26 w 79"/>
                <a:gd name="T45" fmla="*/ 42 h 64"/>
                <a:gd name="T46" fmla="*/ 32 w 79"/>
                <a:gd name="T47" fmla="*/ 46 h 64"/>
                <a:gd name="T48" fmla="*/ 32 w 79"/>
                <a:gd name="T49" fmla="*/ 52 h 64"/>
                <a:gd name="T50" fmla="*/ 36 w 79"/>
                <a:gd name="T51" fmla="*/ 54 h 64"/>
                <a:gd name="T52" fmla="*/ 38 w 79"/>
                <a:gd name="T53" fmla="*/ 58 h 64"/>
                <a:gd name="T54" fmla="*/ 38 w 79"/>
                <a:gd name="T55" fmla="*/ 62 h 64"/>
                <a:gd name="T56" fmla="*/ 41 w 79"/>
                <a:gd name="T57" fmla="*/ 64 h 6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9"/>
                <a:gd name="T88" fmla="*/ 0 h 64"/>
                <a:gd name="T89" fmla="*/ 79 w 79"/>
                <a:gd name="T90" fmla="*/ 64 h 6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9" h="64">
                  <a:moveTo>
                    <a:pt x="41" y="64"/>
                  </a:moveTo>
                  <a:lnTo>
                    <a:pt x="41" y="62"/>
                  </a:lnTo>
                  <a:lnTo>
                    <a:pt x="45" y="60"/>
                  </a:lnTo>
                  <a:lnTo>
                    <a:pt x="43" y="54"/>
                  </a:lnTo>
                  <a:lnTo>
                    <a:pt x="55" y="54"/>
                  </a:lnTo>
                  <a:lnTo>
                    <a:pt x="69" y="42"/>
                  </a:lnTo>
                  <a:lnTo>
                    <a:pt x="69" y="38"/>
                  </a:lnTo>
                  <a:lnTo>
                    <a:pt x="79" y="28"/>
                  </a:lnTo>
                  <a:lnTo>
                    <a:pt x="61" y="8"/>
                  </a:lnTo>
                  <a:lnTo>
                    <a:pt x="43" y="8"/>
                  </a:lnTo>
                  <a:lnTo>
                    <a:pt x="43" y="6"/>
                  </a:lnTo>
                  <a:lnTo>
                    <a:pt x="39" y="2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16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14" y="26"/>
                  </a:lnTo>
                  <a:lnTo>
                    <a:pt x="24" y="36"/>
                  </a:lnTo>
                  <a:lnTo>
                    <a:pt x="24" y="38"/>
                  </a:lnTo>
                  <a:lnTo>
                    <a:pt x="26" y="42"/>
                  </a:lnTo>
                  <a:lnTo>
                    <a:pt x="32" y="46"/>
                  </a:lnTo>
                  <a:lnTo>
                    <a:pt x="32" y="52"/>
                  </a:lnTo>
                  <a:lnTo>
                    <a:pt x="36" y="54"/>
                  </a:lnTo>
                  <a:lnTo>
                    <a:pt x="38" y="58"/>
                  </a:lnTo>
                  <a:lnTo>
                    <a:pt x="38" y="62"/>
                  </a:lnTo>
                  <a:lnTo>
                    <a:pt x="41" y="6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5" name="Freeform 289"/>
            <p:cNvSpPr>
              <a:spLocks/>
            </p:cNvSpPr>
            <p:nvPr/>
          </p:nvSpPr>
          <p:spPr bwMode="auto">
            <a:xfrm>
              <a:off x="1519" y="2270"/>
              <a:ext cx="69" cy="34"/>
            </a:xfrm>
            <a:custGeom>
              <a:avLst/>
              <a:gdLst>
                <a:gd name="T0" fmla="*/ 61 w 73"/>
                <a:gd name="T1" fmla="*/ 0 h 38"/>
                <a:gd name="T2" fmla="*/ 31 w 73"/>
                <a:gd name="T3" fmla="*/ 0 h 38"/>
                <a:gd name="T4" fmla="*/ 0 w 73"/>
                <a:gd name="T5" fmla="*/ 0 h 38"/>
                <a:gd name="T6" fmla="*/ 0 w 73"/>
                <a:gd name="T7" fmla="*/ 12 h 38"/>
                <a:gd name="T8" fmla="*/ 6 w 73"/>
                <a:gd name="T9" fmla="*/ 6 h 38"/>
                <a:gd name="T10" fmla="*/ 8 w 73"/>
                <a:gd name="T11" fmla="*/ 6 h 38"/>
                <a:gd name="T12" fmla="*/ 12 w 73"/>
                <a:gd name="T13" fmla="*/ 2 h 38"/>
                <a:gd name="T14" fmla="*/ 14 w 73"/>
                <a:gd name="T15" fmla="*/ 6 h 38"/>
                <a:gd name="T16" fmla="*/ 16 w 73"/>
                <a:gd name="T17" fmla="*/ 6 h 38"/>
                <a:gd name="T18" fmla="*/ 16 w 73"/>
                <a:gd name="T19" fmla="*/ 4 h 38"/>
                <a:gd name="T20" fmla="*/ 22 w 73"/>
                <a:gd name="T21" fmla="*/ 2 h 38"/>
                <a:gd name="T22" fmla="*/ 25 w 73"/>
                <a:gd name="T23" fmla="*/ 4 h 38"/>
                <a:gd name="T24" fmla="*/ 27 w 73"/>
                <a:gd name="T25" fmla="*/ 10 h 38"/>
                <a:gd name="T26" fmla="*/ 33 w 73"/>
                <a:gd name="T27" fmla="*/ 12 h 38"/>
                <a:gd name="T28" fmla="*/ 31 w 73"/>
                <a:gd name="T29" fmla="*/ 14 h 38"/>
                <a:gd name="T30" fmla="*/ 33 w 73"/>
                <a:gd name="T31" fmla="*/ 14 h 38"/>
                <a:gd name="T32" fmla="*/ 37 w 73"/>
                <a:gd name="T33" fmla="*/ 18 h 38"/>
                <a:gd name="T34" fmla="*/ 39 w 73"/>
                <a:gd name="T35" fmla="*/ 16 h 38"/>
                <a:gd name="T36" fmla="*/ 41 w 73"/>
                <a:gd name="T37" fmla="*/ 18 h 38"/>
                <a:gd name="T38" fmla="*/ 39 w 73"/>
                <a:gd name="T39" fmla="*/ 20 h 38"/>
                <a:gd name="T40" fmla="*/ 39 w 73"/>
                <a:gd name="T41" fmla="*/ 22 h 38"/>
                <a:gd name="T42" fmla="*/ 37 w 73"/>
                <a:gd name="T43" fmla="*/ 28 h 38"/>
                <a:gd name="T44" fmla="*/ 51 w 73"/>
                <a:gd name="T45" fmla="*/ 36 h 38"/>
                <a:gd name="T46" fmla="*/ 51 w 73"/>
                <a:gd name="T47" fmla="*/ 30 h 38"/>
                <a:gd name="T48" fmla="*/ 49 w 73"/>
                <a:gd name="T49" fmla="*/ 28 h 38"/>
                <a:gd name="T50" fmla="*/ 49 w 73"/>
                <a:gd name="T51" fmla="*/ 28 h 38"/>
                <a:gd name="T52" fmla="*/ 49 w 73"/>
                <a:gd name="T53" fmla="*/ 12 h 38"/>
                <a:gd name="T54" fmla="*/ 57 w 73"/>
                <a:gd name="T55" fmla="*/ 6 h 38"/>
                <a:gd name="T56" fmla="*/ 59 w 73"/>
                <a:gd name="T57" fmla="*/ 4 h 38"/>
                <a:gd name="T58" fmla="*/ 59 w 73"/>
                <a:gd name="T59" fmla="*/ 8 h 38"/>
                <a:gd name="T60" fmla="*/ 55 w 73"/>
                <a:gd name="T61" fmla="*/ 10 h 38"/>
                <a:gd name="T62" fmla="*/ 55 w 73"/>
                <a:gd name="T63" fmla="*/ 16 h 38"/>
                <a:gd name="T64" fmla="*/ 53 w 73"/>
                <a:gd name="T65" fmla="*/ 18 h 38"/>
                <a:gd name="T66" fmla="*/ 55 w 73"/>
                <a:gd name="T67" fmla="*/ 20 h 38"/>
                <a:gd name="T68" fmla="*/ 55 w 73"/>
                <a:gd name="T69" fmla="*/ 24 h 38"/>
                <a:gd name="T70" fmla="*/ 53 w 73"/>
                <a:gd name="T71" fmla="*/ 28 h 38"/>
                <a:gd name="T72" fmla="*/ 55 w 73"/>
                <a:gd name="T73" fmla="*/ 32 h 38"/>
                <a:gd name="T74" fmla="*/ 59 w 73"/>
                <a:gd name="T75" fmla="*/ 32 h 38"/>
                <a:gd name="T76" fmla="*/ 61 w 73"/>
                <a:gd name="T77" fmla="*/ 38 h 38"/>
                <a:gd name="T78" fmla="*/ 69 w 73"/>
                <a:gd name="T79" fmla="*/ 38 h 38"/>
                <a:gd name="T80" fmla="*/ 69 w 73"/>
                <a:gd name="T81" fmla="*/ 34 h 38"/>
                <a:gd name="T82" fmla="*/ 73 w 73"/>
                <a:gd name="T83" fmla="*/ 28 h 38"/>
                <a:gd name="T84" fmla="*/ 61 w 73"/>
                <a:gd name="T85" fmla="*/ 28 h 38"/>
                <a:gd name="T86" fmla="*/ 61 w 73"/>
                <a:gd name="T87" fmla="*/ 0 h 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3"/>
                <a:gd name="T133" fmla="*/ 0 h 38"/>
                <a:gd name="T134" fmla="*/ 73 w 73"/>
                <a:gd name="T135" fmla="*/ 38 h 3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3" h="38">
                  <a:moveTo>
                    <a:pt x="61" y="0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6" y="6"/>
                  </a:lnTo>
                  <a:lnTo>
                    <a:pt x="8" y="6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22" y="2"/>
                  </a:lnTo>
                  <a:lnTo>
                    <a:pt x="25" y="4"/>
                  </a:lnTo>
                  <a:lnTo>
                    <a:pt x="27" y="10"/>
                  </a:lnTo>
                  <a:lnTo>
                    <a:pt x="33" y="12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1" y="18"/>
                  </a:lnTo>
                  <a:lnTo>
                    <a:pt x="39" y="20"/>
                  </a:lnTo>
                  <a:lnTo>
                    <a:pt x="39" y="22"/>
                  </a:lnTo>
                  <a:lnTo>
                    <a:pt x="37" y="28"/>
                  </a:lnTo>
                  <a:lnTo>
                    <a:pt x="51" y="36"/>
                  </a:lnTo>
                  <a:lnTo>
                    <a:pt x="51" y="30"/>
                  </a:lnTo>
                  <a:lnTo>
                    <a:pt x="49" y="28"/>
                  </a:lnTo>
                  <a:lnTo>
                    <a:pt x="49" y="12"/>
                  </a:lnTo>
                  <a:lnTo>
                    <a:pt x="57" y="6"/>
                  </a:lnTo>
                  <a:lnTo>
                    <a:pt x="59" y="4"/>
                  </a:lnTo>
                  <a:lnTo>
                    <a:pt x="59" y="8"/>
                  </a:lnTo>
                  <a:lnTo>
                    <a:pt x="55" y="10"/>
                  </a:lnTo>
                  <a:lnTo>
                    <a:pt x="55" y="16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4"/>
                  </a:lnTo>
                  <a:lnTo>
                    <a:pt x="53" y="28"/>
                  </a:lnTo>
                  <a:lnTo>
                    <a:pt x="55" y="32"/>
                  </a:lnTo>
                  <a:lnTo>
                    <a:pt x="59" y="32"/>
                  </a:lnTo>
                  <a:lnTo>
                    <a:pt x="61" y="38"/>
                  </a:lnTo>
                  <a:lnTo>
                    <a:pt x="69" y="38"/>
                  </a:lnTo>
                  <a:lnTo>
                    <a:pt x="69" y="34"/>
                  </a:lnTo>
                  <a:lnTo>
                    <a:pt x="73" y="28"/>
                  </a:lnTo>
                  <a:lnTo>
                    <a:pt x="61" y="28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6" name="Freeform 290"/>
            <p:cNvSpPr>
              <a:spLocks/>
            </p:cNvSpPr>
            <p:nvPr/>
          </p:nvSpPr>
          <p:spPr bwMode="auto">
            <a:xfrm>
              <a:off x="1502" y="2220"/>
              <a:ext cx="91" cy="50"/>
            </a:xfrm>
            <a:custGeom>
              <a:avLst/>
              <a:gdLst>
                <a:gd name="T0" fmla="*/ 73 w 96"/>
                <a:gd name="T1" fmla="*/ 6 h 56"/>
                <a:gd name="T2" fmla="*/ 65 w 96"/>
                <a:gd name="T3" fmla="*/ 6 h 56"/>
                <a:gd name="T4" fmla="*/ 38 w 96"/>
                <a:gd name="T5" fmla="*/ 6 h 56"/>
                <a:gd name="T6" fmla="*/ 12 w 96"/>
                <a:gd name="T7" fmla="*/ 6 h 56"/>
                <a:gd name="T8" fmla="*/ 12 w 96"/>
                <a:gd name="T9" fmla="*/ 0 h 56"/>
                <a:gd name="T10" fmla="*/ 0 w 96"/>
                <a:gd name="T11" fmla="*/ 6 h 56"/>
                <a:gd name="T12" fmla="*/ 0 w 96"/>
                <a:gd name="T13" fmla="*/ 56 h 56"/>
                <a:gd name="T14" fmla="*/ 49 w 96"/>
                <a:gd name="T15" fmla="*/ 56 h 56"/>
                <a:gd name="T16" fmla="*/ 79 w 96"/>
                <a:gd name="T17" fmla="*/ 56 h 56"/>
                <a:gd name="T18" fmla="*/ 81 w 96"/>
                <a:gd name="T19" fmla="*/ 54 h 56"/>
                <a:gd name="T20" fmla="*/ 85 w 96"/>
                <a:gd name="T21" fmla="*/ 56 h 56"/>
                <a:gd name="T22" fmla="*/ 89 w 96"/>
                <a:gd name="T23" fmla="*/ 54 h 56"/>
                <a:gd name="T24" fmla="*/ 96 w 96"/>
                <a:gd name="T25" fmla="*/ 48 h 56"/>
                <a:gd name="T26" fmla="*/ 91 w 96"/>
                <a:gd name="T27" fmla="*/ 42 h 56"/>
                <a:gd name="T28" fmla="*/ 91 w 96"/>
                <a:gd name="T29" fmla="*/ 38 h 56"/>
                <a:gd name="T30" fmla="*/ 89 w 96"/>
                <a:gd name="T31" fmla="*/ 38 h 56"/>
                <a:gd name="T32" fmla="*/ 89 w 96"/>
                <a:gd name="T33" fmla="*/ 34 h 56"/>
                <a:gd name="T34" fmla="*/ 91 w 96"/>
                <a:gd name="T35" fmla="*/ 32 h 56"/>
                <a:gd name="T36" fmla="*/ 89 w 96"/>
                <a:gd name="T37" fmla="*/ 28 h 56"/>
                <a:gd name="T38" fmla="*/ 94 w 96"/>
                <a:gd name="T39" fmla="*/ 22 h 56"/>
                <a:gd name="T40" fmla="*/ 96 w 96"/>
                <a:gd name="T41" fmla="*/ 20 h 56"/>
                <a:gd name="T42" fmla="*/ 91 w 96"/>
                <a:gd name="T43" fmla="*/ 18 h 56"/>
                <a:gd name="T44" fmla="*/ 91 w 96"/>
                <a:gd name="T45" fmla="*/ 10 h 56"/>
                <a:gd name="T46" fmla="*/ 85 w 96"/>
                <a:gd name="T47" fmla="*/ 6 h 56"/>
                <a:gd name="T48" fmla="*/ 73 w 96"/>
                <a:gd name="T49" fmla="*/ 6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"/>
                <a:gd name="T76" fmla="*/ 0 h 56"/>
                <a:gd name="T77" fmla="*/ 96 w 9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" h="56">
                  <a:moveTo>
                    <a:pt x="73" y="6"/>
                  </a:moveTo>
                  <a:lnTo>
                    <a:pt x="65" y="6"/>
                  </a:lnTo>
                  <a:lnTo>
                    <a:pt x="38" y="6"/>
                  </a:lnTo>
                  <a:lnTo>
                    <a:pt x="12" y="6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56"/>
                  </a:lnTo>
                  <a:lnTo>
                    <a:pt x="49" y="56"/>
                  </a:lnTo>
                  <a:lnTo>
                    <a:pt x="79" y="56"/>
                  </a:lnTo>
                  <a:lnTo>
                    <a:pt x="81" y="54"/>
                  </a:lnTo>
                  <a:lnTo>
                    <a:pt x="85" y="56"/>
                  </a:lnTo>
                  <a:lnTo>
                    <a:pt x="89" y="54"/>
                  </a:lnTo>
                  <a:lnTo>
                    <a:pt x="96" y="48"/>
                  </a:lnTo>
                  <a:lnTo>
                    <a:pt x="91" y="42"/>
                  </a:lnTo>
                  <a:lnTo>
                    <a:pt x="91" y="38"/>
                  </a:lnTo>
                  <a:lnTo>
                    <a:pt x="89" y="38"/>
                  </a:lnTo>
                  <a:lnTo>
                    <a:pt x="89" y="34"/>
                  </a:lnTo>
                  <a:lnTo>
                    <a:pt x="91" y="32"/>
                  </a:lnTo>
                  <a:lnTo>
                    <a:pt x="89" y="28"/>
                  </a:lnTo>
                  <a:lnTo>
                    <a:pt x="94" y="22"/>
                  </a:lnTo>
                  <a:lnTo>
                    <a:pt x="96" y="20"/>
                  </a:lnTo>
                  <a:lnTo>
                    <a:pt x="91" y="18"/>
                  </a:lnTo>
                  <a:lnTo>
                    <a:pt x="91" y="10"/>
                  </a:lnTo>
                  <a:lnTo>
                    <a:pt x="85" y="6"/>
                  </a:lnTo>
                  <a:lnTo>
                    <a:pt x="73" y="6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7" name="Freeform 303"/>
            <p:cNvSpPr>
              <a:spLocks/>
            </p:cNvSpPr>
            <p:nvPr/>
          </p:nvSpPr>
          <p:spPr bwMode="auto">
            <a:xfrm>
              <a:off x="1468" y="2252"/>
              <a:ext cx="77" cy="66"/>
            </a:xfrm>
            <a:custGeom>
              <a:avLst/>
              <a:gdLst>
                <a:gd name="T0" fmla="*/ 0 w 80"/>
                <a:gd name="T1" fmla="*/ 50 h 74"/>
                <a:gd name="T2" fmla="*/ 6 w 80"/>
                <a:gd name="T3" fmla="*/ 48 h 74"/>
                <a:gd name="T4" fmla="*/ 10 w 80"/>
                <a:gd name="T5" fmla="*/ 36 h 74"/>
                <a:gd name="T6" fmla="*/ 12 w 80"/>
                <a:gd name="T7" fmla="*/ 36 h 74"/>
                <a:gd name="T8" fmla="*/ 12 w 80"/>
                <a:gd name="T9" fmla="*/ 40 h 74"/>
                <a:gd name="T10" fmla="*/ 14 w 80"/>
                <a:gd name="T11" fmla="*/ 38 h 74"/>
                <a:gd name="T12" fmla="*/ 14 w 80"/>
                <a:gd name="T13" fmla="*/ 34 h 74"/>
                <a:gd name="T14" fmla="*/ 16 w 80"/>
                <a:gd name="T15" fmla="*/ 30 h 74"/>
                <a:gd name="T16" fmla="*/ 20 w 80"/>
                <a:gd name="T17" fmla="*/ 28 h 74"/>
                <a:gd name="T18" fmla="*/ 22 w 80"/>
                <a:gd name="T19" fmla="*/ 30 h 74"/>
                <a:gd name="T20" fmla="*/ 24 w 80"/>
                <a:gd name="T21" fmla="*/ 28 h 74"/>
                <a:gd name="T22" fmla="*/ 29 w 80"/>
                <a:gd name="T23" fmla="*/ 24 h 74"/>
                <a:gd name="T24" fmla="*/ 33 w 80"/>
                <a:gd name="T25" fmla="*/ 8 h 74"/>
                <a:gd name="T26" fmla="*/ 31 w 80"/>
                <a:gd name="T27" fmla="*/ 2 h 74"/>
                <a:gd name="T28" fmla="*/ 35 w 80"/>
                <a:gd name="T29" fmla="*/ 0 h 74"/>
                <a:gd name="T30" fmla="*/ 35 w 80"/>
                <a:gd name="T31" fmla="*/ 20 h 74"/>
                <a:gd name="T32" fmla="*/ 53 w 80"/>
                <a:gd name="T33" fmla="*/ 20 h 74"/>
                <a:gd name="T34" fmla="*/ 53 w 80"/>
                <a:gd name="T35" fmla="*/ 32 h 74"/>
                <a:gd name="T36" fmla="*/ 59 w 80"/>
                <a:gd name="T37" fmla="*/ 26 h 74"/>
                <a:gd name="T38" fmla="*/ 61 w 80"/>
                <a:gd name="T39" fmla="*/ 26 h 74"/>
                <a:gd name="T40" fmla="*/ 65 w 80"/>
                <a:gd name="T41" fmla="*/ 22 h 74"/>
                <a:gd name="T42" fmla="*/ 67 w 80"/>
                <a:gd name="T43" fmla="*/ 26 h 74"/>
                <a:gd name="T44" fmla="*/ 69 w 80"/>
                <a:gd name="T45" fmla="*/ 26 h 74"/>
                <a:gd name="T46" fmla="*/ 69 w 80"/>
                <a:gd name="T47" fmla="*/ 24 h 74"/>
                <a:gd name="T48" fmla="*/ 75 w 80"/>
                <a:gd name="T49" fmla="*/ 22 h 74"/>
                <a:gd name="T50" fmla="*/ 78 w 80"/>
                <a:gd name="T51" fmla="*/ 24 h 74"/>
                <a:gd name="T52" fmla="*/ 80 w 80"/>
                <a:gd name="T53" fmla="*/ 30 h 74"/>
                <a:gd name="T54" fmla="*/ 78 w 80"/>
                <a:gd name="T55" fmla="*/ 34 h 74"/>
                <a:gd name="T56" fmla="*/ 71 w 80"/>
                <a:gd name="T57" fmla="*/ 26 h 74"/>
                <a:gd name="T58" fmla="*/ 69 w 80"/>
                <a:gd name="T59" fmla="*/ 34 h 74"/>
                <a:gd name="T60" fmla="*/ 63 w 80"/>
                <a:gd name="T61" fmla="*/ 42 h 74"/>
                <a:gd name="T62" fmla="*/ 61 w 80"/>
                <a:gd name="T63" fmla="*/ 40 h 74"/>
                <a:gd name="T64" fmla="*/ 55 w 80"/>
                <a:gd name="T65" fmla="*/ 48 h 74"/>
                <a:gd name="T66" fmla="*/ 49 w 80"/>
                <a:gd name="T67" fmla="*/ 46 h 74"/>
                <a:gd name="T68" fmla="*/ 47 w 80"/>
                <a:gd name="T69" fmla="*/ 52 h 74"/>
                <a:gd name="T70" fmla="*/ 39 w 80"/>
                <a:gd name="T71" fmla="*/ 64 h 74"/>
                <a:gd name="T72" fmla="*/ 39 w 80"/>
                <a:gd name="T73" fmla="*/ 66 h 74"/>
                <a:gd name="T74" fmla="*/ 39 w 80"/>
                <a:gd name="T75" fmla="*/ 68 h 74"/>
                <a:gd name="T76" fmla="*/ 35 w 80"/>
                <a:gd name="T77" fmla="*/ 70 h 74"/>
                <a:gd name="T78" fmla="*/ 29 w 80"/>
                <a:gd name="T79" fmla="*/ 70 h 74"/>
                <a:gd name="T80" fmla="*/ 29 w 80"/>
                <a:gd name="T81" fmla="*/ 72 h 74"/>
                <a:gd name="T82" fmla="*/ 24 w 80"/>
                <a:gd name="T83" fmla="*/ 74 h 74"/>
                <a:gd name="T84" fmla="*/ 22 w 80"/>
                <a:gd name="T85" fmla="*/ 72 h 74"/>
                <a:gd name="T86" fmla="*/ 18 w 80"/>
                <a:gd name="T87" fmla="*/ 74 h 74"/>
                <a:gd name="T88" fmla="*/ 14 w 80"/>
                <a:gd name="T89" fmla="*/ 74 h 74"/>
                <a:gd name="T90" fmla="*/ 12 w 80"/>
                <a:gd name="T91" fmla="*/ 72 h 74"/>
                <a:gd name="T92" fmla="*/ 12 w 80"/>
                <a:gd name="T93" fmla="*/ 68 h 74"/>
                <a:gd name="T94" fmla="*/ 6 w 80"/>
                <a:gd name="T95" fmla="*/ 64 h 74"/>
                <a:gd name="T96" fmla="*/ 0 w 80"/>
                <a:gd name="T97" fmla="*/ 54 h 74"/>
                <a:gd name="T98" fmla="*/ 0 w 80"/>
                <a:gd name="T99" fmla="*/ 50 h 7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0"/>
                <a:gd name="T151" fmla="*/ 0 h 74"/>
                <a:gd name="T152" fmla="*/ 80 w 80"/>
                <a:gd name="T153" fmla="*/ 74 h 7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0" h="74">
                  <a:moveTo>
                    <a:pt x="0" y="50"/>
                  </a:moveTo>
                  <a:lnTo>
                    <a:pt x="6" y="48"/>
                  </a:lnTo>
                  <a:lnTo>
                    <a:pt x="10" y="36"/>
                  </a:lnTo>
                  <a:lnTo>
                    <a:pt x="12" y="36"/>
                  </a:lnTo>
                  <a:lnTo>
                    <a:pt x="12" y="40"/>
                  </a:lnTo>
                  <a:lnTo>
                    <a:pt x="14" y="38"/>
                  </a:lnTo>
                  <a:lnTo>
                    <a:pt x="14" y="34"/>
                  </a:lnTo>
                  <a:lnTo>
                    <a:pt x="16" y="30"/>
                  </a:lnTo>
                  <a:lnTo>
                    <a:pt x="20" y="28"/>
                  </a:lnTo>
                  <a:lnTo>
                    <a:pt x="22" y="30"/>
                  </a:lnTo>
                  <a:lnTo>
                    <a:pt x="24" y="28"/>
                  </a:lnTo>
                  <a:lnTo>
                    <a:pt x="29" y="24"/>
                  </a:lnTo>
                  <a:lnTo>
                    <a:pt x="33" y="8"/>
                  </a:lnTo>
                  <a:lnTo>
                    <a:pt x="31" y="2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53" y="20"/>
                  </a:lnTo>
                  <a:lnTo>
                    <a:pt x="53" y="32"/>
                  </a:lnTo>
                  <a:lnTo>
                    <a:pt x="59" y="26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7" y="26"/>
                  </a:lnTo>
                  <a:lnTo>
                    <a:pt x="69" y="26"/>
                  </a:lnTo>
                  <a:lnTo>
                    <a:pt x="69" y="24"/>
                  </a:lnTo>
                  <a:lnTo>
                    <a:pt x="75" y="22"/>
                  </a:lnTo>
                  <a:lnTo>
                    <a:pt x="78" y="24"/>
                  </a:lnTo>
                  <a:lnTo>
                    <a:pt x="80" y="30"/>
                  </a:lnTo>
                  <a:lnTo>
                    <a:pt x="78" y="34"/>
                  </a:lnTo>
                  <a:lnTo>
                    <a:pt x="71" y="26"/>
                  </a:lnTo>
                  <a:lnTo>
                    <a:pt x="69" y="34"/>
                  </a:lnTo>
                  <a:lnTo>
                    <a:pt x="63" y="42"/>
                  </a:lnTo>
                  <a:lnTo>
                    <a:pt x="61" y="40"/>
                  </a:lnTo>
                  <a:lnTo>
                    <a:pt x="55" y="48"/>
                  </a:lnTo>
                  <a:lnTo>
                    <a:pt x="49" y="46"/>
                  </a:lnTo>
                  <a:lnTo>
                    <a:pt x="47" y="52"/>
                  </a:lnTo>
                  <a:lnTo>
                    <a:pt x="39" y="64"/>
                  </a:lnTo>
                  <a:lnTo>
                    <a:pt x="39" y="66"/>
                  </a:lnTo>
                  <a:lnTo>
                    <a:pt x="39" y="68"/>
                  </a:lnTo>
                  <a:lnTo>
                    <a:pt x="35" y="70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4" y="74"/>
                  </a:lnTo>
                  <a:lnTo>
                    <a:pt x="22" y="72"/>
                  </a:lnTo>
                  <a:lnTo>
                    <a:pt x="18" y="74"/>
                  </a:lnTo>
                  <a:lnTo>
                    <a:pt x="14" y="74"/>
                  </a:lnTo>
                  <a:lnTo>
                    <a:pt x="12" y="72"/>
                  </a:lnTo>
                  <a:lnTo>
                    <a:pt x="12" y="68"/>
                  </a:lnTo>
                  <a:lnTo>
                    <a:pt x="6" y="64"/>
                  </a:lnTo>
                  <a:lnTo>
                    <a:pt x="0" y="54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8" name="Freeform 308"/>
            <p:cNvSpPr>
              <a:spLocks/>
            </p:cNvSpPr>
            <p:nvPr/>
          </p:nvSpPr>
          <p:spPr bwMode="auto">
            <a:xfrm>
              <a:off x="1577" y="2268"/>
              <a:ext cx="12" cy="27"/>
            </a:xfrm>
            <a:custGeom>
              <a:avLst/>
              <a:gdLst>
                <a:gd name="T0" fmla="*/ 0 w 13"/>
                <a:gd name="T1" fmla="*/ 2 h 30"/>
                <a:gd name="T2" fmla="*/ 2 w 13"/>
                <a:gd name="T3" fmla="*/ 0 h 30"/>
                <a:gd name="T4" fmla="*/ 6 w 13"/>
                <a:gd name="T5" fmla="*/ 2 h 30"/>
                <a:gd name="T6" fmla="*/ 4 w 13"/>
                <a:gd name="T7" fmla="*/ 6 h 30"/>
                <a:gd name="T8" fmla="*/ 4 w 13"/>
                <a:gd name="T9" fmla="*/ 8 h 30"/>
                <a:gd name="T10" fmla="*/ 12 w 13"/>
                <a:gd name="T11" fmla="*/ 24 h 30"/>
                <a:gd name="T12" fmla="*/ 13 w 13"/>
                <a:gd name="T13" fmla="*/ 28 h 30"/>
                <a:gd name="T14" fmla="*/ 12 w 13"/>
                <a:gd name="T15" fmla="*/ 30 h 30"/>
                <a:gd name="T16" fmla="*/ 0 w 13"/>
                <a:gd name="T17" fmla="*/ 30 h 30"/>
                <a:gd name="T18" fmla="*/ 0 w 13"/>
                <a:gd name="T19" fmla="*/ 2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30"/>
                <a:gd name="T32" fmla="*/ 13 w 13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30">
                  <a:moveTo>
                    <a:pt x="0" y="2"/>
                  </a:moveTo>
                  <a:lnTo>
                    <a:pt x="2" y="0"/>
                  </a:lnTo>
                  <a:lnTo>
                    <a:pt x="6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12" y="24"/>
                  </a:lnTo>
                  <a:lnTo>
                    <a:pt x="13" y="28"/>
                  </a:lnTo>
                  <a:lnTo>
                    <a:pt x="12" y="30"/>
                  </a:lnTo>
                  <a:lnTo>
                    <a:pt x="0" y="3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499" name="Freeform 309"/>
            <p:cNvSpPr>
              <a:spLocks/>
            </p:cNvSpPr>
            <p:nvPr/>
          </p:nvSpPr>
          <p:spPr bwMode="auto">
            <a:xfrm>
              <a:off x="1573" y="2304"/>
              <a:ext cx="12" cy="16"/>
            </a:xfrm>
            <a:custGeom>
              <a:avLst/>
              <a:gdLst>
                <a:gd name="T0" fmla="*/ 4 w 12"/>
                <a:gd name="T1" fmla="*/ 0 h 18"/>
                <a:gd name="T2" fmla="*/ 6 w 12"/>
                <a:gd name="T3" fmla="*/ 2 h 18"/>
                <a:gd name="T4" fmla="*/ 6 w 12"/>
                <a:gd name="T5" fmla="*/ 4 h 18"/>
                <a:gd name="T6" fmla="*/ 0 w 12"/>
                <a:gd name="T7" fmla="*/ 12 h 18"/>
                <a:gd name="T8" fmla="*/ 2 w 12"/>
                <a:gd name="T9" fmla="*/ 18 h 18"/>
                <a:gd name="T10" fmla="*/ 6 w 12"/>
                <a:gd name="T11" fmla="*/ 16 h 18"/>
                <a:gd name="T12" fmla="*/ 8 w 12"/>
                <a:gd name="T13" fmla="*/ 8 h 18"/>
                <a:gd name="T14" fmla="*/ 12 w 12"/>
                <a:gd name="T15" fmla="*/ 0 h 18"/>
                <a:gd name="T16" fmla="*/ 4 w 12"/>
                <a:gd name="T17" fmla="*/ 0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8"/>
                <a:gd name="T29" fmla="*/ 12 w 12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8">
                  <a:moveTo>
                    <a:pt x="4" y="0"/>
                  </a:moveTo>
                  <a:lnTo>
                    <a:pt x="6" y="2"/>
                  </a:lnTo>
                  <a:lnTo>
                    <a:pt x="6" y="4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6" y="16"/>
                  </a:lnTo>
                  <a:lnTo>
                    <a:pt x="8" y="8"/>
                  </a:lnTo>
                  <a:lnTo>
                    <a:pt x="1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00" name="Freeform 310"/>
            <p:cNvSpPr>
              <a:spLocks/>
            </p:cNvSpPr>
            <p:nvPr/>
          </p:nvSpPr>
          <p:spPr bwMode="auto">
            <a:xfrm>
              <a:off x="118" y="1371"/>
              <a:ext cx="472" cy="561"/>
            </a:xfrm>
            <a:custGeom>
              <a:avLst/>
              <a:gdLst>
                <a:gd name="T0" fmla="*/ 459 w 494"/>
                <a:gd name="T1" fmla="*/ 462 h 632"/>
                <a:gd name="T2" fmla="*/ 449 w 494"/>
                <a:gd name="T3" fmla="*/ 358 h 632"/>
                <a:gd name="T4" fmla="*/ 449 w 494"/>
                <a:gd name="T5" fmla="*/ 190 h 632"/>
                <a:gd name="T6" fmla="*/ 412 w 494"/>
                <a:gd name="T7" fmla="*/ 62 h 632"/>
                <a:gd name="T8" fmla="*/ 312 w 494"/>
                <a:gd name="T9" fmla="*/ 44 h 632"/>
                <a:gd name="T10" fmla="*/ 263 w 494"/>
                <a:gd name="T11" fmla="*/ 36 h 632"/>
                <a:gd name="T12" fmla="*/ 224 w 494"/>
                <a:gd name="T13" fmla="*/ 24 h 632"/>
                <a:gd name="T14" fmla="*/ 210 w 494"/>
                <a:gd name="T15" fmla="*/ 32 h 632"/>
                <a:gd name="T16" fmla="*/ 184 w 494"/>
                <a:gd name="T17" fmla="*/ 8 h 632"/>
                <a:gd name="T18" fmla="*/ 143 w 494"/>
                <a:gd name="T19" fmla="*/ 32 h 632"/>
                <a:gd name="T20" fmla="*/ 133 w 494"/>
                <a:gd name="T21" fmla="*/ 50 h 632"/>
                <a:gd name="T22" fmla="*/ 98 w 494"/>
                <a:gd name="T23" fmla="*/ 66 h 632"/>
                <a:gd name="T24" fmla="*/ 69 w 494"/>
                <a:gd name="T25" fmla="*/ 118 h 632"/>
                <a:gd name="T26" fmla="*/ 75 w 494"/>
                <a:gd name="T27" fmla="*/ 202 h 632"/>
                <a:gd name="T28" fmla="*/ 110 w 494"/>
                <a:gd name="T29" fmla="*/ 208 h 632"/>
                <a:gd name="T30" fmla="*/ 143 w 494"/>
                <a:gd name="T31" fmla="*/ 226 h 632"/>
                <a:gd name="T32" fmla="*/ 104 w 494"/>
                <a:gd name="T33" fmla="*/ 236 h 632"/>
                <a:gd name="T34" fmla="*/ 100 w 494"/>
                <a:gd name="T35" fmla="*/ 246 h 632"/>
                <a:gd name="T36" fmla="*/ 39 w 494"/>
                <a:gd name="T37" fmla="*/ 238 h 632"/>
                <a:gd name="T38" fmla="*/ 14 w 494"/>
                <a:gd name="T39" fmla="*/ 274 h 632"/>
                <a:gd name="T40" fmla="*/ 33 w 494"/>
                <a:gd name="T41" fmla="*/ 306 h 632"/>
                <a:gd name="T42" fmla="*/ 88 w 494"/>
                <a:gd name="T43" fmla="*/ 310 h 632"/>
                <a:gd name="T44" fmla="*/ 120 w 494"/>
                <a:gd name="T45" fmla="*/ 310 h 632"/>
                <a:gd name="T46" fmla="*/ 98 w 494"/>
                <a:gd name="T47" fmla="*/ 352 h 632"/>
                <a:gd name="T48" fmla="*/ 67 w 494"/>
                <a:gd name="T49" fmla="*/ 376 h 632"/>
                <a:gd name="T50" fmla="*/ 31 w 494"/>
                <a:gd name="T51" fmla="*/ 416 h 632"/>
                <a:gd name="T52" fmla="*/ 45 w 494"/>
                <a:gd name="T53" fmla="*/ 424 h 632"/>
                <a:gd name="T54" fmla="*/ 59 w 494"/>
                <a:gd name="T55" fmla="*/ 444 h 632"/>
                <a:gd name="T56" fmla="*/ 67 w 494"/>
                <a:gd name="T57" fmla="*/ 474 h 632"/>
                <a:gd name="T58" fmla="*/ 110 w 494"/>
                <a:gd name="T59" fmla="*/ 444 h 632"/>
                <a:gd name="T60" fmla="*/ 104 w 494"/>
                <a:gd name="T61" fmla="*/ 510 h 632"/>
                <a:gd name="T62" fmla="*/ 135 w 494"/>
                <a:gd name="T63" fmla="*/ 512 h 632"/>
                <a:gd name="T64" fmla="*/ 157 w 494"/>
                <a:gd name="T65" fmla="*/ 512 h 632"/>
                <a:gd name="T66" fmla="*/ 178 w 494"/>
                <a:gd name="T67" fmla="*/ 528 h 632"/>
                <a:gd name="T68" fmla="*/ 151 w 494"/>
                <a:gd name="T69" fmla="*/ 574 h 632"/>
                <a:gd name="T70" fmla="*/ 112 w 494"/>
                <a:gd name="T71" fmla="*/ 598 h 632"/>
                <a:gd name="T72" fmla="*/ 82 w 494"/>
                <a:gd name="T73" fmla="*/ 626 h 632"/>
                <a:gd name="T74" fmla="*/ 110 w 494"/>
                <a:gd name="T75" fmla="*/ 610 h 632"/>
                <a:gd name="T76" fmla="*/ 139 w 494"/>
                <a:gd name="T77" fmla="*/ 612 h 632"/>
                <a:gd name="T78" fmla="*/ 169 w 494"/>
                <a:gd name="T79" fmla="*/ 584 h 632"/>
                <a:gd name="T80" fmla="*/ 192 w 494"/>
                <a:gd name="T81" fmla="*/ 566 h 632"/>
                <a:gd name="T82" fmla="*/ 216 w 494"/>
                <a:gd name="T83" fmla="*/ 538 h 632"/>
                <a:gd name="T84" fmla="*/ 237 w 494"/>
                <a:gd name="T85" fmla="*/ 504 h 632"/>
                <a:gd name="T86" fmla="*/ 247 w 494"/>
                <a:gd name="T87" fmla="*/ 478 h 632"/>
                <a:gd name="T88" fmla="*/ 269 w 494"/>
                <a:gd name="T89" fmla="*/ 442 h 632"/>
                <a:gd name="T90" fmla="*/ 290 w 494"/>
                <a:gd name="T91" fmla="*/ 420 h 632"/>
                <a:gd name="T92" fmla="*/ 314 w 494"/>
                <a:gd name="T93" fmla="*/ 442 h 632"/>
                <a:gd name="T94" fmla="*/ 269 w 494"/>
                <a:gd name="T95" fmla="*/ 480 h 632"/>
                <a:gd name="T96" fmla="*/ 267 w 494"/>
                <a:gd name="T97" fmla="*/ 498 h 632"/>
                <a:gd name="T98" fmla="*/ 292 w 494"/>
                <a:gd name="T99" fmla="*/ 494 h 632"/>
                <a:gd name="T100" fmla="*/ 324 w 494"/>
                <a:gd name="T101" fmla="*/ 472 h 632"/>
                <a:gd name="T102" fmla="*/ 322 w 494"/>
                <a:gd name="T103" fmla="*/ 454 h 632"/>
                <a:gd name="T104" fmla="*/ 328 w 494"/>
                <a:gd name="T105" fmla="*/ 434 h 632"/>
                <a:gd name="T106" fmla="*/ 337 w 494"/>
                <a:gd name="T107" fmla="*/ 440 h 632"/>
                <a:gd name="T108" fmla="*/ 369 w 494"/>
                <a:gd name="T109" fmla="*/ 450 h 632"/>
                <a:gd name="T110" fmla="*/ 414 w 494"/>
                <a:gd name="T111" fmla="*/ 468 h 632"/>
                <a:gd name="T112" fmla="*/ 465 w 494"/>
                <a:gd name="T113" fmla="*/ 480 h 632"/>
                <a:gd name="T114" fmla="*/ 471 w 494"/>
                <a:gd name="T115" fmla="*/ 484 h 6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94"/>
                <a:gd name="T175" fmla="*/ 0 h 632"/>
                <a:gd name="T176" fmla="*/ 494 w 494"/>
                <a:gd name="T177" fmla="*/ 632 h 6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94" h="632">
                  <a:moveTo>
                    <a:pt x="494" y="492"/>
                  </a:moveTo>
                  <a:lnTo>
                    <a:pt x="480" y="472"/>
                  </a:lnTo>
                  <a:lnTo>
                    <a:pt x="479" y="470"/>
                  </a:lnTo>
                  <a:lnTo>
                    <a:pt x="479" y="462"/>
                  </a:lnTo>
                  <a:lnTo>
                    <a:pt x="469" y="462"/>
                  </a:lnTo>
                  <a:lnTo>
                    <a:pt x="465" y="468"/>
                  </a:lnTo>
                  <a:lnTo>
                    <a:pt x="459" y="462"/>
                  </a:lnTo>
                  <a:lnTo>
                    <a:pt x="455" y="466"/>
                  </a:lnTo>
                  <a:lnTo>
                    <a:pt x="449" y="462"/>
                  </a:lnTo>
                  <a:lnTo>
                    <a:pt x="449" y="442"/>
                  </a:lnTo>
                  <a:lnTo>
                    <a:pt x="449" y="422"/>
                  </a:lnTo>
                  <a:lnTo>
                    <a:pt x="449" y="400"/>
                  </a:lnTo>
                  <a:lnTo>
                    <a:pt x="449" y="380"/>
                  </a:lnTo>
                  <a:lnTo>
                    <a:pt x="449" y="358"/>
                  </a:lnTo>
                  <a:lnTo>
                    <a:pt x="449" y="336"/>
                  </a:lnTo>
                  <a:lnTo>
                    <a:pt x="449" y="312"/>
                  </a:lnTo>
                  <a:lnTo>
                    <a:pt x="449" y="290"/>
                  </a:lnTo>
                  <a:lnTo>
                    <a:pt x="449" y="266"/>
                  </a:lnTo>
                  <a:lnTo>
                    <a:pt x="449" y="242"/>
                  </a:lnTo>
                  <a:lnTo>
                    <a:pt x="449" y="216"/>
                  </a:lnTo>
                  <a:lnTo>
                    <a:pt x="449" y="190"/>
                  </a:lnTo>
                  <a:lnTo>
                    <a:pt x="449" y="164"/>
                  </a:lnTo>
                  <a:lnTo>
                    <a:pt x="449" y="138"/>
                  </a:lnTo>
                  <a:lnTo>
                    <a:pt x="449" y="110"/>
                  </a:lnTo>
                  <a:lnTo>
                    <a:pt x="449" y="82"/>
                  </a:lnTo>
                  <a:lnTo>
                    <a:pt x="445" y="82"/>
                  </a:lnTo>
                  <a:lnTo>
                    <a:pt x="443" y="86"/>
                  </a:lnTo>
                  <a:lnTo>
                    <a:pt x="412" y="62"/>
                  </a:lnTo>
                  <a:lnTo>
                    <a:pt x="408" y="62"/>
                  </a:lnTo>
                  <a:lnTo>
                    <a:pt x="408" y="68"/>
                  </a:lnTo>
                  <a:lnTo>
                    <a:pt x="404" y="64"/>
                  </a:lnTo>
                  <a:lnTo>
                    <a:pt x="379" y="70"/>
                  </a:lnTo>
                  <a:lnTo>
                    <a:pt x="365" y="60"/>
                  </a:lnTo>
                  <a:lnTo>
                    <a:pt x="349" y="62"/>
                  </a:lnTo>
                  <a:lnTo>
                    <a:pt x="312" y="44"/>
                  </a:lnTo>
                  <a:lnTo>
                    <a:pt x="294" y="48"/>
                  </a:lnTo>
                  <a:lnTo>
                    <a:pt x="298" y="46"/>
                  </a:lnTo>
                  <a:lnTo>
                    <a:pt x="294" y="44"/>
                  </a:lnTo>
                  <a:lnTo>
                    <a:pt x="271" y="46"/>
                  </a:lnTo>
                  <a:lnTo>
                    <a:pt x="275" y="42"/>
                  </a:lnTo>
                  <a:lnTo>
                    <a:pt x="269" y="40"/>
                  </a:lnTo>
                  <a:lnTo>
                    <a:pt x="263" y="36"/>
                  </a:lnTo>
                  <a:lnTo>
                    <a:pt x="265" y="28"/>
                  </a:lnTo>
                  <a:lnTo>
                    <a:pt x="255" y="24"/>
                  </a:lnTo>
                  <a:lnTo>
                    <a:pt x="255" y="30"/>
                  </a:lnTo>
                  <a:lnTo>
                    <a:pt x="253" y="30"/>
                  </a:lnTo>
                  <a:lnTo>
                    <a:pt x="247" y="22"/>
                  </a:lnTo>
                  <a:lnTo>
                    <a:pt x="231" y="28"/>
                  </a:lnTo>
                  <a:lnTo>
                    <a:pt x="224" y="24"/>
                  </a:lnTo>
                  <a:lnTo>
                    <a:pt x="226" y="22"/>
                  </a:lnTo>
                  <a:lnTo>
                    <a:pt x="222" y="14"/>
                  </a:lnTo>
                  <a:lnTo>
                    <a:pt x="216" y="12"/>
                  </a:lnTo>
                  <a:lnTo>
                    <a:pt x="210" y="18"/>
                  </a:lnTo>
                  <a:lnTo>
                    <a:pt x="210" y="22"/>
                  </a:lnTo>
                  <a:lnTo>
                    <a:pt x="214" y="32"/>
                  </a:lnTo>
                  <a:lnTo>
                    <a:pt x="210" y="32"/>
                  </a:lnTo>
                  <a:lnTo>
                    <a:pt x="208" y="26"/>
                  </a:lnTo>
                  <a:lnTo>
                    <a:pt x="196" y="26"/>
                  </a:lnTo>
                  <a:lnTo>
                    <a:pt x="198" y="20"/>
                  </a:lnTo>
                  <a:lnTo>
                    <a:pt x="208" y="16"/>
                  </a:lnTo>
                  <a:lnTo>
                    <a:pt x="208" y="10"/>
                  </a:lnTo>
                  <a:lnTo>
                    <a:pt x="190" y="0"/>
                  </a:lnTo>
                  <a:lnTo>
                    <a:pt x="184" y="8"/>
                  </a:lnTo>
                  <a:lnTo>
                    <a:pt x="184" y="10"/>
                  </a:lnTo>
                  <a:lnTo>
                    <a:pt x="169" y="26"/>
                  </a:lnTo>
                  <a:lnTo>
                    <a:pt x="149" y="28"/>
                  </a:lnTo>
                  <a:lnTo>
                    <a:pt x="149" y="30"/>
                  </a:lnTo>
                  <a:lnTo>
                    <a:pt x="147" y="32"/>
                  </a:lnTo>
                  <a:lnTo>
                    <a:pt x="147" y="36"/>
                  </a:lnTo>
                  <a:lnTo>
                    <a:pt x="143" y="32"/>
                  </a:lnTo>
                  <a:lnTo>
                    <a:pt x="151" y="22"/>
                  </a:lnTo>
                  <a:lnTo>
                    <a:pt x="137" y="32"/>
                  </a:lnTo>
                  <a:lnTo>
                    <a:pt x="133" y="36"/>
                  </a:lnTo>
                  <a:lnTo>
                    <a:pt x="143" y="44"/>
                  </a:lnTo>
                  <a:lnTo>
                    <a:pt x="137" y="44"/>
                  </a:lnTo>
                  <a:lnTo>
                    <a:pt x="135" y="56"/>
                  </a:lnTo>
                  <a:lnTo>
                    <a:pt x="133" y="50"/>
                  </a:lnTo>
                  <a:lnTo>
                    <a:pt x="131" y="52"/>
                  </a:lnTo>
                  <a:lnTo>
                    <a:pt x="135" y="44"/>
                  </a:lnTo>
                  <a:lnTo>
                    <a:pt x="131" y="40"/>
                  </a:lnTo>
                  <a:lnTo>
                    <a:pt x="102" y="62"/>
                  </a:lnTo>
                  <a:lnTo>
                    <a:pt x="106" y="54"/>
                  </a:lnTo>
                  <a:lnTo>
                    <a:pt x="102" y="54"/>
                  </a:lnTo>
                  <a:lnTo>
                    <a:pt x="98" y="66"/>
                  </a:lnTo>
                  <a:lnTo>
                    <a:pt x="94" y="66"/>
                  </a:lnTo>
                  <a:lnTo>
                    <a:pt x="86" y="78"/>
                  </a:lnTo>
                  <a:lnTo>
                    <a:pt x="84" y="82"/>
                  </a:lnTo>
                  <a:lnTo>
                    <a:pt x="82" y="98"/>
                  </a:lnTo>
                  <a:lnTo>
                    <a:pt x="82" y="94"/>
                  </a:lnTo>
                  <a:lnTo>
                    <a:pt x="76" y="110"/>
                  </a:lnTo>
                  <a:lnTo>
                    <a:pt x="69" y="118"/>
                  </a:lnTo>
                  <a:lnTo>
                    <a:pt x="31" y="122"/>
                  </a:lnTo>
                  <a:lnTo>
                    <a:pt x="29" y="140"/>
                  </a:lnTo>
                  <a:lnTo>
                    <a:pt x="33" y="140"/>
                  </a:lnTo>
                  <a:lnTo>
                    <a:pt x="22" y="146"/>
                  </a:lnTo>
                  <a:lnTo>
                    <a:pt x="63" y="176"/>
                  </a:lnTo>
                  <a:lnTo>
                    <a:pt x="71" y="184"/>
                  </a:lnTo>
                  <a:lnTo>
                    <a:pt x="75" y="202"/>
                  </a:lnTo>
                  <a:lnTo>
                    <a:pt x="88" y="208"/>
                  </a:lnTo>
                  <a:lnTo>
                    <a:pt x="88" y="202"/>
                  </a:lnTo>
                  <a:lnTo>
                    <a:pt x="94" y="200"/>
                  </a:lnTo>
                  <a:lnTo>
                    <a:pt x="92" y="208"/>
                  </a:lnTo>
                  <a:lnTo>
                    <a:pt x="94" y="208"/>
                  </a:lnTo>
                  <a:lnTo>
                    <a:pt x="108" y="206"/>
                  </a:lnTo>
                  <a:lnTo>
                    <a:pt x="110" y="208"/>
                  </a:lnTo>
                  <a:lnTo>
                    <a:pt x="104" y="218"/>
                  </a:lnTo>
                  <a:lnTo>
                    <a:pt x="112" y="226"/>
                  </a:lnTo>
                  <a:lnTo>
                    <a:pt x="114" y="220"/>
                  </a:lnTo>
                  <a:lnTo>
                    <a:pt x="116" y="224"/>
                  </a:lnTo>
                  <a:lnTo>
                    <a:pt x="126" y="226"/>
                  </a:lnTo>
                  <a:lnTo>
                    <a:pt x="141" y="220"/>
                  </a:lnTo>
                  <a:lnTo>
                    <a:pt x="143" y="226"/>
                  </a:lnTo>
                  <a:lnTo>
                    <a:pt x="124" y="234"/>
                  </a:lnTo>
                  <a:lnTo>
                    <a:pt x="116" y="226"/>
                  </a:lnTo>
                  <a:lnTo>
                    <a:pt x="106" y="230"/>
                  </a:lnTo>
                  <a:lnTo>
                    <a:pt x="100" y="220"/>
                  </a:lnTo>
                  <a:lnTo>
                    <a:pt x="104" y="230"/>
                  </a:lnTo>
                  <a:lnTo>
                    <a:pt x="102" y="236"/>
                  </a:lnTo>
                  <a:lnTo>
                    <a:pt x="104" y="236"/>
                  </a:lnTo>
                  <a:lnTo>
                    <a:pt x="106" y="232"/>
                  </a:lnTo>
                  <a:lnTo>
                    <a:pt x="120" y="238"/>
                  </a:lnTo>
                  <a:lnTo>
                    <a:pt x="116" y="244"/>
                  </a:lnTo>
                  <a:lnTo>
                    <a:pt x="116" y="240"/>
                  </a:lnTo>
                  <a:lnTo>
                    <a:pt x="110" y="238"/>
                  </a:lnTo>
                  <a:lnTo>
                    <a:pt x="104" y="250"/>
                  </a:lnTo>
                  <a:lnTo>
                    <a:pt x="100" y="246"/>
                  </a:lnTo>
                  <a:lnTo>
                    <a:pt x="75" y="246"/>
                  </a:lnTo>
                  <a:lnTo>
                    <a:pt x="67" y="240"/>
                  </a:lnTo>
                  <a:lnTo>
                    <a:pt x="73" y="236"/>
                  </a:lnTo>
                  <a:lnTo>
                    <a:pt x="73" y="226"/>
                  </a:lnTo>
                  <a:lnTo>
                    <a:pt x="75" y="224"/>
                  </a:lnTo>
                  <a:lnTo>
                    <a:pt x="57" y="224"/>
                  </a:lnTo>
                  <a:lnTo>
                    <a:pt x="39" y="238"/>
                  </a:lnTo>
                  <a:lnTo>
                    <a:pt x="43" y="244"/>
                  </a:lnTo>
                  <a:lnTo>
                    <a:pt x="31" y="242"/>
                  </a:lnTo>
                  <a:lnTo>
                    <a:pt x="20" y="254"/>
                  </a:lnTo>
                  <a:lnTo>
                    <a:pt x="12" y="256"/>
                  </a:lnTo>
                  <a:lnTo>
                    <a:pt x="10" y="260"/>
                  </a:lnTo>
                  <a:lnTo>
                    <a:pt x="0" y="262"/>
                  </a:lnTo>
                  <a:lnTo>
                    <a:pt x="14" y="274"/>
                  </a:lnTo>
                  <a:lnTo>
                    <a:pt x="33" y="278"/>
                  </a:lnTo>
                  <a:lnTo>
                    <a:pt x="25" y="284"/>
                  </a:lnTo>
                  <a:lnTo>
                    <a:pt x="22" y="280"/>
                  </a:lnTo>
                  <a:lnTo>
                    <a:pt x="20" y="282"/>
                  </a:lnTo>
                  <a:lnTo>
                    <a:pt x="27" y="294"/>
                  </a:lnTo>
                  <a:lnTo>
                    <a:pt x="27" y="300"/>
                  </a:lnTo>
                  <a:lnTo>
                    <a:pt x="33" y="306"/>
                  </a:lnTo>
                  <a:lnTo>
                    <a:pt x="55" y="312"/>
                  </a:lnTo>
                  <a:lnTo>
                    <a:pt x="75" y="306"/>
                  </a:lnTo>
                  <a:lnTo>
                    <a:pt x="84" y="314"/>
                  </a:lnTo>
                  <a:lnTo>
                    <a:pt x="84" y="310"/>
                  </a:lnTo>
                  <a:lnTo>
                    <a:pt x="78" y="304"/>
                  </a:lnTo>
                  <a:lnTo>
                    <a:pt x="82" y="304"/>
                  </a:lnTo>
                  <a:lnTo>
                    <a:pt x="88" y="310"/>
                  </a:lnTo>
                  <a:lnTo>
                    <a:pt x="90" y="318"/>
                  </a:lnTo>
                  <a:lnTo>
                    <a:pt x="94" y="308"/>
                  </a:lnTo>
                  <a:lnTo>
                    <a:pt x="106" y="298"/>
                  </a:lnTo>
                  <a:lnTo>
                    <a:pt x="112" y="298"/>
                  </a:lnTo>
                  <a:lnTo>
                    <a:pt x="118" y="294"/>
                  </a:lnTo>
                  <a:lnTo>
                    <a:pt x="122" y="298"/>
                  </a:lnTo>
                  <a:lnTo>
                    <a:pt x="120" y="310"/>
                  </a:lnTo>
                  <a:lnTo>
                    <a:pt x="110" y="308"/>
                  </a:lnTo>
                  <a:lnTo>
                    <a:pt x="112" y="314"/>
                  </a:lnTo>
                  <a:lnTo>
                    <a:pt x="116" y="314"/>
                  </a:lnTo>
                  <a:lnTo>
                    <a:pt x="122" y="332"/>
                  </a:lnTo>
                  <a:lnTo>
                    <a:pt x="122" y="338"/>
                  </a:lnTo>
                  <a:lnTo>
                    <a:pt x="118" y="346"/>
                  </a:lnTo>
                  <a:lnTo>
                    <a:pt x="98" y="352"/>
                  </a:lnTo>
                  <a:lnTo>
                    <a:pt x="100" y="348"/>
                  </a:lnTo>
                  <a:lnTo>
                    <a:pt x="98" y="348"/>
                  </a:lnTo>
                  <a:lnTo>
                    <a:pt x="84" y="364"/>
                  </a:lnTo>
                  <a:lnTo>
                    <a:pt x="76" y="362"/>
                  </a:lnTo>
                  <a:lnTo>
                    <a:pt x="73" y="366"/>
                  </a:lnTo>
                  <a:lnTo>
                    <a:pt x="67" y="370"/>
                  </a:lnTo>
                  <a:lnTo>
                    <a:pt x="67" y="376"/>
                  </a:lnTo>
                  <a:lnTo>
                    <a:pt x="57" y="376"/>
                  </a:lnTo>
                  <a:lnTo>
                    <a:pt x="43" y="390"/>
                  </a:lnTo>
                  <a:lnTo>
                    <a:pt x="39" y="400"/>
                  </a:lnTo>
                  <a:lnTo>
                    <a:pt x="39" y="408"/>
                  </a:lnTo>
                  <a:lnTo>
                    <a:pt x="33" y="410"/>
                  </a:lnTo>
                  <a:lnTo>
                    <a:pt x="35" y="414"/>
                  </a:lnTo>
                  <a:lnTo>
                    <a:pt x="31" y="416"/>
                  </a:lnTo>
                  <a:lnTo>
                    <a:pt x="31" y="420"/>
                  </a:lnTo>
                  <a:lnTo>
                    <a:pt x="45" y="418"/>
                  </a:lnTo>
                  <a:lnTo>
                    <a:pt x="47" y="418"/>
                  </a:lnTo>
                  <a:lnTo>
                    <a:pt x="37" y="420"/>
                  </a:lnTo>
                  <a:lnTo>
                    <a:pt x="35" y="424"/>
                  </a:lnTo>
                  <a:lnTo>
                    <a:pt x="41" y="428"/>
                  </a:lnTo>
                  <a:lnTo>
                    <a:pt x="45" y="424"/>
                  </a:lnTo>
                  <a:lnTo>
                    <a:pt x="43" y="430"/>
                  </a:lnTo>
                  <a:lnTo>
                    <a:pt x="47" y="438"/>
                  </a:lnTo>
                  <a:lnTo>
                    <a:pt x="53" y="434"/>
                  </a:lnTo>
                  <a:lnTo>
                    <a:pt x="55" y="438"/>
                  </a:lnTo>
                  <a:lnTo>
                    <a:pt x="59" y="438"/>
                  </a:lnTo>
                  <a:lnTo>
                    <a:pt x="57" y="442"/>
                  </a:lnTo>
                  <a:lnTo>
                    <a:pt x="59" y="444"/>
                  </a:lnTo>
                  <a:lnTo>
                    <a:pt x="73" y="444"/>
                  </a:lnTo>
                  <a:lnTo>
                    <a:pt x="73" y="446"/>
                  </a:lnTo>
                  <a:lnTo>
                    <a:pt x="67" y="450"/>
                  </a:lnTo>
                  <a:lnTo>
                    <a:pt x="59" y="464"/>
                  </a:lnTo>
                  <a:lnTo>
                    <a:pt x="63" y="472"/>
                  </a:lnTo>
                  <a:lnTo>
                    <a:pt x="69" y="470"/>
                  </a:lnTo>
                  <a:lnTo>
                    <a:pt x="67" y="474"/>
                  </a:lnTo>
                  <a:lnTo>
                    <a:pt x="65" y="476"/>
                  </a:lnTo>
                  <a:lnTo>
                    <a:pt x="71" y="482"/>
                  </a:lnTo>
                  <a:lnTo>
                    <a:pt x="84" y="484"/>
                  </a:lnTo>
                  <a:lnTo>
                    <a:pt x="94" y="468"/>
                  </a:lnTo>
                  <a:lnTo>
                    <a:pt x="90" y="460"/>
                  </a:lnTo>
                  <a:lnTo>
                    <a:pt x="96" y="452"/>
                  </a:lnTo>
                  <a:lnTo>
                    <a:pt x="110" y="444"/>
                  </a:lnTo>
                  <a:lnTo>
                    <a:pt x="94" y="462"/>
                  </a:lnTo>
                  <a:lnTo>
                    <a:pt x="106" y="488"/>
                  </a:lnTo>
                  <a:lnTo>
                    <a:pt x="100" y="498"/>
                  </a:lnTo>
                  <a:lnTo>
                    <a:pt x="102" y="502"/>
                  </a:lnTo>
                  <a:lnTo>
                    <a:pt x="108" y="502"/>
                  </a:lnTo>
                  <a:lnTo>
                    <a:pt x="104" y="506"/>
                  </a:lnTo>
                  <a:lnTo>
                    <a:pt x="104" y="510"/>
                  </a:lnTo>
                  <a:lnTo>
                    <a:pt x="108" y="512"/>
                  </a:lnTo>
                  <a:lnTo>
                    <a:pt x="98" y="518"/>
                  </a:lnTo>
                  <a:lnTo>
                    <a:pt x="104" y="518"/>
                  </a:lnTo>
                  <a:lnTo>
                    <a:pt x="122" y="508"/>
                  </a:lnTo>
                  <a:lnTo>
                    <a:pt x="129" y="496"/>
                  </a:lnTo>
                  <a:lnTo>
                    <a:pt x="129" y="508"/>
                  </a:lnTo>
                  <a:lnTo>
                    <a:pt x="135" y="512"/>
                  </a:lnTo>
                  <a:lnTo>
                    <a:pt x="141" y="508"/>
                  </a:lnTo>
                  <a:lnTo>
                    <a:pt x="151" y="524"/>
                  </a:lnTo>
                  <a:lnTo>
                    <a:pt x="153" y="522"/>
                  </a:lnTo>
                  <a:lnTo>
                    <a:pt x="153" y="514"/>
                  </a:lnTo>
                  <a:lnTo>
                    <a:pt x="157" y="506"/>
                  </a:lnTo>
                  <a:lnTo>
                    <a:pt x="159" y="506"/>
                  </a:lnTo>
                  <a:lnTo>
                    <a:pt x="157" y="512"/>
                  </a:lnTo>
                  <a:lnTo>
                    <a:pt x="165" y="516"/>
                  </a:lnTo>
                  <a:lnTo>
                    <a:pt x="188" y="502"/>
                  </a:lnTo>
                  <a:lnTo>
                    <a:pt x="180" y="512"/>
                  </a:lnTo>
                  <a:lnTo>
                    <a:pt x="182" y="514"/>
                  </a:lnTo>
                  <a:lnTo>
                    <a:pt x="177" y="520"/>
                  </a:lnTo>
                  <a:lnTo>
                    <a:pt x="175" y="528"/>
                  </a:lnTo>
                  <a:lnTo>
                    <a:pt x="178" y="528"/>
                  </a:lnTo>
                  <a:lnTo>
                    <a:pt x="175" y="532"/>
                  </a:lnTo>
                  <a:lnTo>
                    <a:pt x="171" y="548"/>
                  </a:lnTo>
                  <a:lnTo>
                    <a:pt x="167" y="558"/>
                  </a:lnTo>
                  <a:lnTo>
                    <a:pt x="163" y="558"/>
                  </a:lnTo>
                  <a:lnTo>
                    <a:pt x="157" y="566"/>
                  </a:lnTo>
                  <a:lnTo>
                    <a:pt x="155" y="574"/>
                  </a:lnTo>
                  <a:lnTo>
                    <a:pt x="151" y="574"/>
                  </a:lnTo>
                  <a:lnTo>
                    <a:pt x="129" y="588"/>
                  </a:lnTo>
                  <a:lnTo>
                    <a:pt x="124" y="602"/>
                  </a:lnTo>
                  <a:lnTo>
                    <a:pt x="122" y="602"/>
                  </a:lnTo>
                  <a:lnTo>
                    <a:pt x="122" y="604"/>
                  </a:lnTo>
                  <a:lnTo>
                    <a:pt x="118" y="602"/>
                  </a:lnTo>
                  <a:lnTo>
                    <a:pt x="120" y="598"/>
                  </a:lnTo>
                  <a:lnTo>
                    <a:pt x="112" y="598"/>
                  </a:lnTo>
                  <a:lnTo>
                    <a:pt x="98" y="606"/>
                  </a:lnTo>
                  <a:lnTo>
                    <a:pt x="84" y="622"/>
                  </a:lnTo>
                  <a:lnTo>
                    <a:pt x="78" y="624"/>
                  </a:lnTo>
                  <a:lnTo>
                    <a:pt x="76" y="626"/>
                  </a:lnTo>
                  <a:lnTo>
                    <a:pt x="80" y="632"/>
                  </a:lnTo>
                  <a:lnTo>
                    <a:pt x="82" y="630"/>
                  </a:lnTo>
                  <a:lnTo>
                    <a:pt x="82" y="626"/>
                  </a:lnTo>
                  <a:lnTo>
                    <a:pt x="86" y="630"/>
                  </a:lnTo>
                  <a:lnTo>
                    <a:pt x="90" y="628"/>
                  </a:lnTo>
                  <a:lnTo>
                    <a:pt x="90" y="620"/>
                  </a:lnTo>
                  <a:lnTo>
                    <a:pt x="92" y="626"/>
                  </a:lnTo>
                  <a:lnTo>
                    <a:pt x="100" y="626"/>
                  </a:lnTo>
                  <a:lnTo>
                    <a:pt x="108" y="610"/>
                  </a:lnTo>
                  <a:lnTo>
                    <a:pt x="110" y="610"/>
                  </a:lnTo>
                  <a:lnTo>
                    <a:pt x="110" y="618"/>
                  </a:lnTo>
                  <a:lnTo>
                    <a:pt x="122" y="614"/>
                  </a:lnTo>
                  <a:lnTo>
                    <a:pt x="124" y="610"/>
                  </a:lnTo>
                  <a:lnTo>
                    <a:pt x="126" y="612"/>
                  </a:lnTo>
                  <a:lnTo>
                    <a:pt x="135" y="604"/>
                  </a:lnTo>
                  <a:lnTo>
                    <a:pt x="139" y="606"/>
                  </a:lnTo>
                  <a:lnTo>
                    <a:pt x="139" y="612"/>
                  </a:lnTo>
                  <a:lnTo>
                    <a:pt x="143" y="602"/>
                  </a:lnTo>
                  <a:lnTo>
                    <a:pt x="149" y="602"/>
                  </a:lnTo>
                  <a:lnTo>
                    <a:pt x="155" y="598"/>
                  </a:lnTo>
                  <a:lnTo>
                    <a:pt x="155" y="592"/>
                  </a:lnTo>
                  <a:lnTo>
                    <a:pt x="155" y="590"/>
                  </a:lnTo>
                  <a:lnTo>
                    <a:pt x="159" y="586"/>
                  </a:lnTo>
                  <a:lnTo>
                    <a:pt x="169" y="584"/>
                  </a:lnTo>
                  <a:lnTo>
                    <a:pt x="169" y="582"/>
                  </a:lnTo>
                  <a:lnTo>
                    <a:pt x="165" y="582"/>
                  </a:lnTo>
                  <a:lnTo>
                    <a:pt x="171" y="578"/>
                  </a:lnTo>
                  <a:lnTo>
                    <a:pt x="175" y="580"/>
                  </a:lnTo>
                  <a:lnTo>
                    <a:pt x="175" y="574"/>
                  </a:lnTo>
                  <a:lnTo>
                    <a:pt x="180" y="574"/>
                  </a:lnTo>
                  <a:lnTo>
                    <a:pt x="192" y="566"/>
                  </a:lnTo>
                  <a:lnTo>
                    <a:pt x="192" y="560"/>
                  </a:lnTo>
                  <a:lnTo>
                    <a:pt x="198" y="554"/>
                  </a:lnTo>
                  <a:lnTo>
                    <a:pt x="200" y="550"/>
                  </a:lnTo>
                  <a:lnTo>
                    <a:pt x="202" y="550"/>
                  </a:lnTo>
                  <a:lnTo>
                    <a:pt x="204" y="544"/>
                  </a:lnTo>
                  <a:lnTo>
                    <a:pt x="210" y="546"/>
                  </a:lnTo>
                  <a:lnTo>
                    <a:pt x="216" y="538"/>
                  </a:lnTo>
                  <a:lnTo>
                    <a:pt x="231" y="532"/>
                  </a:lnTo>
                  <a:lnTo>
                    <a:pt x="229" y="526"/>
                  </a:lnTo>
                  <a:lnTo>
                    <a:pt x="231" y="526"/>
                  </a:lnTo>
                  <a:lnTo>
                    <a:pt x="231" y="522"/>
                  </a:lnTo>
                  <a:lnTo>
                    <a:pt x="241" y="516"/>
                  </a:lnTo>
                  <a:lnTo>
                    <a:pt x="243" y="512"/>
                  </a:lnTo>
                  <a:lnTo>
                    <a:pt x="237" y="504"/>
                  </a:lnTo>
                  <a:lnTo>
                    <a:pt x="229" y="504"/>
                  </a:lnTo>
                  <a:lnTo>
                    <a:pt x="231" y="492"/>
                  </a:lnTo>
                  <a:lnTo>
                    <a:pt x="237" y="490"/>
                  </a:lnTo>
                  <a:lnTo>
                    <a:pt x="239" y="488"/>
                  </a:lnTo>
                  <a:lnTo>
                    <a:pt x="239" y="482"/>
                  </a:lnTo>
                  <a:lnTo>
                    <a:pt x="247" y="482"/>
                  </a:lnTo>
                  <a:lnTo>
                    <a:pt x="247" y="478"/>
                  </a:lnTo>
                  <a:lnTo>
                    <a:pt x="245" y="478"/>
                  </a:lnTo>
                  <a:lnTo>
                    <a:pt x="255" y="472"/>
                  </a:lnTo>
                  <a:lnTo>
                    <a:pt x="253" y="468"/>
                  </a:lnTo>
                  <a:lnTo>
                    <a:pt x="247" y="462"/>
                  </a:lnTo>
                  <a:lnTo>
                    <a:pt x="255" y="464"/>
                  </a:lnTo>
                  <a:lnTo>
                    <a:pt x="261" y="458"/>
                  </a:lnTo>
                  <a:lnTo>
                    <a:pt x="269" y="442"/>
                  </a:lnTo>
                  <a:lnTo>
                    <a:pt x="286" y="428"/>
                  </a:lnTo>
                  <a:lnTo>
                    <a:pt x="286" y="420"/>
                  </a:lnTo>
                  <a:lnTo>
                    <a:pt x="294" y="402"/>
                  </a:lnTo>
                  <a:lnTo>
                    <a:pt x="294" y="392"/>
                  </a:lnTo>
                  <a:lnTo>
                    <a:pt x="296" y="396"/>
                  </a:lnTo>
                  <a:lnTo>
                    <a:pt x="296" y="410"/>
                  </a:lnTo>
                  <a:lnTo>
                    <a:pt x="290" y="420"/>
                  </a:lnTo>
                  <a:lnTo>
                    <a:pt x="288" y="428"/>
                  </a:lnTo>
                  <a:lnTo>
                    <a:pt x="296" y="430"/>
                  </a:lnTo>
                  <a:lnTo>
                    <a:pt x="310" y="420"/>
                  </a:lnTo>
                  <a:lnTo>
                    <a:pt x="308" y="424"/>
                  </a:lnTo>
                  <a:lnTo>
                    <a:pt x="298" y="432"/>
                  </a:lnTo>
                  <a:lnTo>
                    <a:pt x="298" y="434"/>
                  </a:lnTo>
                  <a:lnTo>
                    <a:pt x="314" y="442"/>
                  </a:lnTo>
                  <a:lnTo>
                    <a:pt x="312" y="446"/>
                  </a:lnTo>
                  <a:lnTo>
                    <a:pt x="296" y="442"/>
                  </a:lnTo>
                  <a:lnTo>
                    <a:pt x="292" y="438"/>
                  </a:lnTo>
                  <a:lnTo>
                    <a:pt x="277" y="446"/>
                  </a:lnTo>
                  <a:lnTo>
                    <a:pt x="277" y="450"/>
                  </a:lnTo>
                  <a:lnTo>
                    <a:pt x="277" y="464"/>
                  </a:lnTo>
                  <a:lnTo>
                    <a:pt x="269" y="480"/>
                  </a:lnTo>
                  <a:lnTo>
                    <a:pt x="273" y="484"/>
                  </a:lnTo>
                  <a:lnTo>
                    <a:pt x="282" y="480"/>
                  </a:lnTo>
                  <a:lnTo>
                    <a:pt x="280" y="486"/>
                  </a:lnTo>
                  <a:lnTo>
                    <a:pt x="277" y="488"/>
                  </a:lnTo>
                  <a:lnTo>
                    <a:pt x="277" y="490"/>
                  </a:lnTo>
                  <a:lnTo>
                    <a:pt x="269" y="490"/>
                  </a:lnTo>
                  <a:lnTo>
                    <a:pt x="267" y="498"/>
                  </a:lnTo>
                  <a:lnTo>
                    <a:pt x="271" y="500"/>
                  </a:lnTo>
                  <a:lnTo>
                    <a:pt x="278" y="498"/>
                  </a:lnTo>
                  <a:lnTo>
                    <a:pt x="278" y="494"/>
                  </a:lnTo>
                  <a:lnTo>
                    <a:pt x="282" y="496"/>
                  </a:lnTo>
                  <a:lnTo>
                    <a:pt x="288" y="488"/>
                  </a:lnTo>
                  <a:lnTo>
                    <a:pt x="292" y="486"/>
                  </a:lnTo>
                  <a:lnTo>
                    <a:pt x="292" y="494"/>
                  </a:lnTo>
                  <a:lnTo>
                    <a:pt x="296" y="484"/>
                  </a:lnTo>
                  <a:lnTo>
                    <a:pt x="302" y="482"/>
                  </a:lnTo>
                  <a:lnTo>
                    <a:pt x="304" y="474"/>
                  </a:lnTo>
                  <a:lnTo>
                    <a:pt x="306" y="482"/>
                  </a:lnTo>
                  <a:lnTo>
                    <a:pt x="308" y="470"/>
                  </a:lnTo>
                  <a:lnTo>
                    <a:pt x="310" y="474"/>
                  </a:lnTo>
                  <a:lnTo>
                    <a:pt x="324" y="472"/>
                  </a:lnTo>
                  <a:lnTo>
                    <a:pt x="324" y="468"/>
                  </a:lnTo>
                  <a:lnTo>
                    <a:pt x="329" y="464"/>
                  </a:lnTo>
                  <a:lnTo>
                    <a:pt x="326" y="464"/>
                  </a:lnTo>
                  <a:lnTo>
                    <a:pt x="331" y="454"/>
                  </a:lnTo>
                  <a:lnTo>
                    <a:pt x="329" y="452"/>
                  </a:lnTo>
                  <a:lnTo>
                    <a:pt x="322" y="456"/>
                  </a:lnTo>
                  <a:lnTo>
                    <a:pt x="322" y="454"/>
                  </a:lnTo>
                  <a:lnTo>
                    <a:pt x="328" y="450"/>
                  </a:lnTo>
                  <a:lnTo>
                    <a:pt x="328" y="448"/>
                  </a:lnTo>
                  <a:lnTo>
                    <a:pt x="322" y="446"/>
                  </a:lnTo>
                  <a:lnTo>
                    <a:pt x="326" y="442"/>
                  </a:lnTo>
                  <a:lnTo>
                    <a:pt x="328" y="438"/>
                  </a:lnTo>
                  <a:lnTo>
                    <a:pt x="324" y="438"/>
                  </a:lnTo>
                  <a:lnTo>
                    <a:pt x="328" y="434"/>
                  </a:lnTo>
                  <a:lnTo>
                    <a:pt x="329" y="436"/>
                  </a:lnTo>
                  <a:lnTo>
                    <a:pt x="335" y="430"/>
                  </a:lnTo>
                  <a:lnTo>
                    <a:pt x="331" y="440"/>
                  </a:lnTo>
                  <a:lnTo>
                    <a:pt x="333" y="442"/>
                  </a:lnTo>
                  <a:lnTo>
                    <a:pt x="335" y="440"/>
                  </a:lnTo>
                  <a:lnTo>
                    <a:pt x="337" y="432"/>
                  </a:lnTo>
                  <a:lnTo>
                    <a:pt x="337" y="440"/>
                  </a:lnTo>
                  <a:lnTo>
                    <a:pt x="341" y="440"/>
                  </a:lnTo>
                  <a:lnTo>
                    <a:pt x="355" y="436"/>
                  </a:lnTo>
                  <a:lnTo>
                    <a:pt x="353" y="444"/>
                  </a:lnTo>
                  <a:lnTo>
                    <a:pt x="353" y="448"/>
                  </a:lnTo>
                  <a:lnTo>
                    <a:pt x="363" y="444"/>
                  </a:lnTo>
                  <a:lnTo>
                    <a:pt x="359" y="450"/>
                  </a:lnTo>
                  <a:lnTo>
                    <a:pt x="369" y="450"/>
                  </a:lnTo>
                  <a:lnTo>
                    <a:pt x="367" y="454"/>
                  </a:lnTo>
                  <a:lnTo>
                    <a:pt x="377" y="462"/>
                  </a:lnTo>
                  <a:lnTo>
                    <a:pt x="380" y="456"/>
                  </a:lnTo>
                  <a:lnTo>
                    <a:pt x="384" y="462"/>
                  </a:lnTo>
                  <a:lnTo>
                    <a:pt x="394" y="466"/>
                  </a:lnTo>
                  <a:lnTo>
                    <a:pt x="398" y="472"/>
                  </a:lnTo>
                  <a:lnTo>
                    <a:pt x="414" y="468"/>
                  </a:lnTo>
                  <a:lnTo>
                    <a:pt x="433" y="474"/>
                  </a:lnTo>
                  <a:lnTo>
                    <a:pt x="441" y="472"/>
                  </a:lnTo>
                  <a:lnTo>
                    <a:pt x="443" y="474"/>
                  </a:lnTo>
                  <a:lnTo>
                    <a:pt x="441" y="476"/>
                  </a:lnTo>
                  <a:lnTo>
                    <a:pt x="453" y="480"/>
                  </a:lnTo>
                  <a:lnTo>
                    <a:pt x="465" y="480"/>
                  </a:lnTo>
                  <a:lnTo>
                    <a:pt x="473" y="470"/>
                  </a:lnTo>
                  <a:lnTo>
                    <a:pt x="480" y="478"/>
                  </a:lnTo>
                  <a:lnTo>
                    <a:pt x="477" y="480"/>
                  </a:lnTo>
                  <a:lnTo>
                    <a:pt x="477" y="488"/>
                  </a:lnTo>
                  <a:lnTo>
                    <a:pt x="473" y="474"/>
                  </a:lnTo>
                  <a:lnTo>
                    <a:pt x="471" y="476"/>
                  </a:lnTo>
                  <a:lnTo>
                    <a:pt x="471" y="484"/>
                  </a:lnTo>
                  <a:lnTo>
                    <a:pt x="467" y="488"/>
                  </a:lnTo>
                  <a:lnTo>
                    <a:pt x="486" y="502"/>
                  </a:lnTo>
                  <a:lnTo>
                    <a:pt x="492" y="498"/>
                  </a:lnTo>
                  <a:lnTo>
                    <a:pt x="492" y="492"/>
                  </a:lnTo>
                  <a:lnTo>
                    <a:pt x="494" y="49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sp>
        <p:nvSpPr>
          <p:cNvPr id="501" name="Freeform 258"/>
          <p:cNvSpPr>
            <a:spLocks/>
          </p:cNvSpPr>
          <p:nvPr/>
        </p:nvSpPr>
        <p:spPr bwMode="auto">
          <a:xfrm>
            <a:off x="1300920" y="2544568"/>
            <a:ext cx="813981" cy="409106"/>
          </a:xfrm>
          <a:custGeom>
            <a:avLst/>
            <a:gdLst>
              <a:gd name="T0" fmla="*/ 57 w 500"/>
              <a:gd name="T1" fmla="*/ 28 h 332"/>
              <a:gd name="T2" fmla="*/ 77 w 500"/>
              <a:gd name="T3" fmla="*/ 58 h 332"/>
              <a:gd name="T4" fmla="*/ 100 w 500"/>
              <a:gd name="T5" fmla="*/ 92 h 332"/>
              <a:gd name="T6" fmla="*/ 118 w 500"/>
              <a:gd name="T7" fmla="*/ 110 h 332"/>
              <a:gd name="T8" fmla="*/ 130 w 500"/>
              <a:gd name="T9" fmla="*/ 132 h 332"/>
              <a:gd name="T10" fmla="*/ 143 w 500"/>
              <a:gd name="T11" fmla="*/ 144 h 332"/>
              <a:gd name="T12" fmla="*/ 169 w 500"/>
              <a:gd name="T13" fmla="*/ 168 h 332"/>
              <a:gd name="T14" fmla="*/ 191 w 500"/>
              <a:gd name="T15" fmla="*/ 192 h 332"/>
              <a:gd name="T16" fmla="*/ 198 w 500"/>
              <a:gd name="T17" fmla="*/ 220 h 332"/>
              <a:gd name="T18" fmla="*/ 194 w 500"/>
              <a:gd name="T19" fmla="*/ 242 h 332"/>
              <a:gd name="T20" fmla="*/ 228 w 500"/>
              <a:gd name="T21" fmla="*/ 268 h 332"/>
              <a:gd name="T22" fmla="*/ 302 w 500"/>
              <a:gd name="T23" fmla="*/ 300 h 332"/>
              <a:gd name="T24" fmla="*/ 332 w 500"/>
              <a:gd name="T25" fmla="*/ 312 h 332"/>
              <a:gd name="T26" fmla="*/ 375 w 500"/>
              <a:gd name="T27" fmla="*/ 306 h 332"/>
              <a:gd name="T28" fmla="*/ 412 w 500"/>
              <a:gd name="T29" fmla="*/ 324 h 332"/>
              <a:gd name="T30" fmla="*/ 434 w 500"/>
              <a:gd name="T31" fmla="*/ 294 h 332"/>
              <a:gd name="T32" fmla="*/ 447 w 500"/>
              <a:gd name="T33" fmla="*/ 276 h 332"/>
              <a:gd name="T34" fmla="*/ 475 w 500"/>
              <a:gd name="T35" fmla="*/ 266 h 332"/>
              <a:gd name="T36" fmla="*/ 481 w 500"/>
              <a:gd name="T37" fmla="*/ 266 h 332"/>
              <a:gd name="T38" fmla="*/ 487 w 500"/>
              <a:gd name="T39" fmla="*/ 248 h 332"/>
              <a:gd name="T40" fmla="*/ 493 w 500"/>
              <a:gd name="T41" fmla="*/ 228 h 332"/>
              <a:gd name="T42" fmla="*/ 489 w 500"/>
              <a:gd name="T43" fmla="*/ 210 h 332"/>
              <a:gd name="T44" fmla="*/ 465 w 500"/>
              <a:gd name="T45" fmla="*/ 212 h 332"/>
              <a:gd name="T46" fmla="*/ 434 w 500"/>
              <a:gd name="T47" fmla="*/ 250 h 332"/>
              <a:gd name="T48" fmla="*/ 416 w 500"/>
              <a:gd name="T49" fmla="*/ 264 h 332"/>
              <a:gd name="T50" fmla="*/ 398 w 500"/>
              <a:gd name="T51" fmla="*/ 264 h 332"/>
              <a:gd name="T52" fmla="*/ 365 w 500"/>
              <a:gd name="T53" fmla="*/ 262 h 332"/>
              <a:gd name="T54" fmla="*/ 342 w 500"/>
              <a:gd name="T55" fmla="*/ 238 h 332"/>
              <a:gd name="T56" fmla="*/ 330 w 500"/>
              <a:gd name="T57" fmla="*/ 214 h 332"/>
              <a:gd name="T58" fmla="*/ 322 w 500"/>
              <a:gd name="T59" fmla="*/ 176 h 332"/>
              <a:gd name="T60" fmla="*/ 328 w 500"/>
              <a:gd name="T61" fmla="*/ 140 h 332"/>
              <a:gd name="T62" fmla="*/ 330 w 500"/>
              <a:gd name="T63" fmla="*/ 132 h 332"/>
              <a:gd name="T64" fmla="*/ 312 w 500"/>
              <a:gd name="T65" fmla="*/ 128 h 332"/>
              <a:gd name="T66" fmla="*/ 289 w 500"/>
              <a:gd name="T67" fmla="*/ 98 h 332"/>
              <a:gd name="T68" fmla="*/ 269 w 500"/>
              <a:gd name="T69" fmla="*/ 70 h 332"/>
              <a:gd name="T70" fmla="*/ 238 w 500"/>
              <a:gd name="T71" fmla="*/ 56 h 332"/>
              <a:gd name="T72" fmla="*/ 204 w 500"/>
              <a:gd name="T73" fmla="*/ 56 h 332"/>
              <a:gd name="T74" fmla="*/ 179 w 500"/>
              <a:gd name="T75" fmla="*/ 22 h 332"/>
              <a:gd name="T76" fmla="*/ 145 w 500"/>
              <a:gd name="T77" fmla="*/ 16 h 332"/>
              <a:gd name="T78" fmla="*/ 77 w 500"/>
              <a:gd name="T79" fmla="*/ 18 h 332"/>
              <a:gd name="T80" fmla="*/ 26 w 500"/>
              <a:gd name="T81" fmla="*/ 2 h 332"/>
              <a:gd name="T82" fmla="*/ 10 w 500"/>
              <a:gd name="T83" fmla="*/ 22 h 332"/>
              <a:gd name="T84" fmla="*/ 24 w 500"/>
              <a:gd name="T85" fmla="*/ 58 h 332"/>
              <a:gd name="T86" fmla="*/ 51 w 500"/>
              <a:gd name="T87" fmla="*/ 90 h 332"/>
              <a:gd name="T88" fmla="*/ 43 w 500"/>
              <a:gd name="T89" fmla="*/ 96 h 332"/>
              <a:gd name="T90" fmla="*/ 43 w 500"/>
              <a:gd name="T91" fmla="*/ 102 h 332"/>
              <a:gd name="T92" fmla="*/ 63 w 500"/>
              <a:gd name="T93" fmla="*/ 116 h 332"/>
              <a:gd name="T94" fmla="*/ 79 w 500"/>
              <a:gd name="T95" fmla="*/ 126 h 332"/>
              <a:gd name="T96" fmla="*/ 83 w 500"/>
              <a:gd name="T97" fmla="*/ 150 h 332"/>
              <a:gd name="T98" fmla="*/ 92 w 500"/>
              <a:gd name="T99" fmla="*/ 156 h 332"/>
              <a:gd name="T100" fmla="*/ 118 w 500"/>
              <a:gd name="T101" fmla="*/ 186 h 332"/>
              <a:gd name="T102" fmla="*/ 122 w 500"/>
              <a:gd name="T103" fmla="*/ 166 h 332"/>
              <a:gd name="T104" fmla="*/ 106 w 500"/>
              <a:gd name="T105" fmla="*/ 156 h 332"/>
              <a:gd name="T106" fmla="*/ 98 w 500"/>
              <a:gd name="T107" fmla="*/ 134 h 332"/>
              <a:gd name="T108" fmla="*/ 90 w 500"/>
              <a:gd name="T109" fmla="*/ 120 h 332"/>
              <a:gd name="T110" fmla="*/ 81 w 500"/>
              <a:gd name="T111" fmla="*/ 102 h 332"/>
              <a:gd name="T112" fmla="*/ 67 w 500"/>
              <a:gd name="T113" fmla="*/ 76 h 332"/>
              <a:gd name="T114" fmla="*/ 47 w 500"/>
              <a:gd name="T115" fmla="*/ 58 h 332"/>
              <a:gd name="T116" fmla="*/ 38 w 500"/>
              <a:gd name="T117" fmla="*/ 18 h 33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00"/>
              <a:gd name="T178" fmla="*/ 0 h 332"/>
              <a:gd name="T179" fmla="*/ 500 w 500"/>
              <a:gd name="T180" fmla="*/ 332 h 33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00" h="332">
                <a:moveTo>
                  <a:pt x="38" y="18"/>
                </a:moveTo>
                <a:lnTo>
                  <a:pt x="49" y="24"/>
                </a:lnTo>
                <a:lnTo>
                  <a:pt x="55" y="24"/>
                </a:lnTo>
                <a:lnTo>
                  <a:pt x="57" y="28"/>
                </a:lnTo>
                <a:lnTo>
                  <a:pt x="67" y="30"/>
                </a:lnTo>
                <a:lnTo>
                  <a:pt x="69" y="40"/>
                </a:lnTo>
                <a:lnTo>
                  <a:pt x="73" y="54"/>
                </a:lnTo>
                <a:lnTo>
                  <a:pt x="77" y="58"/>
                </a:lnTo>
                <a:lnTo>
                  <a:pt x="79" y="66"/>
                </a:lnTo>
                <a:lnTo>
                  <a:pt x="81" y="68"/>
                </a:lnTo>
                <a:lnTo>
                  <a:pt x="87" y="80"/>
                </a:lnTo>
                <a:lnTo>
                  <a:pt x="100" y="92"/>
                </a:lnTo>
                <a:lnTo>
                  <a:pt x="108" y="94"/>
                </a:lnTo>
                <a:lnTo>
                  <a:pt x="108" y="100"/>
                </a:lnTo>
                <a:lnTo>
                  <a:pt x="110" y="106"/>
                </a:lnTo>
                <a:lnTo>
                  <a:pt x="118" y="110"/>
                </a:lnTo>
                <a:lnTo>
                  <a:pt x="122" y="116"/>
                </a:lnTo>
                <a:lnTo>
                  <a:pt x="128" y="116"/>
                </a:lnTo>
                <a:lnTo>
                  <a:pt x="132" y="122"/>
                </a:lnTo>
                <a:lnTo>
                  <a:pt x="130" y="132"/>
                </a:lnTo>
                <a:lnTo>
                  <a:pt x="130" y="136"/>
                </a:lnTo>
                <a:lnTo>
                  <a:pt x="136" y="136"/>
                </a:lnTo>
                <a:lnTo>
                  <a:pt x="136" y="140"/>
                </a:lnTo>
                <a:lnTo>
                  <a:pt x="143" y="144"/>
                </a:lnTo>
                <a:lnTo>
                  <a:pt x="147" y="144"/>
                </a:lnTo>
                <a:lnTo>
                  <a:pt x="153" y="148"/>
                </a:lnTo>
                <a:lnTo>
                  <a:pt x="153" y="156"/>
                </a:lnTo>
                <a:lnTo>
                  <a:pt x="169" y="168"/>
                </a:lnTo>
                <a:lnTo>
                  <a:pt x="171" y="174"/>
                </a:lnTo>
                <a:lnTo>
                  <a:pt x="175" y="174"/>
                </a:lnTo>
                <a:lnTo>
                  <a:pt x="179" y="182"/>
                </a:lnTo>
                <a:lnTo>
                  <a:pt x="191" y="192"/>
                </a:lnTo>
                <a:lnTo>
                  <a:pt x="192" y="204"/>
                </a:lnTo>
                <a:lnTo>
                  <a:pt x="194" y="208"/>
                </a:lnTo>
                <a:lnTo>
                  <a:pt x="198" y="216"/>
                </a:lnTo>
                <a:lnTo>
                  <a:pt x="198" y="220"/>
                </a:lnTo>
                <a:lnTo>
                  <a:pt x="194" y="224"/>
                </a:lnTo>
                <a:lnTo>
                  <a:pt x="198" y="228"/>
                </a:lnTo>
                <a:lnTo>
                  <a:pt x="191" y="232"/>
                </a:lnTo>
                <a:lnTo>
                  <a:pt x="194" y="242"/>
                </a:lnTo>
                <a:lnTo>
                  <a:pt x="206" y="252"/>
                </a:lnTo>
                <a:lnTo>
                  <a:pt x="212" y="254"/>
                </a:lnTo>
                <a:lnTo>
                  <a:pt x="220" y="260"/>
                </a:lnTo>
                <a:lnTo>
                  <a:pt x="228" y="268"/>
                </a:lnTo>
                <a:lnTo>
                  <a:pt x="245" y="274"/>
                </a:lnTo>
                <a:lnTo>
                  <a:pt x="251" y="276"/>
                </a:lnTo>
                <a:lnTo>
                  <a:pt x="269" y="288"/>
                </a:lnTo>
                <a:lnTo>
                  <a:pt x="302" y="300"/>
                </a:lnTo>
                <a:lnTo>
                  <a:pt x="304" y="300"/>
                </a:lnTo>
                <a:lnTo>
                  <a:pt x="314" y="306"/>
                </a:lnTo>
                <a:lnTo>
                  <a:pt x="324" y="310"/>
                </a:lnTo>
                <a:lnTo>
                  <a:pt x="332" y="312"/>
                </a:lnTo>
                <a:lnTo>
                  <a:pt x="342" y="314"/>
                </a:lnTo>
                <a:lnTo>
                  <a:pt x="347" y="314"/>
                </a:lnTo>
                <a:lnTo>
                  <a:pt x="365" y="306"/>
                </a:lnTo>
                <a:lnTo>
                  <a:pt x="375" y="306"/>
                </a:lnTo>
                <a:lnTo>
                  <a:pt x="389" y="312"/>
                </a:lnTo>
                <a:lnTo>
                  <a:pt x="410" y="332"/>
                </a:lnTo>
                <a:lnTo>
                  <a:pt x="412" y="326"/>
                </a:lnTo>
                <a:lnTo>
                  <a:pt x="412" y="324"/>
                </a:lnTo>
                <a:lnTo>
                  <a:pt x="422" y="306"/>
                </a:lnTo>
                <a:lnTo>
                  <a:pt x="440" y="306"/>
                </a:lnTo>
                <a:lnTo>
                  <a:pt x="440" y="302"/>
                </a:lnTo>
                <a:lnTo>
                  <a:pt x="434" y="294"/>
                </a:lnTo>
                <a:lnTo>
                  <a:pt x="422" y="284"/>
                </a:lnTo>
                <a:lnTo>
                  <a:pt x="432" y="284"/>
                </a:lnTo>
                <a:lnTo>
                  <a:pt x="432" y="276"/>
                </a:lnTo>
                <a:lnTo>
                  <a:pt x="447" y="276"/>
                </a:lnTo>
                <a:lnTo>
                  <a:pt x="461" y="276"/>
                </a:lnTo>
                <a:lnTo>
                  <a:pt x="467" y="274"/>
                </a:lnTo>
                <a:lnTo>
                  <a:pt x="471" y="266"/>
                </a:lnTo>
                <a:lnTo>
                  <a:pt x="475" y="266"/>
                </a:lnTo>
                <a:lnTo>
                  <a:pt x="477" y="258"/>
                </a:lnTo>
                <a:lnTo>
                  <a:pt x="479" y="258"/>
                </a:lnTo>
                <a:lnTo>
                  <a:pt x="479" y="264"/>
                </a:lnTo>
                <a:lnTo>
                  <a:pt x="481" y="266"/>
                </a:lnTo>
                <a:lnTo>
                  <a:pt x="483" y="272"/>
                </a:lnTo>
                <a:lnTo>
                  <a:pt x="489" y="250"/>
                </a:lnTo>
                <a:lnTo>
                  <a:pt x="487" y="248"/>
                </a:lnTo>
                <a:lnTo>
                  <a:pt x="489" y="246"/>
                </a:lnTo>
                <a:lnTo>
                  <a:pt x="489" y="244"/>
                </a:lnTo>
                <a:lnTo>
                  <a:pt x="487" y="244"/>
                </a:lnTo>
                <a:lnTo>
                  <a:pt x="493" y="228"/>
                </a:lnTo>
                <a:lnTo>
                  <a:pt x="498" y="222"/>
                </a:lnTo>
                <a:lnTo>
                  <a:pt x="500" y="216"/>
                </a:lnTo>
                <a:lnTo>
                  <a:pt x="496" y="210"/>
                </a:lnTo>
                <a:lnTo>
                  <a:pt x="489" y="210"/>
                </a:lnTo>
                <a:lnTo>
                  <a:pt x="485" y="212"/>
                </a:lnTo>
                <a:lnTo>
                  <a:pt x="485" y="208"/>
                </a:lnTo>
                <a:lnTo>
                  <a:pt x="479" y="208"/>
                </a:lnTo>
                <a:lnTo>
                  <a:pt x="465" y="212"/>
                </a:lnTo>
                <a:lnTo>
                  <a:pt x="451" y="214"/>
                </a:lnTo>
                <a:lnTo>
                  <a:pt x="442" y="218"/>
                </a:lnTo>
                <a:lnTo>
                  <a:pt x="438" y="236"/>
                </a:lnTo>
                <a:lnTo>
                  <a:pt x="434" y="250"/>
                </a:lnTo>
                <a:lnTo>
                  <a:pt x="426" y="256"/>
                </a:lnTo>
                <a:lnTo>
                  <a:pt x="426" y="262"/>
                </a:lnTo>
                <a:lnTo>
                  <a:pt x="422" y="264"/>
                </a:lnTo>
                <a:lnTo>
                  <a:pt x="416" y="264"/>
                </a:lnTo>
                <a:lnTo>
                  <a:pt x="416" y="260"/>
                </a:lnTo>
                <a:lnTo>
                  <a:pt x="408" y="260"/>
                </a:lnTo>
                <a:lnTo>
                  <a:pt x="406" y="262"/>
                </a:lnTo>
                <a:lnTo>
                  <a:pt x="398" y="264"/>
                </a:lnTo>
                <a:lnTo>
                  <a:pt x="385" y="266"/>
                </a:lnTo>
                <a:lnTo>
                  <a:pt x="377" y="270"/>
                </a:lnTo>
                <a:lnTo>
                  <a:pt x="373" y="270"/>
                </a:lnTo>
                <a:lnTo>
                  <a:pt x="365" y="262"/>
                </a:lnTo>
                <a:lnTo>
                  <a:pt x="361" y="262"/>
                </a:lnTo>
                <a:lnTo>
                  <a:pt x="353" y="258"/>
                </a:lnTo>
                <a:lnTo>
                  <a:pt x="345" y="252"/>
                </a:lnTo>
                <a:lnTo>
                  <a:pt x="342" y="238"/>
                </a:lnTo>
                <a:lnTo>
                  <a:pt x="332" y="228"/>
                </a:lnTo>
                <a:lnTo>
                  <a:pt x="328" y="220"/>
                </a:lnTo>
                <a:lnTo>
                  <a:pt x="328" y="218"/>
                </a:lnTo>
                <a:lnTo>
                  <a:pt x="330" y="214"/>
                </a:lnTo>
                <a:lnTo>
                  <a:pt x="328" y="210"/>
                </a:lnTo>
                <a:lnTo>
                  <a:pt x="324" y="204"/>
                </a:lnTo>
                <a:lnTo>
                  <a:pt x="320" y="198"/>
                </a:lnTo>
                <a:lnTo>
                  <a:pt x="322" y="176"/>
                </a:lnTo>
                <a:lnTo>
                  <a:pt x="318" y="154"/>
                </a:lnTo>
                <a:lnTo>
                  <a:pt x="322" y="148"/>
                </a:lnTo>
                <a:lnTo>
                  <a:pt x="322" y="142"/>
                </a:lnTo>
                <a:lnTo>
                  <a:pt x="328" y="140"/>
                </a:lnTo>
                <a:lnTo>
                  <a:pt x="330" y="138"/>
                </a:lnTo>
                <a:lnTo>
                  <a:pt x="332" y="134"/>
                </a:lnTo>
                <a:lnTo>
                  <a:pt x="328" y="136"/>
                </a:lnTo>
                <a:lnTo>
                  <a:pt x="330" y="132"/>
                </a:lnTo>
                <a:lnTo>
                  <a:pt x="332" y="130"/>
                </a:lnTo>
                <a:lnTo>
                  <a:pt x="326" y="130"/>
                </a:lnTo>
                <a:lnTo>
                  <a:pt x="320" y="128"/>
                </a:lnTo>
                <a:lnTo>
                  <a:pt x="312" y="128"/>
                </a:lnTo>
                <a:lnTo>
                  <a:pt x="302" y="124"/>
                </a:lnTo>
                <a:lnTo>
                  <a:pt x="298" y="120"/>
                </a:lnTo>
                <a:lnTo>
                  <a:pt x="292" y="112"/>
                </a:lnTo>
                <a:lnTo>
                  <a:pt x="289" y="98"/>
                </a:lnTo>
                <a:lnTo>
                  <a:pt x="283" y="94"/>
                </a:lnTo>
                <a:lnTo>
                  <a:pt x="281" y="88"/>
                </a:lnTo>
                <a:lnTo>
                  <a:pt x="275" y="84"/>
                </a:lnTo>
                <a:lnTo>
                  <a:pt x="269" y="70"/>
                </a:lnTo>
                <a:lnTo>
                  <a:pt x="259" y="58"/>
                </a:lnTo>
                <a:lnTo>
                  <a:pt x="257" y="56"/>
                </a:lnTo>
                <a:lnTo>
                  <a:pt x="240" y="56"/>
                </a:lnTo>
                <a:lnTo>
                  <a:pt x="238" y="56"/>
                </a:lnTo>
                <a:lnTo>
                  <a:pt x="228" y="72"/>
                </a:lnTo>
                <a:lnTo>
                  <a:pt x="222" y="70"/>
                </a:lnTo>
                <a:lnTo>
                  <a:pt x="208" y="62"/>
                </a:lnTo>
                <a:lnTo>
                  <a:pt x="204" y="56"/>
                </a:lnTo>
                <a:lnTo>
                  <a:pt x="200" y="40"/>
                </a:lnTo>
                <a:lnTo>
                  <a:pt x="191" y="34"/>
                </a:lnTo>
                <a:lnTo>
                  <a:pt x="183" y="24"/>
                </a:lnTo>
                <a:lnTo>
                  <a:pt x="179" y="22"/>
                </a:lnTo>
                <a:lnTo>
                  <a:pt x="177" y="18"/>
                </a:lnTo>
                <a:lnTo>
                  <a:pt x="173" y="16"/>
                </a:lnTo>
                <a:lnTo>
                  <a:pt x="159" y="16"/>
                </a:lnTo>
                <a:lnTo>
                  <a:pt x="145" y="16"/>
                </a:lnTo>
                <a:lnTo>
                  <a:pt x="145" y="26"/>
                </a:lnTo>
                <a:lnTo>
                  <a:pt x="118" y="26"/>
                </a:lnTo>
                <a:lnTo>
                  <a:pt x="100" y="26"/>
                </a:lnTo>
                <a:lnTo>
                  <a:pt x="77" y="18"/>
                </a:lnTo>
                <a:lnTo>
                  <a:pt x="53" y="8"/>
                </a:lnTo>
                <a:lnTo>
                  <a:pt x="38" y="2"/>
                </a:lnTo>
                <a:lnTo>
                  <a:pt x="38" y="0"/>
                </a:lnTo>
                <a:lnTo>
                  <a:pt x="26" y="2"/>
                </a:lnTo>
                <a:lnTo>
                  <a:pt x="14" y="2"/>
                </a:lnTo>
                <a:lnTo>
                  <a:pt x="0" y="4"/>
                </a:lnTo>
                <a:lnTo>
                  <a:pt x="8" y="18"/>
                </a:lnTo>
                <a:lnTo>
                  <a:pt x="10" y="22"/>
                </a:lnTo>
                <a:lnTo>
                  <a:pt x="18" y="36"/>
                </a:lnTo>
                <a:lnTo>
                  <a:pt x="20" y="46"/>
                </a:lnTo>
                <a:lnTo>
                  <a:pt x="22" y="46"/>
                </a:lnTo>
                <a:lnTo>
                  <a:pt x="24" y="58"/>
                </a:lnTo>
                <a:lnTo>
                  <a:pt x="34" y="64"/>
                </a:lnTo>
                <a:lnTo>
                  <a:pt x="36" y="64"/>
                </a:lnTo>
                <a:lnTo>
                  <a:pt x="51" y="82"/>
                </a:lnTo>
                <a:lnTo>
                  <a:pt x="51" y="90"/>
                </a:lnTo>
                <a:lnTo>
                  <a:pt x="49" y="92"/>
                </a:lnTo>
                <a:lnTo>
                  <a:pt x="49" y="96"/>
                </a:lnTo>
                <a:lnTo>
                  <a:pt x="47" y="94"/>
                </a:lnTo>
                <a:lnTo>
                  <a:pt x="43" y="96"/>
                </a:lnTo>
                <a:lnTo>
                  <a:pt x="36" y="96"/>
                </a:lnTo>
                <a:lnTo>
                  <a:pt x="36" y="98"/>
                </a:lnTo>
                <a:lnTo>
                  <a:pt x="38" y="98"/>
                </a:lnTo>
                <a:lnTo>
                  <a:pt x="43" y="102"/>
                </a:lnTo>
                <a:lnTo>
                  <a:pt x="45" y="106"/>
                </a:lnTo>
                <a:lnTo>
                  <a:pt x="51" y="108"/>
                </a:lnTo>
                <a:lnTo>
                  <a:pt x="59" y="114"/>
                </a:lnTo>
                <a:lnTo>
                  <a:pt x="63" y="116"/>
                </a:lnTo>
                <a:lnTo>
                  <a:pt x="67" y="112"/>
                </a:lnTo>
                <a:lnTo>
                  <a:pt x="69" y="118"/>
                </a:lnTo>
                <a:lnTo>
                  <a:pt x="73" y="122"/>
                </a:lnTo>
                <a:lnTo>
                  <a:pt x="79" y="126"/>
                </a:lnTo>
                <a:lnTo>
                  <a:pt x="83" y="134"/>
                </a:lnTo>
                <a:lnTo>
                  <a:pt x="85" y="144"/>
                </a:lnTo>
                <a:lnTo>
                  <a:pt x="83" y="152"/>
                </a:lnTo>
                <a:lnTo>
                  <a:pt x="83" y="150"/>
                </a:lnTo>
                <a:lnTo>
                  <a:pt x="85" y="152"/>
                </a:lnTo>
                <a:lnTo>
                  <a:pt x="89" y="154"/>
                </a:lnTo>
                <a:lnTo>
                  <a:pt x="89" y="156"/>
                </a:lnTo>
                <a:lnTo>
                  <a:pt x="92" y="156"/>
                </a:lnTo>
                <a:lnTo>
                  <a:pt x="94" y="160"/>
                </a:lnTo>
                <a:lnTo>
                  <a:pt x="110" y="172"/>
                </a:lnTo>
                <a:lnTo>
                  <a:pt x="114" y="176"/>
                </a:lnTo>
                <a:lnTo>
                  <a:pt x="118" y="186"/>
                </a:lnTo>
                <a:lnTo>
                  <a:pt x="126" y="182"/>
                </a:lnTo>
                <a:lnTo>
                  <a:pt x="128" y="178"/>
                </a:lnTo>
                <a:lnTo>
                  <a:pt x="128" y="176"/>
                </a:lnTo>
                <a:lnTo>
                  <a:pt x="122" y="166"/>
                </a:lnTo>
                <a:lnTo>
                  <a:pt x="116" y="162"/>
                </a:lnTo>
                <a:lnTo>
                  <a:pt x="112" y="164"/>
                </a:lnTo>
                <a:lnTo>
                  <a:pt x="108" y="160"/>
                </a:lnTo>
                <a:lnTo>
                  <a:pt x="106" y="156"/>
                </a:lnTo>
                <a:lnTo>
                  <a:pt x="106" y="150"/>
                </a:lnTo>
                <a:lnTo>
                  <a:pt x="102" y="144"/>
                </a:lnTo>
                <a:lnTo>
                  <a:pt x="102" y="138"/>
                </a:lnTo>
                <a:lnTo>
                  <a:pt x="98" y="134"/>
                </a:lnTo>
                <a:lnTo>
                  <a:pt x="96" y="124"/>
                </a:lnTo>
                <a:lnTo>
                  <a:pt x="92" y="116"/>
                </a:lnTo>
                <a:lnTo>
                  <a:pt x="89" y="114"/>
                </a:lnTo>
                <a:lnTo>
                  <a:pt x="90" y="120"/>
                </a:lnTo>
                <a:lnTo>
                  <a:pt x="89" y="118"/>
                </a:lnTo>
                <a:lnTo>
                  <a:pt x="87" y="110"/>
                </a:lnTo>
                <a:lnTo>
                  <a:pt x="83" y="108"/>
                </a:lnTo>
                <a:lnTo>
                  <a:pt x="81" y="102"/>
                </a:lnTo>
                <a:lnTo>
                  <a:pt x="75" y="94"/>
                </a:lnTo>
                <a:lnTo>
                  <a:pt x="73" y="84"/>
                </a:lnTo>
                <a:lnTo>
                  <a:pt x="69" y="82"/>
                </a:lnTo>
                <a:lnTo>
                  <a:pt x="67" y="76"/>
                </a:lnTo>
                <a:lnTo>
                  <a:pt x="61" y="74"/>
                </a:lnTo>
                <a:lnTo>
                  <a:pt x="59" y="68"/>
                </a:lnTo>
                <a:lnTo>
                  <a:pt x="49" y="58"/>
                </a:lnTo>
                <a:lnTo>
                  <a:pt x="47" y="58"/>
                </a:lnTo>
                <a:lnTo>
                  <a:pt x="43" y="50"/>
                </a:lnTo>
                <a:lnTo>
                  <a:pt x="41" y="36"/>
                </a:lnTo>
                <a:lnTo>
                  <a:pt x="39" y="30"/>
                </a:lnTo>
                <a:lnTo>
                  <a:pt x="38" y="1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2" name="Freeform 316"/>
          <p:cNvSpPr>
            <a:spLocks/>
          </p:cNvSpPr>
          <p:nvPr/>
        </p:nvSpPr>
        <p:spPr bwMode="auto">
          <a:xfrm>
            <a:off x="1968146" y="2884335"/>
            <a:ext cx="105801" cy="88756"/>
          </a:xfrm>
          <a:custGeom>
            <a:avLst/>
            <a:gdLst>
              <a:gd name="T0" fmla="*/ 51 w 65"/>
              <a:gd name="T1" fmla="*/ 0 h 72"/>
              <a:gd name="T2" fmla="*/ 37 w 65"/>
              <a:gd name="T3" fmla="*/ 0 h 72"/>
              <a:gd name="T4" fmla="*/ 22 w 65"/>
              <a:gd name="T5" fmla="*/ 0 h 72"/>
              <a:gd name="T6" fmla="*/ 22 w 65"/>
              <a:gd name="T7" fmla="*/ 8 h 72"/>
              <a:gd name="T8" fmla="*/ 12 w 65"/>
              <a:gd name="T9" fmla="*/ 8 h 72"/>
              <a:gd name="T10" fmla="*/ 24 w 65"/>
              <a:gd name="T11" fmla="*/ 18 h 72"/>
              <a:gd name="T12" fmla="*/ 30 w 65"/>
              <a:gd name="T13" fmla="*/ 26 h 72"/>
              <a:gd name="T14" fmla="*/ 30 w 65"/>
              <a:gd name="T15" fmla="*/ 30 h 72"/>
              <a:gd name="T16" fmla="*/ 12 w 65"/>
              <a:gd name="T17" fmla="*/ 30 h 72"/>
              <a:gd name="T18" fmla="*/ 2 w 65"/>
              <a:gd name="T19" fmla="*/ 48 h 72"/>
              <a:gd name="T20" fmla="*/ 2 w 65"/>
              <a:gd name="T21" fmla="*/ 50 h 72"/>
              <a:gd name="T22" fmla="*/ 0 w 65"/>
              <a:gd name="T23" fmla="*/ 56 h 72"/>
              <a:gd name="T24" fmla="*/ 14 w 65"/>
              <a:gd name="T25" fmla="*/ 68 h 72"/>
              <a:gd name="T26" fmla="*/ 37 w 65"/>
              <a:gd name="T27" fmla="*/ 72 h 72"/>
              <a:gd name="T28" fmla="*/ 39 w 65"/>
              <a:gd name="T29" fmla="*/ 68 h 72"/>
              <a:gd name="T30" fmla="*/ 45 w 65"/>
              <a:gd name="T31" fmla="*/ 64 h 72"/>
              <a:gd name="T32" fmla="*/ 47 w 65"/>
              <a:gd name="T33" fmla="*/ 60 h 72"/>
              <a:gd name="T34" fmla="*/ 51 w 65"/>
              <a:gd name="T35" fmla="*/ 56 h 72"/>
              <a:gd name="T36" fmla="*/ 49 w 65"/>
              <a:gd name="T37" fmla="*/ 50 h 72"/>
              <a:gd name="T38" fmla="*/ 63 w 65"/>
              <a:gd name="T39" fmla="*/ 40 h 72"/>
              <a:gd name="T40" fmla="*/ 65 w 65"/>
              <a:gd name="T41" fmla="*/ 36 h 72"/>
              <a:gd name="T42" fmla="*/ 63 w 65"/>
              <a:gd name="T43" fmla="*/ 36 h 72"/>
              <a:gd name="T44" fmla="*/ 59 w 65"/>
              <a:gd name="T45" fmla="*/ 36 h 72"/>
              <a:gd name="T46" fmla="*/ 55 w 65"/>
              <a:gd name="T47" fmla="*/ 34 h 72"/>
              <a:gd name="T48" fmla="*/ 49 w 65"/>
              <a:gd name="T49" fmla="*/ 32 h 72"/>
              <a:gd name="T50" fmla="*/ 51 w 65"/>
              <a:gd name="T51" fmla="*/ 0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5"/>
              <a:gd name="T79" fmla="*/ 0 h 72"/>
              <a:gd name="T80" fmla="*/ 65 w 65"/>
              <a:gd name="T81" fmla="*/ 72 h 7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5" h="72">
                <a:moveTo>
                  <a:pt x="51" y="0"/>
                </a:moveTo>
                <a:lnTo>
                  <a:pt x="37" y="0"/>
                </a:lnTo>
                <a:lnTo>
                  <a:pt x="22" y="0"/>
                </a:lnTo>
                <a:lnTo>
                  <a:pt x="22" y="8"/>
                </a:lnTo>
                <a:lnTo>
                  <a:pt x="12" y="8"/>
                </a:lnTo>
                <a:lnTo>
                  <a:pt x="24" y="18"/>
                </a:lnTo>
                <a:lnTo>
                  <a:pt x="30" y="26"/>
                </a:lnTo>
                <a:lnTo>
                  <a:pt x="30" y="30"/>
                </a:lnTo>
                <a:lnTo>
                  <a:pt x="12" y="30"/>
                </a:lnTo>
                <a:lnTo>
                  <a:pt x="2" y="48"/>
                </a:lnTo>
                <a:lnTo>
                  <a:pt x="2" y="50"/>
                </a:lnTo>
                <a:lnTo>
                  <a:pt x="0" y="56"/>
                </a:lnTo>
                <a:lnTo>
                  <a:pt x="14" y="68"/>
                </a:lnTo>
                <a:lnTo>
                  <a:pt x="37" y="72"/>
                </a:lnTo>
                <a:lnTo>
                  <a:pt x="39" y="68"/>
                </a:lnTo>
                <a:lnTo>
                  <a:pt x="45" y="64"/>
                </a:lnTo>
                <a:lnTo>
                  <a:pt x="47" y="60"/>
                </a:lnTo>
                <a:lnTo>
                  <a:pt x="51" y="56"/>
                </a:lnTo>
                <a:lnTo>
                  <a:pt x="49" y="50"/>
                </a:lnTo>
                <a:lnTo>
                  <a:pt x="63" y="40"/>
                </a:lnTo>
                <a:lnTo>
                  <a:pt x="65" y="36"/>
                </a:lnTo>
                <a:lnTo>
                  <a:pt x="63" y="36"/>
                </a:lnTo>
                <a:lnTo>
                  <a:pt x="59" y="36"/>
                </a:lnTo>
                <a:lnTo>
                  <a:pt x="55" y="34"/>
                </a:lnTo>
                <a:lnTo>
                  <a:pt x="49" y="32"/>
                </a:lnTo>
                <a:lnTo>
                  <a:pt x="51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3" name="Freeform 322"/>
          <p:cNvSpPr>
            <a:spLocks/>
          </p:cNvSpPr>
          <p:nvPr/>
        </p:nvSpPr>
        <p:spPr bwMode="auto">
          <a:xfrm>
            <a:off x="2217288" y="3059073"/>
            <a:ext cx="150169" cy="51311"/>
          </a:xfrm>
          <a:custGeom>
            <a:avLst/>
            <a:gdLst>
              <a:gd name="T0" fmla="*/ 92 w 92"/>
              <a:gd name="T1" fmla="*/ 20 h 42"/>
              <a:gd name="T2" fmla="*/ 92 w 92"/>
              <a:gd name="T3" fmla="*/ 16 h 42"/>
              <a:gd name="T4" fmla="*/ 81 w 92"/>
              <a:gd name="T5" fmla="*/ 6 h 42"/>
              <a:gd name="T6" fmla="*/ 63 w 92"/>
              <a:gd name="T7" fmla="*/ 0 h 42"/>
              <a:gd name="T8" fmla="*/ 55 w 92"/>
              <a:gd name="T9" fmla="*/ 2 h 42"/>
              <a:gd name="T10" fmla="*/ 53 w 92"/>
              <a:gd name="T11" fmla="*/ 8 h 42"/>
              <a:gd name="T12" fmla="*/ 51 w 92"/>
              <a:gd name="T13" fmla="*/ 10 h 42"/>
              <a:gd name="T14" fmla="*/ 49 w 92"/>
              <a:gd name="T15" fmla="*/ 6 h 42"/>
              <a:gd name="T16" fmla="*/ 47 w 92"/>
              <a:gd name="T17" fmla="*/ 6 h 42"/>
              <a:gd name="T18" fmla="*/ 30 w 92"/>
              <a:gd name="T19" fmla="*/ 14 h 42"/>
              <a:gd name="T20" fmla="*/ 22 w 92"/>
              <a:gd name="T21" fmla="*/ 10 h 42"/>
              <a:gd name="T22" fmla="*/ 14 w 92"/>
              <a:gd name="T23" fmla="*/ 10 h 42"/>
              <a:gd name="T24" fmla="*/ 12 w 92"/>
              <a:gd name="T25" fmla="*/ 2 h 42"/>
              <a:gd name="T26" fmla="*/ 8 w 92"/>
              <a:gd name="T27" fmla="*/ 0 h 42"/>
              <a:gd name="T28" fmla="*/ 4 w 92"/>
              <a:gd name="T29" fmla="*/ 0 h 42"/>
              <a:gd name="T30" fmla="*/ 2 w 92"/>
              <a:gd name="T31" fmla="*/ 2 h 42"/>
              <a:gd name="T32" fmla="*/ 2 w 92"/>
              <a:gd name="T33" fmla="*/ 8 h 42"/>
              <a:gd name="T34" fmla="*/ 4 w 92"/>
              <a:gd name="T35" fmla="*/ 10 h 42"/>
              <a:gd name="T36" fmla="*/ 2 w 92"/>
              <a:gd name="T37" fmla="*/ 20 h 42"/>
              <a:gd name="T38" fmla="*/ 0 w 92"/>
              <a:gd name="T39" fmla="*/ 22 h 42"/>
              <a:gd name="T40" fmla="*/ 2 w 92"/>
              <a:gd name="T41" fmla="*/ 26 h 42"/>
              <a:gd name="T42" fmla="*/ 4 w 92"/>
              <a:gd name="T43" fmla="*/ 22 h 42"/>
              <a:gd name="T44" fmla="*/ 20 w 92"/>
              <a:gd name="T45" fmla="*/ 26 h 42"/>
              <a:gd name="T46" fmla="*/ 28 w 92"/>
              <a:gd name="T47" fmla="*/ 34 h 42"/>
              <a:gd name="T48" fmla="*/ 33 w 92"/>
              <a:gd name="T49" fmla="*/ 32 h 42"/>
              <a:gd name="T50" fmla="*/ 35 w 92"/>
              <a:gd name="T51" fmla="*/ 42 h 42"/>
              <a:gd name="T52" fmla="*/ 41 w 92"/>
              <a:gd name="T53" fmla="*/ 42 h 42"/>
              <a:gd name="T54" fmla="*/ 47 w 92"/>
              <a:gd name="T55" fmla="*/ 36 h 42"/>
              <a:gd name="T56" fmla="*/ 41 w 92"/>
              <a:gd name="T57" fmla="*/ 30 h 42"/>
              <a:gd name="T58" fmla="*/ 41 w 92"/>
              <a:gd name="T59" fmla="*/ 26 h 42"/>
              <a:gd name="T60" fmla="*/ 51 w 92"/>
              <a:gd name="T61" fmla="*/ 20 h 42"/>
              <a:gd name="T62" fmla="*/ 57 w 92"/>
              <a:gd name="T63" fmla="*/ 12 h 42"/>
              <a:gd name="T64" fmla="*/ 63 w 92"/>
              <a:gd name="T65" fmla="*/ 10 h 42"/>
              <a:gd name="T66" fmla="*/ 73 w 92"/>
              <a:gd name="T67" fmla="*/ 16 h 42"/>
              <a:gd name="T68" fmla="*/ 77 w 92"/>
              <a:gd name="T69" fmla="*/ 20 h 42"/>
              <a:gd name="T70" fmla="*/ 81 w 92"/>
              <a:gd name="T71" fmla="*/ 20 h 42"/>
              <a:gd name="T72" fmla="*/ 83 w 92"/>
              <a:gd name="T73" fmla="*/ 20 h 42"/>
              <a:gd name="T74" fmla="*/ 79 w 92"/>
              <a:gd name="T75" fmla="*/ 24 h 42"/>
              <a:gd name="T76" fmla="*/ 77 w 92"/>
              <a:gd name="T77" fmla="*/ 28 h 4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92"/>
              <a:gd name="T118" fmla="*/ 0 h 42"/>
              <a:gd name="T119" fmla="*/ 92 w 92"/>
              <a:gd name="T120" fmla="*/ 42 h 4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92" h="42">
                <a:moveTo>
                  <a:pt x="92" y="20"/>
                </a:moveTo>
                <a:lnTo>
                  <a:pt x="92" y="16"/>
                </a:lnTo>
                <a:lnTo>
                  <a:pt x="81" y="6"/>
                </a:lnTo>
                <a:lnTo>
                  <a:pt x="63" y="0"/>
                </a:lnTo>
                <a:lnTo>
                  <a:pt x="55" y="2"/>
                </a:lnTo>
                <a:lnTo>
                  <a:pt x="53" y="8"/>
                </a:lnTo>
                <a:lnTo>
                  <a:pt x="51" y="10"/>
                </a:lnTo>
                <a:lnTo>
                  <a:pt x="49" y="6"/>
                </a:lnTo>
                <a:lnTo>
                  <a:pt x="47" y="6"/>
                </a:lnTo>
                <a:lnTo>
                  <a:pt x="30" y="14"/>
                </a:lnTo>
                <a:lnTo>
                  <a:pt x="22" y="10"/>
                </a:lnTo>
                <a:lnTo>
                  <a:pt x="14" y="10"/>
                </a:lnTo>
                <a:lnTo>
                  <a:pt x="12" y="2"/>
                </a:lnTo>
                <a:lnTo>
                  <a:pt x="8" y="0"/>
                </a:lnTo>
                <a:lnTo>
                  <a:pt x="4" y="0"/>
                </a:lnTo>
                <a:lnTo>
                  <a:pt x="2" y="2"/>
                </a:lnTo>
                <a:lnTo>
                  <a:pt x="2" y="8"/>
                </a:lnTo>
                <a:lnTo>
                  <a:pt x="4" y="10"/>
                </a:lnTo>
                <a:lnTo>
                  <a:pt x="2" y="20"/>
                </a:lnTo>
                <a:lnTo>
                  <a:pt x="0" y="22"/>
                </a:lnTo>
                <a:lnTo>
                  <a:pt x="2" y="26"/>
                </a:lnTo>
                <a:lnTo>
                  <a:pt x="4" y="22"/>
                </a:lnTo>
                <a:lnTo>
                  <a:pt x="20" y="26"/>
                </a:lnTo>
                <a:lnTo>
                  <a:pt x="28" y="34"/>
                </a:lnTo>
                <a:lnTo>
                  <a:pt x="33" y="32"/>
                </a:lnTo>
                <a:lnTo>
                  <a:pt x="35" y="42"/>
                </a:lnTo>
                <a:lnTo>
                  <a:pt x="41" y="42"/>
                </a:lnTo>
                <a:lnTo>
                  <a:pt x="47" y="36"/>
                </a:lnTo>
                <a:lnTo>
                  <a:pt x="41" y="30"/>
                </a:lnTo>
                <a:lnTo>
                  <a:pt x="41" y="26"/>
                </a:lnTo>
                <a:lnTo>
                  <a:pt x="51" y="20"/>
                </a:lnTo>
                <a:lnTo>
                  <a:pt x="57" y="12"/>
                </a:lnTo>
                <a:lnTo>
                  <a:pt x="63" y="10"/>
                </a:lnTo>
                <a:lnTo>
                  <a:pt x="73" y="16"/>
                </a:lnTo>
                <a:lnTo>
                  <a:pt x="77" y="20"/>
                </a:lnTo>
                <a:lnTo>
                  <a:pt x="81" y="20"/>
                </a:lnTo>
                <a:lnTo>
                  <a:pt x="83" y="20"/>
                </a:lnTo>
                <a:lnTo>
                  <a:pt x="79" y="24"/>
                </a:lnTo>
                <a:lnTo>
                  <a:pt x="77" y="28"/>
                </a:lnTo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4" name="Freeform 342"/>
          <p:cNvSpPr>
            <a:spLocks/>
          </p:cNvSpPr>
          <p:nvPr/>
        </p:nvSpPr>
        <p:spPr bwMode="auto">
          <a:xfrm>
            <a:off x="2029573" y="2957835"/>
            <a:ext cx="61432" cy="27737"/>
          </a:xfrm>
          <a:custGeom>
            <a:avLst/>
            <a:gdLst>
              <a:gd name="T0" fmla="*/ 0 w 38"/>
              <a:gd name="T1" fmla="*/ 12 h 22"/>
              <a:gd name="T2" fmla="*/ 2 w 38"/>
              <a:gd name="T3" fmla="*/ 8 h 22"/>
              <a:gd name="T4" fmla="*/ 8 w 38"/>
              <a:gd name="T5" fmla="*/ 4 h 22"/>
              <a:gd name="T6" fmla="*/ 10 w 38"/>
              <a:gd name="T7" fmla="*/ 0 h 22"/>
              <a:gd name="T8" fmla="*/ 16 w 38"/>
              <a:gd name="T9" fmla="*/ 0 h 22"/>
              <a:gd name="T10" fmla="*/ 26 w 38"/>
              <a:gd name="T11" fmla="*/ 8 h 22"/>
              <a:gd name="T12" fmla="*/ 32 w 38"/>
              <a:gd name="T13" fmla="*/ 8 h 22"/>
              <a:gd name="T14" fmla="*/ 36 w 38"/>
              <a:gd name="T15" fmla="*/ 10 h 22"/>
              <a:gd name="T16" fmla="*/ 38 w 38"/>
              <a:gd name="T17" fmla="*/ 12 h 22"/>
              <a:gd name="T18" fmla="*/ 38 w 38"/>
              <a:gd name="T19" fmla="*/ 18 h 22"/>
              <a:gd name="T20" fmla="*/ 32 w 38"/>
              <a:gd name="T21" fmla="*/ 22 h 22"/>
              <a:gd name="T22" fmla="*/ 22 w 38"/>
              <a:gd name="T23" fmla="*/ 20 h 22"/>
              <a:gd name="T24" fmla="*/ 6 w 38"/>
              <a:gd name="T25" fmla="*/ 16 h 22"/>
              <a:gd name="T26" fmla="*/ 0 w 38"/>
              <a:gd name="T27" fmla="*/ 12 h 2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8"/>
              <a:gd name="T43" fmla="*/ 0 h 22"/>
              <a:gd name="T44" fmla="*/ 38 w 38"/>
              <a:gd name="T45" fmla="*/ 22 h 2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8" h="22">
                <a:moveTo>
                  <a:pt x="0" y="12"/>
                </a:moveTo>
                <a:lnTo>
                  <a:pt x="2" y="8"/>
                </a:lnTo>
                <a:lnTo>
                  <a:pt x="8" y="4"/>
                </a:lnTo>
                <a:lnTo>
                  <a:pt x="10" y="0"/>
                </a:lnTo>
                <a:lnTo>
                  <a:pt x="16" y="0"/>
                </a:lnTo>
                <a:lnTo>
                  <a:pt x="26" y="8"/>
                </a:lnTo>
                <a:lnTo>
                  <a:pt x="32" y="8"/>
                </a:lnTo>
                <a:lnTo>
                  <a:pt x="36" y="10"/>
                </a:lnTo>
                <a:lnTo>
                  <a:pt x="38" y="12"/>
                </a:lnTo>
                <a:lnTo>
                  <a:pt x="38" y="18"/>
                </a:lnTo>
                <a:lnTo>
                  <a:pt x="32" y="22"/>
                </a:lnTo>
                <a:lnTo>
                  <a:pt x="22" y="20"/>
                </a:lnTo>
                <a:lnTo>
                  <a:pt x="6" y="16"/>
                </a:lnTo>
                <a:lnTo>
                  <a:pt x="0" y="1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5" name="Freeform 343"/>
          <p:cNvSpPr>
            <a:spLocks/>
          </p:cNvSpPr>
          <p:nvPr/>
        </p:nvSpPr>
        <p:spPr bwMode="auto">
          <a:xfrm>
            <a:off x="2097837" y="2945355"/>
            <a:ext cx="114333" cy="88756"/>
          </a:xfrm>
          <a:custGeom>
            <a:avLst/>
            <a:gdLst>
              <a:gd name="T0" fmla="*/ 29 w 70"/>
              <a:gd name="T1" fmla="*/ 68 h 72"/>
              <a:gd name="T2" fmla="*/ 31 w 70"/>
              <a:gd name="T3" fmla="*/ 66 h 72"/>
              <a:gd name="T4" fmla="*/ 43 w 70"/>
              <a:gd name="T5" fmla="*/ 70 h 72"/>
              <a:gd name="T6" fmla="*/ 49 w 70"/>
              <a:gd name="T7" fmla="*/ 68 h 72"/>
              <a:gd name="T8" fmla="*/ 55 w 70"/>
              <a:gd name="T9" fmla="*/ 72 h 72"/>
              <a:gd name="T10" fmla="*/ 62 w 70"/>
              <a:gd name="T11" fmla="*/ 70 h 72"/>
              <a:gd name="T12" fmla="*/ 60 w 70"/>
              <a:gd name="T13" fmla="*/ 60 h 72"/>
              <a:gd name="T14" fmla="*/ 62 w 70"/>
              <a:gd name="T15" fmla="*/ 56 h 72"/>
              <a:gd name="T16" fmla="*/ 64 w 70"/>
              <a:gd name="T17" fmla="*/ 24 h 72"/>
              <a:gd name="T18" fmla="*/ 68 w 70"/>
              <a:gd name="T19" fmla="*/ 12 h 72"/>
              <a:gd name="T20" fmla="*/ 70 w 70"/>
              <a:gd name="T21" fmla="*/ 0 h 72"/>
              <a:gd name="T22" fmla="*/ 66 w 70"/>
              <a:gd name="T23" fmla="*/ 0 h 72"/>
              <a:gd name="T24" fmla="*/ 53 w 70"/>
              <a:gd name="T25" fmla="*/ 6 h 72"/>
              <a:gd name="T26" fmla="*/ 49 w 70"/>
              <a:gd name="T27" fmla="*/ 6 h 72"/>
              <a:gd name="T28" fmla="*/ 45 w 70"/>
              <a:gd name="T29" fmla="*/ 4 h 72"/>
              <a:gd name="T30" fmla="*/ 39 w 70"/>
              <a:gd name="T31" fmla="*/ 12 h 72"/>
              <a:gd name="T32" fmla="*/ 37 w 70"/>
              <a:gd name="T33" fmla="*/ 12 h 72"/>
              <a:gd name="T34" fmla="*/ 29 w 70"/>
              <a:gd name="T35" fmla="*/ 18 h 72"/>
              <a:gd name="T36" fmla="*/ 23 w 70"/>
              <a:gd name="T37" fmla="*/ 16 h 72"/>
              <a:gd name="T38" fmla="*/ 19 w 70"/>
              <a:gd name="T39" fmla="*/ 22 h 72"/>
              <a:gd name="T40" fmla="*/ 13 w 70"/>
              <a:gd name="T41" fmla="*/ 22 h 72"/>
              <a:gd name="T42" fmla="*/ 11 w 70"/>
              <a:gd name="T43" fmla="*/ 28 h 72"/>
              <a:gd name="T44" fmla="*/ 7 w 70"/>
              <a:gd name="T45" fmla="*/ 34 h 72"/>
              <a:gd name="T46" fmla="*/ 2 w 70"/>
              <a:gd name="T47" fmla="*/ 34 h 72"/>
              <a:gd name="T48" fmla="*/ 0 w 70"/>
              <a:gd name="T49" fmla="*/ 34 h 72"/>
              <a:gd name="T50" fmla="*/ 0 w 70"/>
              <a:gd name="T51" fmla="*/ 36 h 72"/>
              <a:gd name="T52" fmla="*/ 29 w 70"/>
              <a:gd name="T53" fmla="*/ 68 h 7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70"/>
              <a:gd name="T82" fmla="*/ 0 h 72"/>
              <a:gd name="T83" fmla="*/ 70 w 70"/>
              <a:gd name="T84" fmla="*/ 72 h 72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70" h="72">
                <a:moveTo>
                  <a:pt x="29" y="68"/>
                </a:moveTo>
                <a:lnTo>
                  <a:pt x="31" y="66"/>
                </a:lnTo>
                <a:lnTo>
                  <a:pt x="43" y="70"/>
                </a:lnTo>
                <a:lnTo>
                  <a:pt x="49" y="68"/>
                </a:lnTo>
                <a:lnTo>
                  <a:pt x="55" y="72"/>
                </a:lnTo>
                <a:lnTo>
                  <a:pt x="62" y="70"/>
                </a:lnTo>
                <a:lnTo>
                  <a:pt x="60" y="60"/>
                </a:lnTo>
                <a:lnTo>
                  <a:pt x="62" y="56"/>
                </a:lnTo>
                <a:lnTo>
                  <a:pt x="64" y="24"/>
                </a:lnTo>
                <a:lnTo>
                  <a:pt x="68" y="12"/>
                </a:lnTo>
                <a:lnTo>
                  <a:pt x="70" y="0"/>
                </a:lnTo>
                <a:lnTo>
                  <a:pt x="66" y="0"/>
                </a:lnTo>
                <a:lnTo>
                  <a:pt x="53" y="6"/>
                </a:lnTo>
                <a:lnTo>
                  <a:pt x="49" y="6"/>
                </a:lnTo>
                <a:lnTo>
                  <a:pt x="45" y="4"/>
                </a:lnTo>
                <a:lnTo>
                  <a:pt x="39" y="12"/>
                </a:lnTo>
                <a:lnTo>
                  <a:pt x="37" y="12"/>
                </a:lnTo>
                <a:lnTo>
                  <a:pt x="29" y="18"/>
                </a:lnTo>
                <a:lnTo>
                  <a:pt x="23" y="16"/>
                </a:lnTo>
                <a:lnTo>
                  <a:pt x="19" y="22"/>
                </a:lnTo>
                <a:lnTo>
                  <a:pt x="13" y="22"/>
                </a:lnTo>
                <a:lnTo>
                  <a:pt x="11" y="28"/>
                </a:lnTo>
                <a:lnTo>
                  <a:pt x="7" y="34"/>
                </a:lnTo>
                <a:lnTo>
                  <a:pt x="2" y="34"/>
                </a:lnTo>
                <a:lnTo>
                  <a:pt x="0" y="34"/>
                </a:lnTo>
                <a:lnTo>
                  <a:pt x="0" y="36"/>
                </a:lnTo>
                <a:lnTo>
                  <a:pt x="29" y="6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6" name="Freeform 344"/>
          <p:cNvSpPr>
            <a:spLocks/>
          </p:cNvSpPr>
          <p:nvPr/>
        </p:nvSpPr>
        <p:spPr bwMode="auto">
          <a:xfrm>
            <a:off x="2044937" y="2923165"/>
            <a:ext cx="167233" cy="63794"/>
          </a:xfrm>
          <a:custGeom>
            <a:avLst/>
            <a:gdLst>
              <a:gd name="T0" fmla="*/ 102 w 102"/>
              <a:gd name="T1" fmla="*/ 18 h 52"/>
              <a:gd name="T2" fmla="*/ 98 w 102"/>
              <a:gd name="T3" fmla="*/ 18 h 52"/>
              <a:gd name="T4" fmla="*/ 85 w 102"/>
              <a:gd name="T5" fmla="*/ 24 h 52"/>
              <a:gd name="T6" fmla="*/ 81 w 102"/>
              <a:gd name="T7" fmla="*/ 24 h 52"/>
              <a:gd name="T8" fmla="*/ 77 w 102"/>
              <a:gd name="T9" fmla="*/ 22 h 52"/>
              <a:gd name="T10" fmla="*/ 71 w 102"/>
              <a:gd name="T11" fmla="*/ 30 h 52"/>
              <a:gd name="T12" fmla="*/ 69 w 102"/>
              <a:gd name="T13" fmla="*/ 30 h 52"/>
              <a:gd name="T14" fmla="*/ 61 w 102"/>
              <a:gd name="T15" fmla="*/ 36 h 52"/>
              <a:gd name="T16" fmla="*/ 55 w 102"/>
              <a:gd name="T17" fmla="*/ 34 h 52"/>
              <a:gd name="T18" fmla="*/ 51 w 102"/>
              <a:gd name="T19" fmla="*/ 40 h 52"/>
              <a:gd name="T20" fmla="*/ 45 w 102"/>
              <a:gd name="T21" fmla="*/ 40 h 52"/>
              <a:gd name="T22" fmla="*/ 43 w 102"/>
              <a:gd name="T23" fmla="*/ 46 h 52"/>
              <a:gd name="T24" fmla="*/ 39 w 102"/>
              <a:gd name="T25" fmla="*/ 52 h 52"/>
              <a:gd name="T26" fmla="*/ 34 w 102"/>
              <a:gd name="T27" fmla="*/ 52 h 52"/>
              <a:gd name="T28" fmla="*/ 32 w 102"/>
              <a:gd name="T29" fmla="*/ 46 h 52"/>
              <a:gd name="T30" fmla="*/ 28 w 102"/>
              <a:gd name="T31" fmla="*/ 46 h 52"/>
              <a:gd name="T32" fmla="*/ 28 w 102"/>
              <a:gd name="T33" fmla="*/ 40 h 52"/>
              <a:gd name="T34" fmla="*/ 26 w 102"/>
              <a:gd name="T35" fmla="*/ 38 h 52"/>
              <a:gd name="T36" fmla="*/ 22 w 102"/>
              <a:gd name="T37" fmla="*/ 36 h 52"/>
              <a:gd name="T38" fmla="*/ 16 w 102"/>
              <a:gd name="T39" fmla="*/ 36 h 52"/>
              <a:gd name="T40" fmla="*/ 6 w 102"/>
              <a:gd name="T41" fmla="*/ 28 h 52"/>
              <a:gd name="T42" fmla="*/ 0 w 102"/>
              <a:gd name="T43" fmla="*/ 28 h 52"/>
              <a:gd name="T44" fmla="*/ 4 w 102"/>
              <a:gd name="T45" fmla="*/ 24 h 52"/>
              <a:gd name="T46" fmla="*/ 2 w 102"/>
              <a:gd name="T47" fmla="*/ 18 h 52"/>
              <a:gd name="T48" fmla="*/ 16 w 102"/>
              <a:gd name="T49" fmla="*/ 8 h 52"/>
              <a:gd name="T50" fmla="*/ 18 w 102"/>
              <a:gd name="T51" fmla="*/ 4 h 52"/>
              <a:gd name="T52" fmla="*/ 28 w 102"/>
              <a:gd name="T53" fmla="*/ 4 h 52"/>
              <a:gd name="T54" fmla="*/ 43 w 102"/>
              <a:gd name="T55" fmla="*/ 4 h 52"/>
              <a:gd name="T56" fmla="*/ 59 w 102"/>
              <a:gd name="T57" fmla="*/ 0 h 52"/>
              <a:gd name="T58" fmla="*/ 63 w 102"/>
              <a:gd name="T59" fmla="*/ 2 h 52"/>
              <a:gd name="T60" fmla="*/ 73 w 102"/>
              <a:gd name="T61" fmla="*/ 2 h 52"/>
              <a:gd name="T62" fmla="*/ 88 w 102"/>
              <a:gd name="T63" fmla="*/ 6 h 52"/>
              <a:gd name="T64" fmla="*/ 98 w 102"/>
              <a:gd name="T65" fmla="*/ 12 h 52"/>
              <a:gd name="T66" fmla="*/ 102 w 102"/>
              <a:gd name="T67" fmla="*/ 18 h 5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2"/>
              <a:gd name="T103" fmla="*/ 0 h 52"/>
              <a:gd name="T104" fmla="*/ 102 w 102"/>
              <a:gd name="T105" fmla="*/ 52 h 5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2" h="52">
                <a:moveTo>
                  <a:pt x="102" y="18"/>
                </a:moveTo>
                <a:lnTo>
                  <a:pt x="98" y="18"/>
                </a:lnTo>
                <a:lnTo>
                  <a:pt x="85" y="24"/>
                </a:lnTo>
                <a:lnTo>
                  <a:pt x="81" y="24"/>
                </a:lnTo>
                <a:lnTo>
                  <a:pt x="77" y="22"/>
                </a:lnTo>
                <a:lnTo>
                  <a:pt x="71" y="30"/>
                </a:lnTo>
                <a:lnTo>
                  <a:pt x="69" y="30"/>
                </a:lnTo>
                <a:lnTo>
                  <a:pt x="61" y="36"/>
                </a:lnTo>
                <a:lnTo>
                  <a:pt x="55" y="34"/>
                </a:lnTo>
                <a:lnTo>
                  <a:pt x="51" y="40"/>
                </a:lnTo>
                <a:lnTo>
                  <a:pt x="45" y="40"/>
                </a:lnTo>
                <a:lnTo>
                  <a:pt x="43" y="46"/>
                </a:lnTo>
                <a:lnTo>
                  <a:pt x="39" y="52"/>
                </a:lnTo>
                <a:lnTo>
                  <a:pt x="34" y="52"/>
                </a:lnTo>
                <a:lnTo>
                  <a:pt x="32" y="46"/>
                </a:lnTo>
                <a:lnTo>
                  <a:pt x="28" y="46"/>
                </a:lnTo>
                <a:lnTo>
                  <a:pt x="28" y="40"/>
                </a:lnTo>
                <a:lnTo>
                  <a:pt x="26" y="38"/>
                </a:lnTo>
                <a:lnTo>
                  <a:pt x="22" y="36"/>
                </a:lnTo>
                <a:lnTo>
                  <a:pt x="16" y="36"/>
                </a:lnTo>
                <a:lnTo>
                  <a:pt x="6" y="28"/>
                </a:lnTo>
                <a:lnTo>
                  <a:pt x="0" y="28"/>
                </a:lnTo>
                <a:lnTo>
                  <a:pt x="4" y="24"/>
                </a:lnTo>
                <a:lnTo>
                  <a:pt x="2" y="18"/>
                </a:lnTo>
                <a:lnTo>
                  <a:pt x="16" y="8"/>
                </a:lnTo>
                <a:lnTo>
                  <a:pt x="18" y="4"/>
                </a:lnTo>
                <a:lnTo>
                  <a:pt x="28" y="4"/>
                </a:lnTo>
                <a:lnTo>
                  <a:pt x="43" y="4"/>
                </a:lnTo>
                <a:lnTo>
                  <a:pt x="59" y="0"/>
                </a:lnTo>
                <a:lnTo>
                  <a:pt x="63" y="2"/>
                </a:lnTo>
                <a:lnTo>
                  <a:pt x="73" y="2"/>
                </a:lnTo>
                <a:lnTo>
                  <a:pt x="88" y="6"/>
                </a:lnTo>
                <a:lnTo>
                  <a:pt x="98" y="12"/>
                </a:lnTo>
                <a:lnTo>
                  <a:pt x="102" y="1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7" name="Freeform 345"/>
          <p:cNvSpPr>
            <a:spLocks/>
          </p:cNvSpPr>
          <p:nvPr/>
        </p:nvSpPr>
        <p:spPr bwMode="auto">
          <a:xfrm>
            <a:off x="2142199" y="3027177"/>
            <a:ext cx="88736" cy="59633"/>
          </a:xfrm>
          <a:custGeom>
            <a:avLst/>
            <a:gdLst>
              <a:gd name="T0" fmla="*/ 47 w 55"/>
              <a:gd name="T1" fmla="*/ 48 h 48"/>
              <a:gd name="T2" fmla="*/ 49 w 55"/>
              <a:gd name="T3" fmla="*/ 46 h 48"/>
              <a:gd name="T4" fmla="*/ 51 w 55"/>
              <a:gd name="T5" fmla="*/ 36 h 48"/>
              <a:gd name="T6" fmla="*/ 49 w 55"/>
              <a:gd name="T7" fmla="*/ 34 h 48"/>
              <a:gd name="T8" fmla="*/ 49 w 55"/>
              <a:gd name="T9" fmla="*/ 28 h 48"/>
              <a:gd name="T10" fmla="*/ 51 w 55"/>
              <a:gd name="T11" fmla="*/ 26 h 48"/>
              <a:gd name="T12" fmla="*/ 55 w 55"/>
              <a:gd name="T13" fmla="*/ 26 h 48"/>
              <a:gd name="T14" fmla="*/ 43 w 55"/>
              <a:gd name="T15" fmla="*/ 16 h 48"/>
              <a:gd name="T16" fmla="*/ 35 w 55"/>
              <a:gd name="T17" fmla="*/ 4 h 48"/>
              <a:gd name="T18" fmla="*/ 28 w 55"/>
              <a:gd name="T19" fmla="*/ 6 h 48"/>
              <a:gd name="T20" fmla="*/ 22 w 55"/>
              <a:gd name="T21" fmla="*/ 2 h 48"/>
              <a:gd name="T22" fmla="*/ 16 w 55"/>
              <a:gd name="T23" fmla="*/ 4 h 48"/>
              <a:gd name="T24" fmla="*/ 4 w 55"/>
              <a:gd name="T25" fmla="*/ 0 h 48"/>
              <a:gd name="T26" fmla="*/ 2 w 55"/>
              <a:gd name="T27" fmla="*/ 2 h 48"/>
              <a:gd name="T28" fmla="*/ 0 w 55"/>
              <a:gd name="T29" fmla="*/ 12 h 48"/>
              <a:gd name="T30" fmla="*/ 4 w 55"/>
              <a:gd name="T31" fmla="*/ 20 h 48"/>
              <a:gd name="T32" fmla="*/ 14 w 55"/>
              <a:gd name="T33" fmla="*/ 26 h 48"/>
              <a:gd name="T34" fmla="*/ 14 w 55"/>
              <a:gd name="T35" fmla="*/ 20 h 48"/>
              <a:gd name="T36" fmla="*/ 12 w 55"/>
              <a:gd name="T37" fmla="*/ 18 h 48"/>
              <a:gd name="T38" fmla="*/ 16 w 55"/>
              <a:gd name="T39" fmla="*/ 18 h 48"/>
              <a:gd name="T40" fmla="*/ 24 w 55"/>
              <a:gd name="T41" fmla="*/ 28 h 48"/>
              <a:gd name="T42" fmla="*/ 35 w 55"/>
              <a:gd name="T43" fmla="*/ 34 h 48"/>
              <a:gd name="T44" fmla="*/ 37 w 55"/>
              <a:gd name="T45" fmla="*/ 44 h 48"/>
              <a:gd name="T46" fmla="*/ 41 w 55"/>
              <a:gd name="T47" fmla="*/ 46 h 48"/>
              <a:gd name="T48" fmla="*/ 41 w 55"/>
              <a:gd name="T49" fmla="*/ 42 h 48"/>
              <a:gd name="T50" fmla="*/ 43 w 55"/>
              <a:gd name="T51" fmla="*/ 42 h 48"/>
              <a:gd name="T52" fmla="*/ 47 w 55"/>
              <a:gd name="T53" fmla="*/ 48 h 4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"/>
              <a:gd name="T82" fmla="*/ 0 h 48"/>
              <a:gd name="T83" fmla="*/ 55 w 55"/>
              <a:gd name="T84" fmla="*/ 48 h 48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" h="48">
                <a:moveTo>
                  <a:pt x="47" y="48"/>
                </a:moveTo>
                <a:lnTo>
                  <a:pt x="49" y="46"/>
                </a:lnTo>
                <a:lnTo>
                  <a:pt x="51" y="36"/>
                </a:lnTo>
                <a:lnTo>
                  <a:pt x="49" y="34"/>
                </a:lnTo>
                <a:lnTo>
                  <a:pt x="49" y="28"/>
                </a:lnTo>
                <a:lnTo>
                  <a:pt x="51" y="26"/>
                </a:lnTo>
                <a:lnTo>
                  <a:pt x="55" y="26"/>
                </a:lnTo>
                <a:lnTo>
                  <a:pt x="43" y="16"/>
                </a:lnTo>
                <a:lnTo>
                  <a:pt x="35" y="4"/>
                </a:lnTo>
                <a:lnTo>
                  <a:pt x="28" y="6"/>
                </a:lnTo>
                <a:lnTo>
                  <a:pt x="22" y="2"/>
                </a:lnTo>
                <a:lnTo>
                  <a:pt x="16" y="4"/>
                </a:lnTo>
                <a:lnTo>
                  <a:pt x="4" y="0"/>
                </a:lnTo>
                <a:lnTo>
                  <a:pt x="2" y="2"/>
                </a:lnTo>
                <a:lnTo>
                  <a:pt x="0" y="12"/>
                </a:lnTo>
                <a:lnTo>
                  <a:pt x="4" y="20"/>
                </a:lnTo>
                <a:lnTo>
                  <a:pt x="14" y="26"/>
                </a:lnTo>
                <a:lnTo>
                  <a:pt x="14" y="20"/>
                </a:lnTo>
                <a:lnTo>
                  <a:pt x="12" y="18"/>
                </a:lnTo>
                <a:lnTo>
                  <a:pt x="16" y="18"/>
                </a:lnTo>
                <a:lnTo>
                  <a:pt x="24" y="28"/>
                </a:lnTo>
                <a:lnTo>
                  <a:pt x="35" y="34"/>
                </a:lnTo>
                <a:lnTo>
                  <a:pt x="37" y="44"/>
                </a:lnTo>
                <a:lnTo>
                  <a:pt x="41" y="46"/>
                </a:lnTo>
                <a:lnTo>
                  <a:pt x="41" y="42"/>
                </a:lnTo>
                <a:lnTo>
                  <a:pt x="43" y="42"/>
                </a:lnTo>
                <a:lnTo>
                  <a:pt x="47" y="4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08" name="Freeform 346"/>
          <p:cNvSpPr>
            <a:spLocks/>
          </p:cNvSpPr>
          <p:nvPr/>
        </p:nvSpPr>
        <p:spPr bwMode="auto">
          <a:xfrm>
            <a:off x="2048349" y="2871853"/>
            <a:ext cx="32423" cy="54086"/>
          </a:xfrm>
          <a:custGeom>
            <a:avLst/>
            <a:gdLst>
              <a:gd name="T0" fmla="*/ 6 w 20"/>
              <a:gd name="T1" fmla="*/ 44 h 44"/>
              <a:gd name="T2" fmla="*/ 0 w 20"/>
              <a:gd name="T3" fmla="*/ 42 h 44"/>
              <a:gd name="T4" fmla="*/ 2 w 20"/>
              <a:gd name="T5" fmla="*/ 10 h 44"/>
              <a:gd name="T6" fmla="*/ 8 w 20"/>
              <a:gd name="T7" fmla="*/ 8 h 44"/>
              <a:gd name="T8" fmla="*/ 12 w 20"/>
              <a:gd name="T9" fmla="*/ 0 h 44"/>
              <a:gd name="T10" fmla="*/ 14 w 20"/>
              <a:gd name="T11" fmla="*/ 0 h 44"/>
              <a:gd name="T12" fmla="*/ 20 w 20"/>
              <a:gd name="T13" fmla="*/ 2 h 44"/>
              <a:gd name="T14" fmla="*/ 18 w 20"/>
              <a:gd name="T15" fmla="*/ 12 h 44"/>
              <a:gd name="T16" fmla="*/ 16 w 20"/>
              <a:gd name="T17" fmla="*/ 26 h 44"/>
              <a:gd name="T18" fmla="*/ 14 w 20"/>
              <a:gd name="T19" fmla="*/ 32 h 44"/>
              <a:gd name="T20" fmla="*/ 8 w 20"/>
              <a:gd name="T21" fmla="*/ 40 h 44"/>
              <a:gd name="T22" fmla="*/ 6 w 20"/>
              <a:gd name="T23" fmla="*/ 44 h 4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0"/>
              <a:gd name="T37" fmla="*/ 0 h 44"/>
              <a:gd name="T38" fmla="*/ 20 w 20"/>
              <a:gd name="T39" fmla="*/ 44 h 4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0" h="44">
                <a:moveTo>
                  <a:pt x="6" y="44"/>
                </a:moveTo>
                <a:lnTo>
                  <a:pt x="0" y="42"/>
                </a:lnTo>
                <a:lnTo>
                  <a:pt x="2" y="10"/>
                </a:lnTo>
                <a:lnTo>
                  <a:pt x="8" y="8"/>
                </a:lnTo>
                <a:lnTo>
                  <a:pt x="12" y="0"/>
                </a:lnTo>
                <a:lnTo>
                  <a:pt x="14" y="0"/>
                </a:lnTo>
                <a:lnTo>
                  <a:pt x="20" y="2"/>
                </a:lnTo>
                <a:lnTo>
                  <a:pt x="18" y="12"/>
                </a:lnTo>
                <a:lnTo>
                  <a:pt x="16" y="26"/>
                </a:lnTo>
                <a:lnTo>
                  <a:pt x="14" y="32"/>
                </a:lnTo>
                <a:lnTo>
                  <a:pt x="8" y="40"/>
                </a:lnTo>
                <a:lnTo>
                  <a:pt x="6" y="4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0" name="Freeform 104"/>
          <p:cNvSpPr>
            <a:spLocks/>
          </p:cNvSpPr>
          <p:nvPr/>
        </p:nvSpPr>
        <p:spPr bwMode="auto">
          <a:xfrm>
            <a:off x="5582425" y="2992506"/>
            <a:ext cx="42662" cy="38831"/>
          </a:xfrm>
          <a:custGeom>
            <a:avLst/>
            <a:gdLst>
              <a:gd name="T0" fmla="*/ 20 w 26"/>
              <a:gd name="T1" fmla="*/ 0 h 32"/>
              <a:gd name="T2" fmla="*/ 8 w 26"/>
              <a:gd name="T3" fmla="*/ 8 h 32"/>
              <a:gd name="T4" fmla="*/ 8 w 26"/>
              <a:gd name="T5" fmla="*/ 8 h 32"/>
              <a:gd name="T6" fmla="*/ 4 w 26"/>
              <a:gd name="T7" fmla="*/ 20 h 32"/>
              <a:gd name="T8" fmla="*/ 0 w 26"/>
              <a:gd name="T9" fmla="*/ 26 h 32"/>
              <a:gd name="T10" fmla="*/ 2 w 26"/>
              <a:gd name="T11" fmla="*/ 32 h 32"/>
              <a:gd name="T12" fmla="*/ 10 w 26"/>
              <a:gd name="T13" fmla="*/ 32 h 32"/>
              <a:gd name="T14" fmla="*/ 14 w 26"/>
              <a:gd name="T15" fmla="*/ 30 h 32"/>
              <a:gd name="T16" fmla="*/ 18 w 26"/>
              <a:gd name="T17" fmla="*/ 32 h 32"/>
              <a:gd name="T18" fmla="*/ 24 w 26"/>
              <a:gd name="T19" fmla="*/ 22 h 32"/>
              <a:gd name="T20" fmla="*/ 22 w 26"/>
              <a:gd name="T21" fmla="*/ 22 h 32"/>
              <a:gd name="T22" fmla="*/ 14 w 26"/>
              <a:gd name="T23" fmla="*/ 24 h 32"/>
              <a:gd name="T24" fmla="*/ 12 w 26"/>
              <a:gd name="T25" fmla="*/ 22 h 32"/>
              <a:gd name="T26" fmla="*/ 14 w 26"/>
              <a:gd name="T27" fmla="*/ 22 h 32"/>
              <a:gd name="T28" fmla="*/ 16 w 26"/>
              <a:gd name="T29" fmla="*/ 18 h 32"/>
              <a:gd name="T30" fmla="*/ 26 w 26"/>
              <a:gd name="T31" fmla="*/ 14 h 32"/>
              <a:gd name="T32" fmla="*/ 26 w 26"/>
              <a:gd name="T33" fmla="*/ 8 h 32"/>
              <a:gd name="T34" fmla="*/ 20 w 26"/>
              <a:gd name="T35" fmla="*/ 0 h 3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6"/>
              <a:gd name="T55" fmla="*/ 0 h 32"/>
              <a:gd name="T56" fmla="*/ 26 w 26"/>
              <a:gd name="T57" fmla="*/ 32 h 3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6" h="32">
                <a:moveTo>
                  <a:pt x="20" y="0"/>
                </a:moveTo>
                <a:lnTo>
                  <a:pt x="8" y="8"/>
                </a:lnTo>
                <a:lnTo>
                  <a:pt x="4" y="20"/>
                </a:lnTo>
                <a:lnTo>
                  <a:pt x="0" y="26"/>
                </a:lnTo>
                <a:lnTo>
                  <a:pt x="2" y="32"/>
                </a:lnTo>
                <a:lnTo>
                  <a:pt x="10" y="32"/>
                </a:lnTo>
                <a:lnTo>
                  <a:pt x="14" y="30"/>
                </a:lnTo>
                <a:lnTo>
                  <a:pt x="18" y="32"/>
                </a:lnTo>
                <a:lnTo>
                  <a:pt x="24" y="22"/>
                </a:lnTo>
                <a:lnTo>
                  <a:pt x="22" y="22"/>
                </a:lnTo>
                <a:lnTo>
                  <a:pt x="14" y="24"/>
                </a:lnTo>
                <a:lnTo>
                  <a:pt x="12" y="22"/>
                </a:lnTo>
                <a:lnTo>
                  <a:pt x="14" y="22"/>
                </a:lnTo>
                <a:lnTo>
                  <a:pt x="16" y="18"/>
                </a:lnTo>
                <a:lnTo>
                  <a:pt x="26" y="14"/>
                </a:lnTo>
                <a:lnTo>
                  <a:pt x="26" y="8"/>
                </a:lnTo>
                <a:lnTo>
                  <a:pt x="2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1" name="Freeform 109"/>
          <p:cNvSpPr>
            <a:spLocks/>
          </p:cNvSpPr>
          <p:nvPr/>
        </p:nvSpPr>
        <p:spPr bwMode="auto">
          <a:xfrm>
            <a:off x="4776976" y="3350301"/>
            <a:ext cx="30716" cy="29123"/>
          </a:xfrm>
          <a:custGeom>
            <a:avLst/>
            <a:gdLst>
              <a:gd name="T0" fmla="*/ 6 w 18"/>
              <a:gd name="T1" fmla="*/ 24 h 24"/>
              <a:gd name="T2" fmla="*/ 4 w 18"/>
              <a:gd name="T3" fmla="*/ 22 h 24"/>
              <a:gd name="T4" fmla="*/ 2 w 18"/>
              <a:gd name="T5" fmla="*/ 12 h 24"/>
              <a:gd name="T6" fmla="*/ 0 w 18"/>
              <a:gd name="T7" fmla="*/ 12 h 24"/>
              <a:gd name="T8" fmla="*/ 8 w 18"/>
              <a:gd name="T9" fmla="*/ 6 h 24"/>
              <a:gd name="T10" fmla="*/ 10 w 18"/>
              <a:gd name="T11" fmla="*/ 2 h 24"/>
              <a:gd name="T12" fmla="*/ 12 w 18"/>
              <a:gd name="T13" fmla="*/ 0 h 24"/>
              <a:gd name="T14" fmla="*/ 16 w 18"/>
              <a:gd name="T15" fmla="*/ 2 h 24"/>
              <a:gd name="T16" fmla="*/ 18 w 18"/>
              <a:gd name="T17" fmla="*/ 4 h 24"/>
              <a:gd name="T18" fmla="*/ 10 w 18"/>
              <a:gd name="T19" fmla="*/ 10 h 24"/>
              <a:gd name="T20" fmla="*/ 8 w 18"/>
              <a:gd name="T21" fmla="*/ 22 h 24"/>
              <a:gd name="T22" fmla="*/ 6 w 18"/>
              <a:gd name="T23" fmla="*/ 24 h 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"/>
              <a:gd name="T37" fmla="*/ 0 h 24"/>
              <a:gd name="T38" fmla="*/ 18 w 18"/>
              <a:gd name="T39" fmla="*/ 24 h 2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" h="24">
                <a:moveTo>
                  <a:pt x="6" y="24"/>
                </a:moveTo>
                <a:lnTo>
                  <a:pt x="4" y="22"/>
                </a:lnTo>
                <a:lnTo>
                  <a:pt x="2" y="12"/>
                </a:lnTo>
                <a:lnTo>
                  <a:pt x="0" y="12"/>
                </a:lnTo>
                <a:lnTo>
                  <a:pt x="8" y="6"/>
                </a:lnTo>
                <a:lnTo>
                  <a:pt x="10" y="2"/>
                </a:lnTo>
                <a:lnTo>
                  <a:pt x="12" y="0"/>
                </a:lnTo>
                <a:lnTo>
                  <a:pt x="16" y="2"/>
                </a:lnTo>
                <a:lnTo>
                  <a:pt x="18" y="4"/>
                </a:lnTo>
                <a:lnTo>
                  <a:pt x="10" y="10"/>
                </a:lnTo>
                <a:lnTo>
                  <a:pt x="8" y="22"/>
                </a:lnTo>
                <a:lnTo>
                  <a:pt x="6" y="2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2" name="Freeform 111"/>
          <p:cNvSpPr>
            <a:spLocks/>
          </p:cNvSpPr>
          <p:nvPr/>
        </p:nvSpPr>
        <p:spPr bwMode="auto">
          <a:xfrm>
            <a:off x="4754797" y="3182495"/>
            <a:ext cx="203069" cy="181671"/>
          </a:xfrm>
          <a:custGeom>
            <a:avLst/>
            <a:gdLst>
              <a:gd name="T0" fmla="*/ 124 w 124"/>
              <a:gd name="T1" fmla="*/ 0 h 148"/>
              <a:gd name="T2" fmla="*/ 114 w 124"/>
              <a:gd name="T3" fmla="*/ 4 h 148"/>
              <a:gd name="T4" fmla="*/ 102 w 124"/>
              <a:gd name="T5" fmla="*/ 0 h 148"/>
              <a:gd name="T6" fmla="*/ 96 w 124"/>
              <a:gd name="T7" fmla="*/ 0 h 148"/>
              <a:gd name="T8" fmla="*/ 91 w 124"/>
              <a:gd name="T9" fmla="*/ 6 h 148"/>
              <a:gd name="T10" fmla="*/ 83 w 124"/>
              <a:gd name="T11" fmla="*/ 14 h 148"/>
              <a:gd name="T12" fmla="*/ 83 w 124"/>
              <a:gd name="T13" fmla="*/ 30 h 148"/>
              <a:gd name="T14" fmla="*/ 81 w 124"/>
              <a:gd name="T15" fmla="*/ 34 h 148"/>
              <a:gd name="T16" fmla="*/ 73 w 124"/>
              <a:gd name="T17" fmla="*/ 30 h 148"/>
              <a:gd name="T18" fmla="*/ 59 w 124"/>
              <a:gd name="T19" fmla="*/ 26 h 148"/>
              <a:gd name="T20" fmla="*/ 36 w 124"/>
              <a:gd name="T21" fmla="*/ 26 h 148"/>
              <a:gd name="T22" fmla="*/ 34 w 124"/>
              <a:gd name="T23" fmla="*/ 30 h 148"/>
              <a:gd name="T24" fmla="*/ 34 w 124"/>
              <a:gd name="T25" fmla="*/ 42 h 148"/>
              <a:gd name="T26" fmla="*/ 36 w 124"/>
              <a:gd name="T27" fmla="*/ 42 h 148"/>
              <a:gd name="T28" fmla="*/ 41 w 124"/>
              <a:gd name="T29" fmla="*/ 36 h 148"/>
              <a:gd name="T30" fmla="*/ 49 w 124"/>
              <a:gd name="T31" fmla="*/ 38 h 148"/>
              <a:gd name="T32" fmla="*/ 53 w 124"/>
              <a:gd name="T33" fmla="*/ 42 h 148"/>
              <a:gd name="T34" fmla="*/ 53 w 124"/>
              <a:gd name="T35" fmla="*/ 48 h 148"/>
              <a:gd name="T36" fmla="*/ 47 w 124"/>
              <a:gd name="T37" fmla="*/ 58 h 148"/>
              <a:gd name="T38" fmla="*/ 47 w 124"/>
              <a:gd name="T39" fmla="*/ 62 h 148"/>
              <a:gd name="T40" fmla="*/ 51 w 124"/>
              <a:gd name="T41" fmla="*/ 76 h 148"/>
              <a:gd name="T42" fmla="*/ 47 w 124"/>
              <a:gd name="T43" fmla="*/ 100 h 148"/>
              <a:gd name="T44" fmla="*/ 43 w 124"/>
              <a:gd name="T45" fmla="*/ 102 h 148"/>
              <a:gd name="T46" fmla="*/ 38 w 124"/>
              <a:gd name="T47" fmla="*/ 98 h 148"/>
              <a:gd name="T48" fmla="*/ 30 w 124"/>
              <a:gd name="T49" fmla="*/ 98 h 148"/>
              <a:gd name="T50" fmla="*/ 26 w 124"/>
              <a:gd name="T51" fmla="*/ 94 h 148"/>
              <a:gd name="T52" fmla="*/ 20 w 124"/>
              <a:gd name="T53" fmla="*/ 100 h 148"/>
              <a:gd name="T54" fmla="*/ 8 w 124"/>
              <a:gd name="T55" fmla="*/ 104 h 148"/>
              <a:gd name="T56" fmla="*/ 8 w 124"/>
              <a:gd name="T57" fmla="*/ 112 h 148"/>
              <a:gd name="T58" fmla="*/ 10 w 124"/>
              <a:gd name="T59" fmla="*/ 120 h 148"/>
              <a:gd name="T60" fmla="*/ 8 w 124"/>
              <a:gd name="T61" fmla="*/ 122 h 148"/>
              <a:gd name="T62" fmla="*/ 2 w 124"/>
              <a:gd name="T63" fmla="*/ 122 h 148"/>
              <a:gd name="T64" fmla="*/ 0 w 124"/>
              <a:gd name="T65" fmla="*/ 128 h 148"/>
              <a:gd name="T66" fmla="*/ 4 w 124"/>
              <a:gd name="T67" fmla="*/ 130 h 148"/>
              <a:gd name="T68" fmla="*/ 10 w 124"/>
              <a:gd name="T69" fmla="*/ 138 h 148"/>
              <a:gd name="T70" fmla="*/ 14 w 124"/>
              <a:gd name="T71" fmla="*/ 148 h 148"/>
              <a:gd name="T72" fmla="*/ 22 w 124"/>
              <a:gd name="T73" fmla="*/ 142 h 148"/>
              <a:gd name="T74" fmla="*/ 24 w 124"/>
              <a:gd name="T75" fmla="*/ 138 h 148"/>
              <a:gd name="T76" fmla="*/ 26 w 124"/>
              <a:gd name="T77" fmla="*/ 136 h 148"/>
              <a:gd name="T78" fmla="*/ 30 w 124"/>
              <a:gd name="T79" fmla="*/ 138 h 148"/>
              <a:gd name="T80" fmla="*/ 32 w 124"/>
              <a:gd name="T81" fmla="*/ 140 h 148"/>
              <a:gd name="T82" fmla="*/ 36 w 124"/>
              <a:gd name="T83" fmla="*/ 144 h 148"/>
              <a:gd name="T84" fmla="*/ 40 w 124"/>
              <a:gd name="T85" fmla="*/ 142 h 148"/>
              <a:gd name="T86" fmla="*/ 43 w 124"/>
              <a:gd name="T87" fmla="*/ 138 h 148"/>
              <a:gd name="T88" fmla="*/ 51 w 124"/>
              <a:gd name="T89" fmla="*/ 136 h 148"/>
              <a:gd name="T90" fmla="*/ 53 w 124"/>
              <a:gd name="T91" fmla="*/ 142 h 148"/>
              <a:gd name="T92" fmla="*/ 57 w 124"/>
              <a:gd name="T93" fmla="*/ 144 h 148"/>
              <a:gd name="T94" fmla="*/ 63 w 124"/>
              <a:gd name="T95" fmla="*/ 140 h 148"/>
              <a:gd name="T96" fmla="*/ 79 w 124"/>
              <a:gd name="T97" fmla="*/ 128 h 148"/>
              <a:gd name="T98" fmla="*/ 83 w 124"/>
              <a:gd name="T99" fmla="*/ 116 h 148"/>
              <a:gd name="T100" fmla="*/ 85 w 124"/>
              <a:gd name="T101" fmla="*/ 104 h 148"/>
              <a:gd name="T102" fmla="*/ 87 w 124"/>
              <a:gd name="T103" fmla="*/ 96 h 148"/>
              <a:gd name="T104" fmla="*/ 94 w 124"/>
              <a:gd name="T105" fmla="*/ 86 h 148"/>
              <a:gd name="T106" fmla="*/ 110 w 124"/>
              <a:gd name="T107" fmla="*/ 74 h 148"/>
              <a:gd name="T108" fmla="*/ 114 w 124"/>
              <a:gd name="T109" fmla="*/ 30 h 148"/>
              <a:gd name="T110" fmla="*/ 124 w 124"/>
              <a:gd name="T111" fmla="*/ 10 h 148"/>
              <a:gd name="T112" fmla="*/ 124 w 124"/>
              <a:gd name="T113" fmla="*/ 0 h 14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4"/>
              <a:gd name="T172" fmla="*/ 0 h 148"/>
              <a:gd name="T173" fmla="*/ 124 w 124"/>
              <a:gd name="T174" fmla="*/ 148 h 14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4" h="148">
                <a:moveTo>
                  <a:pt x="124" y="0"/>
                </a:moveTo>
                <a:lnTo>
                  <a:pt x="114" y="4"/>
                </a:lnTo>
                <a:lnTo>
                  <a:pt x="102" y="0"/>
                </a:lnTo>
                <a:lnTo>
                  <a:pt x="96" y="0"/>
                </a:lnTo>
                <a:lnTo>
                  <a:pt x="91" y="6"/>
                </a:lnTo>
                <a:lnTo>
                  <a:pt x="83" y="14"/>
                </a:lnTo>
                <a:lnTo>
                  <a:pt x="83" y="30"/>
                </a:lnTo>
                <a:lnTo>
                  <a:pt x="81" y="34"/>
                </a:lnTo>
                <a:lnTo>
                  <a:pt x="73" y="30"/>
                </a:lnTo>
                <a:lnTo>
                  <a:pt x="59" y="26"/>
                </a:lnTo>
                <a:lnTo>
                  <a:pt x="36" y="26"/>
                </a:lnTo>
                <a:lnTo>
                  <a:pt x="34" y="30"/>
                </a:lnTo>
                <a:lnTo>
                  <a:pt x="34" y="42"/>
                </a:lnTo>
                <a:lnTo>
                  <a:pt x="36" y="42"/>
                </a:lnTo>
                <a:lnTo>
                  <a:pt x="41" y="36"/>
                </a:lnTo>
                <a:lnTo>
                  <a:pt x="49" y="38"/>
                </a:lnTo>
                <a:lnTo>
                  <a:pt x="53" y="42"/>
                </a:lnTo>
                <a:lnTo>
                  <a:pt x="53" y="48"/>
                </a:lnTo>
                <a:lnTo>
                  <a:pt x="47" y="58"/>
                </a:lnTo>
                <a:lnTo>
                  <a:pt x="47" y="62"/>
                </a:lnTo>
                <a:lnTo>
                  <a:pt x="51" y="76"/>
                </a:lnTo>
                <a:lnTo>
                  <a:pt x="47" y="100"/>
                </a:lnTo>
                <a:lnTo>
                  <a:pt x="43" y="102"/>
                </a:lnTo>
                <a:lnTo>
                  <a:pt x="38" y="98"/>
                </a:lnTo>
                <a:lnTo>
                  <a:pt x="30" y="98"/>
                </a:lnTo>
                <a:lnTo>
                  <a:pt x="26" y="94"/>
                </a:lnTo>
                <a:lnTo>
                  <a:pt x="20" y="100"/>
                </a:lnTo>
                <a:lnTo>
                  <a:pt x="8" y="104"/>
                </a:lnTo>
                <a:lnTo>
                  <a:pt x="8" y="112"/>
                </a:lnTo>
                <a:lnTo>
                  <a:pt x="10" y="120"/>
                </a:lnTo>
                <a:lnTo>
                  <a:pt x="8" y="122"/>
                </a:lnTo>
                <a:lnTo>
                  <a:pt x="2" y="122"/>
                </a:lnTo>
                <a:lnTo>
                  <a:pt x="0" y="128"/>
                </a:lnTo>
                <a:lnTo>
                  <a:pt x="4" y="130"/>
                </a:lnTo>
                <a:lnTo>
                  <a:pt x="10" y="138"/>
                </a:lnTo>
                <a:lnTo>
                  <a:pt x="14" y="148"/>
                </a:lnTo>
                <a:lnTo>
                  <a:pt x="22" y="142"/>
                </a:lnTo>
                <a:lnTo>
                  <a:pt x="24" y="138"/>
                </a:lnTo>
                <a:lnTo>
                  <a:pt x="26" y="136"/>
                </a:lnTo>
                <a:lnTo>
                  <a:pt x="30" y="138"/>
                </a:lnTo>
                <a:lnTo>
                  <a:pt x="32" y="140"/>
                </a:lnTo>
                <a:lnTo>
                  <a:pt x="36" y="144"/>
                </a:lnTo>
                <a:lnTo>
                  <a:pt x="40" y="142"/>
                </a:lnTo>
                <a:lnTo>
                  <a:pt x="43" y="138"/>
                </a:lnTo>
                <a:lnTo>
                  <a:pt x="51" y="136"/>
                </a:lnTo>
                <a:lnTo>
                  <a:pt x="53" y="142"/>
                </a:lnTo>
                <a:lnTo>
                  <a:pt x="57" y="144"/>
                </a:lnTo>
                <a:lnTo>
                  <a:pt x="63" y="140"/>
                </a:lnTo>
                <a:lnTo>
                  <a:pt x="79" y="128"/>
                </a:lnTo>
                <a:lnTo>
                  <a:pt x="83" y="116"/>
                </a:lnTo>
                <a:lnTo>
                  <a:pt x="85" y="104"/>
                </a:lnTo>
                <a:lnTo>
                  <a:pt x="87" y="96"/>
                </a:lnTo>
                <a:lnTo>
                  <a:pt x="94" y="86"/>
                </a:lnTo>
                <a:lnTo>
                  <a:pt x="110" y="74"/>
                </a:lnTo>
                <a:lnTo>
                  <a:pt x="114" y="30"/>
                </a:lnTo>
                <a:lnTo>
                  <a:pt x="124" y="10"/>
                </a:lnTo>
                <a:lnTo>
                  <a:pt x="124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3" name="Freeform 113"/>
          <p:cNvSpPr>
            <a:spLocks/>
          </p:cNvSpPr>
          <p:nvPr/>
        </p:nvSpPr>
        <p:spPr bwMode="auto">
          <a:xfrm>
            <a:off x="4776976" y="3350301"/>
            <a:ext cx="30716" cy="29123"/>
          </a:xfrm>
          <a:custGeom>
            <a:avLst/>
            <a:gdLst>
              <a:gd name="T0" fmla="*/ 6 w 18"/>
              <a:gd name="T1" fmla="*/ 24 h 24"/>
              <a:gd name="T2" fmla="*/ 4 w 18"/>
              <a:gd name="T3" fmla="*/ 22 h 24"/>
              <a:gd name="T4" fmla="*/ 2 w 18"/>
              <a:gd name="T5" fmla="*/ 12 h 24"/>
              <a:gd name="T6" fmla="*/ 0 w 18"/>
              <a:gd name="T7" fmla="*/ 12 h 24"/>
              <a:gd name="T8" fmla="*/ 8 w 18"/>
              <a:gd name="T9" fmla="*/ 6 h 24"/>
              <a:gd name="T10" fmla="*/ 10 w 18"/>
              <a:gd name="T11" fmla="*/ 2 h 24"/>
              <a:gd name="T12" fmla="*/ 12 w 18"/>
              <a:gd name="T13" fmla="*/ 0 h 24"/>
              <a:gd name="T14" fmla="*/ 16 w 18"/>
              <a:gd name="T15" fmla="*/ 2 h 24"/>
              <a:gd name="T16" fmla="*/ 18 w 18"/>
              <a:gd name="T17" fmla="*/ 4 h 24"/>
              <a:gd name="T18" fmla="*/ 10 w 18"/>
              <a:gd name="T19" fmla="*/ 10 h 24"/>
              <a:gd name="T20" fmla="*/ 8 w 18"/>
              <a:gd name="T21" fmla="*/ 22 h 24"/>
              <a:gd name="T22" fmla="*/ 6 w 18"/>
              <a:gd name="T23" fmla="*/ 24 h 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"/>
              <a:gd name="T37" fmla="*/ 0 h 24"/>
              <a:gd name="T38" fmla="*/ 18 w 18"/>
              <a:gd name="T39" fmla="*/ 24 h 2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" h="24">
                <a:moveTo>
                  <a:pt x="6" y="24"/>
                </a:moveTo>
                <a:lnTo>
                  <a:pt x="4" y="22"/>
                </a:lnTo>
                <a:lnTo>
                  <a:pt x="2" y="12"/>
                </a:lnTo>
                <a:lnTo>
                  <a:pt x="0" y="12"/>
                </a:lnTo>
                <a:lnTo>
                  <a:pt x="8" y="6"/>
                </a:lnTo>
                <a:lnTo>
                  <a:pt x="10" y="2"/>
                </a:lnTo>
                <a:lnTo>
                  <a:pt x="12" y="0"/>
                </a:lnTo>
                <a:lnTo>
                  <a:pt x="16" y="2"/>
                </a:lnTo>
                <a:lnTo>
                  <a:pt x="18" y="4"/>
                </a:lnTo>
                <a:lnTo>
                  <a:pt x="10" y="10"/>
                </a:lnTo>
                <a:lnTo>
                  <a:pt x="8" y="22"/>
                </a:lnTo>
                <a:lnTo>
                  <a:pt x="6" y="2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4" name="Freeform 21"/>
          <p:cNvSpPr>
            <a:spLocks/>
          </p:cNvSpPr>
          <p:nvPr/>
        </p:nvSpPr>
        <p:spPr bwMode="auto">
          <a:xfrm>
            <a:off x="4787220" y="3150599"/>
            <a:ext cx="511939" cy="384144"/>
          </a:xfrm>
          <a:custGeom>
            <a:avLst/>
            <a:gdLst>
              <a:gd name="T0" fmla="*/ 302 w 314"/>
              <a:gd name="T1" fmla="*/ 62 h 312"/>
              <a:gd name="T2" fmla="*/ 310 w 314"/>
              <a:gd name="T3" fmla="*/ 48 h 312"/>
              <a:gd name="T4" fmla="*/ 308 w 314"/>
              <a:gd name="T5" fmla="*/ 26 h 312"/>
              <a:gd name="T6" fmla="*/ 288 w 314"/>
              <a:gd name="T7" fmla="*/ 10 h 312"/>
              <a:gd name="T8" fmla="*/ 273 w 314"/>
              <a:gd name="T9" fmla="*/ 12 h 312"/>
              <a:gd name="T10" fmla="*/ 261 w 314"/>
              <a:gd name="T11" fmla="*/ 12 h 312"/>
              <a:gd name="T12" fmla="*/ 243 w 314"/>
              <a:gd name="T13" fmla="*/ 0 h 312"/>
              <a:gd name="T14" fmla="*/ 237 w 314"/>
              <a:gd name="T15" fmla="*/ 2 h 312"/>
              <a:gd name="T16" fmla="*/ 231 w 314"/>
              <a:gd name="T17" fmla="*/ 0 h 312"/>
              <a:gd name="T18" fmla="*/ 214 w 314"/>
              <a:gd name="T19" fmla="*/ 0 h 312"/>
              <a:gd name="T20" fmla="*/ 208 w 314"/>
              <a:gd name="T21" fmla="*/ 6 h 312"/>
              <a:gd name="T22" fmla="*/ 182 w 314"/>
              <a:gd name="T23" fmla="*/ 10 h 312"/>
              <a:gd name="T24" fmla="*/ 171 w 314"/>
              <a:gd name="T25" fmla="*/ 10 h 312"/>
              <a:gd name="T26" fmla="*/ 169 w 314"/>
              <a:gd name="T27" fmla="*/ 16 h 312"/>
              <a:gd name="T28" fmla="*/ 141 w 314"/>
              <a:gd name="T29" fmla="*/ 10 h 312"/>
              <a:gd name="T30" fmla="*/ 137 w 314"/>
              <a:gd name="T31" fmla="*/ 12 h 312"/>
              <a:gd name="T32" fmla="*/ 120 w 314"/>
              <a:gd name="T33" fmla="*/ 0 h 312"/>
              <a:gd name="T34" fmla="*/ 108 w 314"/>
              <a:gd name="T35" fmla="*/ 24 h 312"/>
              <a:gd name="T36" fmla="*/ 104 w 314"/>
              <a:gd name="T37" fmla="*/ 36 h 312"/>
              <a:gd name="T38" fmla="*/ 90 w 314"/>
              <a:gd name="T39" fmla="*/ 100 h 312"/>
              <a:gd name="T40" fmla="*/ 67 w 314"/>
              <a:gd name="T41" fmla="*/ 122 h 312"/>
              <a:gd name="T42" fmla="*/ 63 w 314"/>
              <a:gd name="T43" fmla="*/ 142 h 312"/>
              <a:gd name="T44" fmla="*/ 43 w 314"/>
              <a:gd name="T45" fmla="*/ 166 h 312"/>
              <a:gd name="T46" fmla="*/ 33 w 314"/>
              <a:gd name="T47" fmla="*/ 168 h 312"/>
              <a:gd name="T48" fmla="*/ 23 w 314"/>
              <a:gd name="T49" fmla="*/ 164 h 312"/>
              <a:gd name="T50" fmla="*/ 16 w 314"/>
              <a:gd name="T51" fmla="*/ 170 h 312"/>
              <a:gd name="T52" fmla="*/ 4 w 314"/>
              <a:gd name="T53" fmla="*/ 172 h 312"/>
              <a:gd name="T54" fmla="*/ 0 w 314"/>
              <a:gd name="T55" fmla="*/ 186 h 312"/>
              <a:gd name="T56" fmla="*/ 16 w 314"/>
              <a:gd name="T57" fmla="*/ 186 h 312"/>
              <a:gd name="T58" fmla="*/ 41 w 314"/>
              <a:gd name="T59" fmla="*/ 186 h 312"/>
              <a:gd name="T60" fmla="*/ 65 w 314"/>
              <a:gd name="T61" fmla="*/ 186 h 312"/>
              <a:gd name="T62" fmla="*/ 76 w 314"/>
              <a:gd name="T63" fmla="*/ 210 h 312"/>
              <a:gd name="T64" fmla="*/ 90 w 314"/>
              <a:gd name="T65" fmla="*/ 224 h 312"/>
              <a:gd name="T66" fmla="*/ 116 w 314"/>
              <a:gd name="T67" fmla="*/ 222 h 312"/>
              <a:gd name="T68" fmla="*/ 139 w 314"/>
              <a:gd name="T69" fmla="*/ 204 h 312"/>
              <a:gd name="T70" fmla="*/ 155 w 314"/>
              <a:gd name="T71" fmla="*/ 210 h 312"/>
              <a:gd name="T72" fmla="*/ 159 w 314"/>
              <a:gd name="T73" fmla="*/ 238 h 312"/>
              <a:gd name="T74" fmla="*/ 163 w 314"/>
              <a:gd name="T75" fmla="*/ 266 h 312"/>
              <a:gd name="T76" fmla="*/ 165 w 314"/>
              <a:gd name="T77" fmla="*/ 278 h 312"/>
              <a:gd name="T78" fmla="*/ 178 w 314"/>
              <a:gd name="T79" fmla="*/ 274 h 312"/>
              <a:gd name="T80" fmla="*/ 194 w 314"/>
              <a:gd name="T81" fmla="*/ 270 h 312"/>
              <a:gd name="T82" fmla="*/ 202 w 314"/>
              <a:gd name="T83" fmla="*/ 278 h 312"/>
              <a:gd name="T84" fmla="*/ 218 w 314"/>
              <a:gd name="T85" fmla="*/ 282 h 312"/>
              <a:gd name="T86" fmla="*/ 245 w 314"/>
              <a:gd name="T87" fmla="*/ 286 h 312"/>
              <a:gd name="T88" fmla="*/ 261 w 314"/>
              <a:gd name="T89" fmla="*/ 296 h 312"/>
              <a:gd name="T90" fmla="*/ 274 w 314"/>
              <a:gd name="T91" fmla="*/ 310 h 312"/>
              <a:gd name="T92" fmla="*/ 284 w 314"/>
              <a:gd name="T93" fmla="*/ 310 h 312"/>
              <a:gd name="T94" fmla="*/ 288 w 314"/>
              <a:gd name="T95" fmla="*/ 294 h 312"/>
              <a:gd name="T96" fmla="*/ 269 w 314"/>
              <a:gd name="T97" fmla="*/ 286 h 312"/>
              <a:gd name="T98" fmla="*/ 274 w 314"/>
              <a:gd name="T99" fmla="*/ 256 h 312"/>
              <a:gd name="T100" fmla="*/ 274 w 314"/>
              <a:gd name="T101" fmla="*/ 240 h 312"/>
              <a:gd name="T102" fmla="*/ 276 w 314"/>
              <a:gd name="T103" fmla="*/ 232 h 312"/>
              <a:gd name="T104" fmla="*/ 302 w 314"/>
              <a:gd name="T105" fmla="*/ 226 h 312"/>
              <a:gd name="T106" fmla="*/ 288 w 314"/>
              <a:gd name="T107" fmla="*/ 206 h 312"/>
              <a:gd name="T108" fmla="*/ 282 w 314"/>
              <a:gd name="T109" fmla="*/ 184 h 312"/>
              <a:gd name="T110" fmla="*/ 278 w 314"/>
              <a:gd name="T111" fmla="*/ 174 h 312"/>
              <a:gd name="T112" fmla="*/ 280 w 314"/>
              <a:gd name="T113" fmla="*/ 158 h 312"/>
              <a:gd name="T114" fmla="*/ 278 w 314"/>
              <a:gd name="T115" fmla="*/ 154 h 312"/>
              <a:gd name="T116" fmla="*/ 280 w 314"/>
              <a:gd name="T117" fmla="*/ 136 h 312"/>
              <a:gd name="T118" fmla="*/ 276 w 314"/>
              <a:gd name="T119" fmla="*/ 128 h 312"/>
              <a:gd name="T120" fmla="*/ 288 w 314"/>
              <a:gd name="T121" fmla="*/ 110 h 312"/>
              <a:gd name="T122" fmla="*/ 290 w 314"/>
              <a:gd name="T123" fmla="*/ 90 h 312"/>
              <a:gd name="T124" fmla="*/ 302 w 314"/>
              <a:gd name="T125" fmla="*/ 68 h 31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14"/>
              <a:gd name="T190" fmla="*/ 0 h 312"/>
              <a:gd name="T191" fmla="*/ 314 w 314"/>
              <a:gd name="T192" fmla="*/ 312 h 31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14" h="312">
                <a:moveTo>
                  <a:pt x="302" y="68"/>
                </a:moveTo>
                <a:lnTo>
                  <a:pt x="302" y="62"/>
                </a:lnTo>
                <a:lnTo>
                  <a:pt x="314" y="50"/>
                </a:lnTo>
                <a:lnTo>
                  <a:pt x="310" y="48"/>
                </a:lnTo>
                <a:lnTo>
                  <a:pt x="306" y="44"/>
                </a:lnTo>
                <a:lnTo>
                  <a:pt x="308" y="26"/>
                </a:lnTo>
                <a:lnTo>
                  <a:pt x="306" y="28"/>
                </a:lnTo>
                <a:lnTo>
                  <a:pt x="288" y="10"/>
                </a:lnTo>
                <a:lnTo>
                  <a:pt x="284" y="14"/>
                </a:lnTo>
                <a:lnTo>
                  <a:pt x="273" y="12"/>
                </a:lnTo>
                <a:lnTo>
                  <a:pt x="269" y="16"/>
                </a:lnTo>
                <a:lnTo>
                  <a:pt x="261" y="12"/>
                </a:lnTo>
                <a:lnTo>
                  <a:pt x="253" y="0"/>
                </a:lnTo>
                <a:lnTo>
                  <a:pt x="243" y="0"/>
                </a:lnTo>
                <a:lnTo>
                  <a:pt x="241" y="4"/>
                </a:lnTo>
                <a:lnTo>
                  <a:pt x="237" y="2"/>
                </a:lnTo>
                <a:lnTo>
                  <a:pt x="235" y="4"/>
                </a:lnTo>
                <a:lnTo>
                  <a:pt x="231" y="0"/>
                </a:lnTo>
                <a:lnTo>
                  <a:pt x="220" y="2"/>
                </a:lnTo>
                <a:lnTo>
                  <a:pt x="214" y="0"/>
                </a:lnTo>
                <a:lnTo>
                  <a:pt x="214" y="4"/>
                </a:lnTo>
                <a:lnTo>
                  <a:pt x="208" y="6"/>
                </a:lnTo>
                <a:lnTo>
                  <a:pt x="204" y="2"/>
                </a:lnTo>
                <a:lnTo>
                  <a:pt x="182" y="10"/>
                </a:lnTo>
                <a:lnTo>
                  <a:pt x="174" y="6"/>
                </a:lnTo>
                <a:lnTo>
                  <a:pt x="171" y="10"/>
                </a:lnTo>
                <a:lnTo>
                  <a:pt x="171" y="14"/>
                </a:lnTo>
                <a:lnTo>
                  <a:pt x="169" y="16"/>
                </a:lnTo>
                <a:lnTo>
                  <a:pt x="153" y="16"/>
                </a:lnTo>
                <a:lnTo>
                  <a:pt x="141" y="10"/>
                </a:lnTo>
                <a:lnTo>
                  <a:pt x="139" y="14"/>
                </a:lnTo>
                <a:lnTo>
                  <a:pt x="137" y="12"/>
                </a:lnTo>
                <a:lnTo>
                  <a:pt x="127" y="2"/>
                </a:lnTo>
                <a:lnTo>
                  <a:pt x="120" y="0"/>
                </a:lnTo>
                <a:lnTo>
                  <a:pt x="110" y="12"/>
                </a:lnTo>
                <a:lnTo>
                  <a:pt x="108" y="24"/>
                </a:lnTo>
                <a:lnTo>
                  <a:pt x="104" y="26"/>
                </a:lnTo>
                <a:lnTo>
                  <a:pt x="104" y="36"/>
                </a:lnTo>
                <a:lnTo>
                  <a:pt x="94" y="56"/>
                </a:lnTo>
                <a:lnTo>
                  <a:pt x="90" y="100"/>
                </a:lnTo>
                <a:lnTo>
                  <a:pt x="74" y="112"/>
                </a:lnTo>
                <a:lnTo>
                  <a:pt x="67" y="122"/>
                </a:lnTo>
                <a:lnTo>
                  <a:pt x="65" y="130"/>
                </a:lnTo>
                <a:lnTo>
                  <a:pt x="63" y="142"/>
                </a:lnTo>
                <a:lnTo>
                  <a:pt x="59" y="154"/>
                </a:lnTo>
                <a:lnTo>
                  <a:pt x="43" y="166"/>
                </a:lnTo>
                <a:lnTo>
                  <a:pt x="37" y="170"/>
                </a:lnTo>
                <a:lnTo>
                  <a:pt x="33" y="168"/>
                </a:lnTo>
                <a:lnTo>
                  <a:pt x="31" y="162"/>
                </a:lnTo>
                <a:lnTo>
                  <a:pt x="23" y="164"/>
                </a:lnTo>
                <a:lnTo>
                  <a:pt x="20" y="168"/>
                </a:lnTo>
                <a:lnTo>
                  <a:pt x="16" y="170"/>
                </a:lnTo>
                <a:lnTo>
                  <a:pt x="12" y="166"/>
                </a:lnTo>
                <a:lnTo>
                  <a:pt x="4" y="172"/>
                </a:lnTo>
                <a:lnTo>
                  <a:pt x="2" y="184"/>
                </a:lnTo>
                <a:lnTo>
                  <a:pt x="0" y="186"/>
                </a:lnTo>
                <a:lnTo>
                  <a:pt x="0" y="194"/>
                </a:lnTo>
                <a:lnTo>
                  <a:pt x="16" y="186"/>
                </a:lnTo>
                <a:lnTo>
                  <a:pt x="27" y="186"/>
                </a:lnTo>
                <a:lnTo>
                  <a:pt x="41" y="186"/>
                </a:lnTo>
                <a:lnTo>
                  <a:pt x="53" y="186"/>
                </a:lnTo>
                <a:lnTo>
                  <a:pt x="65" y="186"/>
                </a:lnTo>
                <a:lnTo>
                  <a:pt x="71" y="190"/>
                </a:lnTo>
                <a:lnTo>
                  <a:pt x="76" y="210"/>
                </a:lnTo>
                <a:lnTo>
                  <a:pt x="86" y="224"/>
                </a:lnTo>
                <a:lnTo>
                  <a:pt x="90" y="224"/>
                </a:lnTo>
                <a:lnTo>
                  <a:pt x="104" y="222"/>
                </a:lnTo>
                <a:lnTo>
                  <a:pt x="116" y="222"/>
                </a:lnTo>
                <a:lnTo>
                  <a:pt x="120" y="206"/>
                </a:lnTo>
                <a:lnTo>
                  <a:pt x="139" y="204"/>
                </a:lnTo>
                <a:lnTo>
                  <a:pt x="139" y="210"/>
                </a:lnTo>
                <a:lnTo>
                  <a:pt x="155" y="210"/>
                </a:lnTo>
                <a:lnTo>
                  <a:pt x="157" y="214"/>
                </a:lnTo>
                <a:lnTo>
                  <a:pt x="159" y="238"/>
                </a:lnTo>
                <a:lnTo>
                  <a:pt x="157" y="248"/>
                </a:lnTo>
                <a:lnTo>
                  <a:pt x="163" y="266"/>
                </a:lnTo>
                <a:lnTo>
                  <a:pt x="159" y="276"/>
                </a:lnTo>
                <a:lnTo>
                  <a:pt x="165" y="278"/>
                </a:lnTo>
                <a:lnTo>
                  <a:pt x="169" y="274"/>
                </a:lnTo>
                <a:lnTo>
                  <a:pt x="178" y="274"/>
                </a:lnTo>
                <a:lnTo>
                  <a:pt x="190" y="272"/>
                </a:lnTo>
                <a:lnTo>
                  <a:pt x="194" y="270"/>
                </a:lnTo>
                <a:lnTo>
                  <a:pt x="198" y="270"/>
                </a:lnTo>
                <a:lnTo>
                  <a:pt x="202" y="278"/>
                </a:lnTo>
                <a:lnTo>
                  <a:pt x="214" y="274"/>
                </a:lnTo>
                <a:lnTo>
                  <a:pt x="218" y="282"/>
                </a:lnTo>
                <a:lnTo>
                  <a:pt x="229" y="288"/>
                </a:lnTo>
                <a:lnTo>
                  <a:pt x="245" y="286"/>
                </a:lnTo>
                <a:lnTo>
                  <a:pt x="251" y="292"/>
                </a:lnTo>
                <a:lnTo>
                  <a:pt x="261" y="296"/>
                </a:lnTo>
                <a:lnTo>
                  <a:pt x="267" y="302"/>
                </a:lnTo>
                <a:lnTo>
                  <a:pt x="274" y="310"/>
                </a:lnTo>
                <a:lnTo>
                  <a:pt x="280" y="310"/>
                </a:lnTo>
                <a:lnTo>
                  <a:pt x="284" y="310"/>
                </a:lnTo>
                <a:lnTo>
                  <a:pt x="288" y="312"/>
                </a:lnTo>
                <a:lnTo>
                  <a:pt x="288" y="294"/>
                </a:lnTo>
                <a:lnTo>
                  <a:pt x="276" y="294"/>
                </a:lnTo>
                <a:lnTo>
                  <a:pt x="269" y="286"/>
                </a:lnTo>
                <a:lnTo>
                  <a:pt x="274" y="264"/>
                </a:lnTo>
                <a:lnTo>
                  <a:pt x="274" y="256"/>
                </a:lnTo>
                <a:lnTo>
                  <a:pt x="274" y="244"/>
                </a:lnTo>
                <a:lnTo>
                  <a:pt x="274" y="240"/>
                </a:lnTo>
                <a:lnTo>
                  <a:pt x="276" y="238"/>
                </a:lnTo>
                <a:lnTo>
                  <a:pt x="276" y="232"/>
                </a:lnTo>
                <a:lnTo>
                  <a:pt x="278" y="230"/>
                </a:lnTo>
                <a:lnTo>
                  <a:pt x="302" y="226"/>
                </a:lnTo>
                <a:lnTo>
                  <a:pt x="300" y="214"/>
                </a:lnTo>
                <a:lnTo>
                  <a:pt x="288" y="206"/>
                </a:lnTo>
                <a:lnTo>
                  <a:pt x="282" y="196"/>
                </a:lnTo>
                <a:lnTo>
                  <a:pt x="282" y="184"/>
                </a:lnTo>
                <a:lnTo>
                  <a:pt x="280" y="178"/>
                </a:lnTo>
                <a:lnTo>
                  <a:pt x="278" y="174"/>
                </a:lnTo>
                <a:lnTo>
                  <a:pt x="280" y="162"/>
                </a:lnTo>
                <a:lnTo>
                  <a:pt x="280" y="158"/>
                </a:lnTo>
                <a:lnTo>
                  <a:pt x="278" y="160"/>
                </a:lnTo>
                <a:lnTo>
                  <a:pt x="278" y="154"/>
                </a:lnTo>
                <a:lnTo>
                  <a:pt x="282" y="144"/>
                </a:lnTo>
                <a:lnTo>
                  <a:pt x="280" y="136"/>
                </a:lnTo>
                <a:lnTo>
                  <a:pt x="278" y="132"/>
                </a:lnTo>
                <a:lnTo>
                  <a:pt x="276" y="128"/>
                </a:lnTo>
                <a:lnTo>
                  <a:pt x="280" y="120"/>
                </a:lnTo>
                <a:lnTo>
                  <a:pt x="288" y="110"/>
                </a:lnTo>
                <a:lnTo>
                  <a:pt x="290" y="94"/>
                </a:lnTo>
                <a:lnTo>
                  <a:pt x="290" y="90"/>
                </a:lnTo>
                <a:lnTo>
                  <a:pt x="292" y="80"/>
                </a:lnTo>
                <a:lnTo>
                  <a:pt x="302" y="6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5" name="Freeform 23"/>
          <p:cNvSpPr>
            <a:spLocks/>
          </p:cNvSpPr>
          <p:nvPr/>
        </p:nvSpPr>
        <p:spPr bwMode="auto">
          <a:xfrm>
            <a:off x="5050014" y="3429349"/>
            <a:ext cx="312283" cy="209407"/>
          </a:xfrm>
          <a:custGeom>
            <a:avLst/>
            <a:gdLst>
              <a:gd name="T0" fmla="*/ 94 w 192"/>
              <a:gd name="T1" fmla="*/ 148 h 170"/>
              <a:gd name="T2" fmla="*/ 104 w 192"/>
              <a:gd name="T3" fmla="*/ 142 h 170"/>
              <a:gd name="T4" fmla="*/ 110 w 192"/>
              <a:gd name="T5" fmla="*/ 140 h 170"/>
              <a:gd name="T6" fmla="*/ 127 w 192"/>
              <a:gd name="T7" fmla="*/ 126 h 170"/>
              <a:gd name="T8" fmla="*/ 137 w 192"/>
              <a:gd name="T9" fmla="*/ 126 h 170"/>
              <a:gd name="T10" fmla="*/ 145 w 192"/>
              <a:gd name="T11" fmla="*/ 112 h 170"/>
              <a:gd name="T12" fmla="*/ 172 w 192"/>
              <a:gd name="T13" fmla="*/ 104 h 170"/>
              <a:gd name="T14" fmla="*/ 180 w 192"/>
              <a:gd name="T15" fmla="*/ 98 h 170"/>
              <a:gd name="T16" fmla="*/ 182 w 192"/>
              <a:gd name="T17" fmla="*/ 86 h 170"/>
              <a:gd name="T18" fmla="*/ 190 w 192"/>
              <a:gd name="T19" fmla="*/ 72 h 170"/>
              <a:gd name="T20" fmla="*/ 186 w 192"/>
              <a:gd name="T21" fmla="*/ 56 h 170"/>
              <a:gd name="T22" fmla="*/ 192 w 192"/>
              <a:gd name="T23" fmla="*/ 42 h 170"/>
              <a:gd name="T24" fmla="*/ 184 w 192"/>
              <a:gd name="T25" fmla="*/ 24 h 170"/>
              <a:gd name="T26" fmla="*/ 182 w 192"/>
              <a:gd name="T27" fmla="*/ 20 h 170"/>
              <a:gd name="T28" fmla="*/ 155 w 192"/>
              <a:gd name="T29" fmla="*/ 6 h 170"/>
              <a:gd name="T30" fmla="*/ 149 w 192"/>
              <a:gd name="T31" fmla="*/ 10 h 170"/>
              <a:gd name="T32" fmla="*/ 141 w 192"/>
              <a:gd name="T33" fmla="*/ 0 h 170"/>
              <a:gd name="T34" fmla="*/ 115 w 192"/>
              <a:gd name="T35" fmla="*/ 6 h 170"/>
              <a:gd name="T36" fmla="*/ 113 w 192"/>
              <a:gd name="T37" fmla="*/ 14 h 170"/>
              <a:gd name="T38" fmla="*/ 113 w 192"/>
              <a:gd name="T39" fmla="*/ 30 h 170"/>
              <a:gd name="T40" fmla="*/ 108 w 192"/>
              <a:gd name="T41" fmla="*/ 60 h 170"/>
              <a:gd name="T42" fmla="*/ 127 w 192"/>
              <a:gd name="T43" fmla="*/ 68 h 170"/>
              <a:gd name="T44" fmla="*/ 123 w 192"/>
              <a:gd name="T45" fmla="*/ 84 h 170"/>
              <a:gd name="T46" fmla="*/ 113 w 192"/>
              <a:gd name="T47" fmla="*/ 84 h 170"/>
              <a:gd name="T48" fmla="*/ 100 w 192"/>
              <a:gd name="T49" fmla="*/ 70 h 170"/>
              <a:gd name="T50" fmla="*/ 84 w 192"/>
              <a:gd name="T51" fmla="*/ 60 h 170"/>
              <a:gd name="T52" fmla="*/ 57 w 192"/>
              <a:gd name="T53" fmla="*/ 56 h 170"/>
              <a:gd name="T54" fmla="*/ 41 w 192"/>
              <a:gd name="T55" fmla="*/ 52 h 170"/>
              <a:gd name="T56" fmla="*/ 33 w 192"/>
              <a:gd name="T57" fmla="*/ 44 h 170"/>
              <a:gd name="T58" fmla="*/ 31 w 192"/>
              <a:gd name="T59" fmla="*/ 78 h 170"/>
              <a:gd name="T60" fmla="*/ 23 w 192"/>
              <a:gd name="T61" fmla="*/ 82 h 170"/>
              <a:gd name="T62" fmla="*/ 0 w 192"/>
              <a:gd name="T63" fmla="*/ 82 h 170"/>
              <a:gd name="T64" fmla="*/ 0 w 192"/>
              <a:gd name="T65" fmla="*/ 106 h 170"/>
              <a:gd name="T66" fmla="*/ 0 w 192"/>
              <a:gd name="T67" fmla="*/ 144 h 170"/>
              <a:gd name="T68" fmla="*/ 35 w 192"/>
              <a:gd name="T69" fmla="*/ 158 h 170"/>
              <a:gd name="T70" fmla="*/ 51 w 192"/>
              <a:gd name="T71" fmla="*/ 166 h 170"/>
              <a:gd name="T72" fmla="*/ 72 w 192"/>
              <a:gd name="T73" fmla="*/ 166 h 170"/>
              <a:gd name="T74" fmla="*/ 80 w 192"/>
              <a:gd name="T75" fmla="*/ 168 h 17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92"/>
              <a:gd name="T115" fmla="*/ 0 h 170"/>
              <a:gd name="T116" fmla="*/ 192 w 192"/>
              <a:gd name="T117" fmla="*/ 170 h 170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92" h="170">
                <a:moveTo>
                  <a:pt x="82" y="166"/>
                </a:moveTo>
                <a:lnTo>
                  <a:pt x="94" y="148"/>
                </a:lnTo>
                <a:lnTo>
                  <a:pt x="98" y="148"/>
                </a:lnTo>
                <a:lnTo>
                  <a:pt x="104" y="142"/>
                </a:lnTo>
                <a:lnTo>
                  <a:pt x="110" y="144"/>
                </a:lnTo>
                <a:lnTo>
                  <a:pt x="110" y="140"/>
                </a:lnTo>
                <a:lnTo>
                  <a:pt x="110" y="134"/>
                </a:lnTo>
                <a:lnTo>
                  <a:pt x="127" y="126"/>
                </a:lnTo>
                <a:lnTo>
                  <a:pt x="131" y="128"/>
                </a:lnTo>
                <a:lnTo>
                  <a:pt x="137" y="126"/>
                </a:lnTo>
                <a:lnTo>
                  <a:pt x="131" y="118"/>
                </a:lnTo>
                <a:lnTo>
                  <a:pt x="145" y="112"/>
                </a:lnTo>
                <a:lnTo>
                  <a:pt x="157" y="108"/>
                </a:lnTo>
                <a:lnTo>
                  <a:pt x="172" y="104"/>
                </a:lnTo>
                <a:lnTo>
                  <a:pt x="184" y="100"/>
                </a:lnTo>
                <a:lnTo>
                  <a:pt x="180" y="98"/>
                </a:lnTo>
                <a:lnTo>
                  <a:pt x="178" y="94"/>
                </a:lnTo>
                <a:lnTo>
                  <a:pt x="182" y="86"/>
                </a:lnTo>
                <a:lnTo>
                  <a:pt x="182" y="76"/>
                </a:lnTo>
                <a:lnTo>
                  <a:pt x="190" y="72"/>
                </a:lnTo>
                <a:lnTo>
                  <a:pt x="186" y="68"/>
                </a:lnTo>
                <a:lnTo>
                  <a:pt x="186" y="56"/>
                </a:lnTo>
                <a:lnTo>
                  <a:pt x="188" y="46"/>
                </a:lnTo>
                <a:lnTo>
                  <a:pt x="192" y="42"/>
                </a:lnTo>
                <a:lnTo>
                  <a:pt x="186" y="28"/>
                </a:lnTo>
                <a:lnTo>
                  <a:pt x="184" y="24"/>
                </a:lnTo>
                <a:lnTo>
                  <a:pt x="182" y="24"/>
                </a:lnTo>
                <a:lnTo>
                  <a:pt x="182" y="20"/>
                </a:lnTo>
                <a:lnTo>
                  <a:pt x="163" y="12"/>
                </a:lnTo>
                <a:lnTo>
                  <a:pt x="155" y="6"/>
                </a:lnTo>
                <a:lnTo>
                  <a:pt x="151" y="6"/>
                </a:lnTo>
                <a:lnTo>
                  <a:pt x="149" y="10"/>
                </a:lnTo>
                <a:lnTo>
                  <a:pt x="141" y="6"/>
                </a:lnTo>
                <a:lnTo>
                  <a:pt x="141" y="0"/>
                </a:lnTo>
                <a:lnTo>
                  <a:pt x="117" y="4"/>
                </a:lnTo>
                <a:lnTo>
                  <a:pt x="115" y="6"/>
                </a:lnTo>
                <a:lnTo>
                  <a:pt x="115" y="12"/>
                </a:lnTo>
                <a:lnTo>
                  <a:pt x="113" y="14"/>
                </a:lnTo>
                <a:lnTo>
                  <a:pt x="113" y="18"/>
                </a:lnTo>
                <a:lnTo>
                  <a:pt x="113" y="30"/>
                </a:lnTo>
                <a:lnTo>
                  <a:pt x="113" y="38"/>
                </a:lnTo>
                <a:lnTo>
                  <a:pt x="108" y="60"/>
                </a:lnTo>
                <a:lnTo>
                  <a:pt x="115" y="68"/>
                </a:lnTo>
                <a:lnTo>
                  <a:pt x="127" y="68"/>
                </a:lnTo>
                <a:lnTo>
                  <a:pt x="127" y="86"/>
                </a:lnTo>
                <a:lnTo>
                  <a:pt x="123" y="84"/>
                </a:lnTo>
                <a:lnTo>
                  <a:pt x="119" y="84"/>
                </a:lnTo>
                <a:lnTo>
                  <a:pt x="113" y="84"/>
                </a:lnTo>
                <a:lnTo>
                  <a:pt x="106" y="76"/>
                </a:lnTo>
                <a:lnTo>
                  <a:pt x="100" y="70"/>
                </a:lnTo>
                <a:lnTo>
                  <a:pt x="90" y="66"/>
                </a:lnTo>
                <a:lnTo>
                  <a:pt x="84" y="60"/>
                </a:lnTo>
                <a:lnTo>
                  <a:pt x="68" y="62"/>
                </a:lnTo>
                <a:lnTo>
                  <a:pt x="57" y="56"/>
                </a:lnTo>
                <a:lnTo>
                  <a:pt x="53" y="48"/>
                </a:lnTo>
                <a:lnTo>
                  <a:pt x="41" y="52"/>
                </a:lnTo>
                <a:lnTo>
                  <a:pt x="37" y="44"/>
                </a:lnTo>
                <a:lnTo>
                  <a:pt x="33" y="44"/>
                </a:lnTo>
                <a:lnTo>
                  <a:pt x="35" y="46"/>
                </a:lnTo>
                <a:lnTo>
                  <a:pt x="31" y="78"/>
                </a:lnTo>
                <a:lnTo>
                  <a:pt x="35" y="82"/>
                </a:lnTo>
                <a:lnTo>
                  <a:pt x="23" y="82"/>
                </a:lnTo>
                <a:lnTo>
                  <a:pt x="12" y="82"/>
                </a:lnTo>
                <a:lnTo>
                  <a:pt x="0" y="82"/>
                </a:lnTo>
                <a:lnTo>
                  <a:pt x="0" y="94"/>
                </a:lnTo>
                <a:lnTo>
                  <a:pt x="0" y="106"/>
                </a:lnTo>
                <a:lnTo>
                  <a:pt x="0" y="124"/>
                </a:lnTo>
                <a:lnTo>
                  <a:pt x="0" y="144"/>
                </a:lnTo>
                <a:lnTo>
                  <a:pt x="19" y="162"/>
                </a:lnTo>
                <a:lnTo>
                  <a:pt x="35" y="158"/>
                </a:lnTo>
                <a:lnTo>
                  <a:pt x="45" y="160"/>
                </a:lnTo>
                <a:lnTo>
                  <a:pt x="51" y="166"/>
                </a:lnTo>
                <a:lnTo>
                  <a:pt x="62" y="168"/>
                </a:lnTo>
                <a:lnTo>
                  <a:pt x="72" y="166"/>
                </a:lnTo>
                <a:lnTo>
                  <a:pt x="76" y="170"/>
                </a:lnTo>
                <a:lnTo>
                  <a:pt x="80" y="168"/>
                </a:lnTo>
                <a:lnTo>
                  <a:pt x="82" y="16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6" name="Freeform 32"/>
          <p:cNvSpPr>
            <a:spLocks/>
          </p:cNvSpPr>
          <p:nvPr/>
        </p:nvSpPr>
        <p:spPr bwMode="auto">
          <a:xfrm>
            <a:off x="5340108" y="3452924"/>
            <a:ext cx="83616" cy="163643"/>
          </a:xfrm>
          <a:custGeom>
            <a:avLst/>
            <a:gdLst>
              <a:gd name="T0" fmla="*/ 34 w 51"/>
              <a:gd name="T1" fmla="*/ 70 h 132"/>
              <a:gd name="T2" fmla="*/ 34 w 51"/>
              <a:gd name="T3" fmla="*/ 74 h 132"/>
              <a:gd name="T4" fmla="*/ 37 w 51"/>
              <a:gd name="T5" fmla="*/ 76 h 132"/>
              <a:gd name="T6" fmla="*/ 39 w 51"/>
              <a:gd name="T7" fmla="*/ 86 h 132"/>
              <a:gd name="T8" fmla="*/ 34 w 51"/>
              <a:gd name="T9" fmla="*/ 80 h 132"/>
              <a:gd name="T10" fmla="*/ 34 w 51"/>
              <a:gd name="T11" fmla="*/ 84 h 132"/>
              <a:gd name="T12" fmla="*/ 30 w 51"/>
              <a:gd name="T13" fmla="*/ 82 h 132"/>
              <a:gd name="T14" fmla="*/ 30 w 51"/>
              <a:gd name="T15" fmla="*/ 76 h 132"/>
              <a:gd name="T16" fmla="*/ 26 w 51"/>
              <a:gd name="T17" fmla="*/ 72 h 132"/>
              <a:gd name="T18" fmla="*/ 24 w 51"/>
              <a:gd name="T19" fmla="*/ 58 h 132"/>
              <a:gd name="T20" fmla="*/ 20 w 51"/>
              <a:gd name="T21" fmla="*/ 50 h 132"/>
              <a:gd name="T22" fmla="*/ 24 w 51"/>
              <a:gd name="T23" fmla="*/ 40 h 132"/>
              <a:gd name="T24" fmla="*/ 24 w 51"/>
              <a:gd name="T25" fmla="*/ 18 h 132"/>
              <a:gd name="T26" fmla="*/ 18 w 51"/>
              <a:gd name="T27" fmla="*/ 10 h 132"/>
              <a:gd name="T28" fmla="*/ 20 w 51"/>
              <a:gd name="T29" fmla="*/ 4 h 132"/>
              <a:gd name="T30" fmla="*/ 16 w 51"/>
              <a:gd name="T31" fmla="*/ 2 h 132"/>
              <a:gd name="T32" fmla="*/ 12 w 51"/>
              <a:gd name="T33" fmla="*/ 4 h 132"/>
              <a:gd name="T34" fmla="*/ 4 w 51"/>
              <a:gd name="T35" fmla="*/ 0 h 132"/>
              <a:gd name="T36" fmla="*/ 4 w 51"/>
              <a:gd name="T37" fmla="*/ 4 h 132"/>
              <a:gd name="T38" fmla="*/ 6 w 51"/>
              <a:gd name="T39" fmla="*/ 4 h 132"/>
              <a:gd name="T40" fmla="*/ 8 w 51"/>
              <a:gd name="T41" fmla="*/ 8 h 132"/>
              <a:gd name="T42" fmla="*/ 14 w 51"/>
              <a:gd name="T43" fmla="*/ 22 h 132"/>
              <a:gd name="T44" fmla="*/ 10 w 51"/>
              <a:gd name="T45" fmla="*/ 26 h 132"/>
              <a:gd name="T46" fmla="*/ 8 w 51"/>
              <a:gd name="T47" fmla="*/ 36 h 132"/>
              <a:gd name="T48" fmla="*/ 8 w 51"/>
              <a:gd name="T49" fmla="*/ 48 h 132"/>
              <a:gd name="T50" fmla="*/ 12 w 51"/>
              <a:gd name="T51" fmla="*/ 52 h 132"/>
              <a:gd name="T52" fmla="*/ 4 w 51"/>
              <a:gd name="T53" fmla="*/ 56 h 132"/>
              <a:gd name="T54" fmla="*/ 4 w 51"/>
              <a:gd name="T55" fmla="*/ 66 h 132"/>
              <a:gd name="T56" fmla="*/ 0 w 51"/>
              <a:gd name="T57" fmla="*/ 74 h 132"/>
              <a:gd name="T58" fmla="*/ 2 w 51"/>
              <a:gd name="T59" fmla="*/ 78 h 132"/>
              <a:gd name="T60" fmla="*/ 6 w 51"/>
              <a:gd name="T61" fmla="*/ 80 h 132"/>
              <a:gd name="T62" fmla="*/ 14 w 51"/>
              <a:gd name="T63" fmla="*/ 88 h 132"/>
              <a:gd name="T64" fmla="*/ 26 w 51"/>
              <a:gd name="T65" fmla="*/ 86 h 132"/>
              <a:gd name="T66" fmla="*/ 28 w 51"/>
              <a:gd name="T67" fmla="*/ 88 h 132"/>
              <a:gd name="T68" fmla="*/ 30 w 51"/>
              <a:gd name="T69" fmla="*/ 100 h 132"/>
              <a:gd name="T70" fmla="*/ 26 w 51"/>
              <a:gd name="T71" fmla="*/ 112 h 132"/>
              <a:gd name="T72" fmla="*/ 28 w 51"/>
              <a:gd name="T73" fmla="*/ 118 h 132"/>
              <a:gd name="T74" fmla="*/ 39 w 51"/>
              <a:gd name="T75" fmla="*/ 128 h 132"/>
              <a:gd name="T76" fmla="*/ 37 w 51"/>
              <a:gd name="T77" fmla="*/ 132 h 132"/>
              <a:gd name="T78" fmla="*/ 41 w 51"/>
              <a:gd name="T79" fmla="*/ 132 h 132"/>
              <a:gd name="T80" fmla="*/ 41 w 51"/>
              <a:gd name="T81" fmla="*/ 128 h 132"/>
              <a:gd name="T82" fmla="*/ 39 w 51"/>
              <a:gd name="T83" fmla="*/ 122 h 132"/>
              <a:gd name="T84" fmla="*/ 41 w 51"/>
              <a:gd name="T85" fmla="*/ 118 h 132"/>
              <a:gd name="T86" fmla="*/ 49 w 51"/>
              <a:gd name="T87" fmla="*/ 114 h 132"/>
              <a:gd name="T88" fmla="*/ 51 w 51"/>
              <a:gd name="T89" fmla="*/ 104 h 132"/>
              <a:gd name="T90" fmla="*/ 49 w 51"/>
              <a:gd name="T91" fmla="*/ 100 h 132"/>
              <a:gd name="T92" fmla="*/ 51 w 51"/>
              <a:gd name="T93" fmla="*/ 94 h 132"/>
              <a:gd name="T94" fmla="*/ 49 w 51"/>
              <a:gd name="T95" fmla="*/ 88 h 132"/>
              <a:gd name="T96" fmla="*/ 34 w 51"/>
              <a:gd name="T97" fmla="*/ 70 h 13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1"/>
              <a:gd name="T148" fmla="*/ 0 h 132"/>
              <a:gd name="T149" fmla="*/ 51 w 51"/>
              <a:gd name="T150" fmla="*/ 132 h 132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1" h="132">
                <a:moveTo>
                  <a:pt x="34" y="70"/>
                </a:moveTo>
                <a:lnTo>
                  <a:pt x="34" y="74"/>
                </a:lnTo>
                <a:lnTo>
                  <a:pt x="37" y="76"/>
                </a:lnTo>
                <a:lnTo>
                  <a:pt x="39" y="86"/>
                </a:lnTo>
                <a:lnTo>
                  <a:pt x="34" y="80"/>
                </a:lnTo>
                <a:lnTo>
                  <a:pt x="34" y="84"/>
                </a:lnTo>
                <a:lnTo>
                  <a:pt x="30" y="82"/>
                </a:lnTo>
                <a:lnTo>
                  <a:pt x="30" y="76"/>
                </a:lnTo>
                <a:lnTo>
                  <a:pt x="26" y="72"/>
                </a:lnTo>
                <a:lnTo>
                  <a:pt x="24" y="58"/>
                </a:lnTo>
                <a:lnTo>
                  <a:pt x="20" y="50"/>
                </a:lnTo>
                <a:lnTo>
                  <a:pt x="24" y="40"/>
                </a:lnTo>
                <a:lnTo>
                  <a:pt x="24" y="18"/>
                </a:lnTo>
                <a:lnTo>
                  <a:pt x="18" y="10"/>
                </a:lnTo>
                <a:lnTo>
                  <a:pt x="20" y="4"/>
                </a:lnTo>
                <a:lnTo>
                  <a:pt x="16" y="2"/>
                </a:lnTo>
                <a:lnTo>
                  <a:pt x="12" y="4"/>
                </a:lnTo>
                <a:lnTo>
                  <a:pt x="4" y="0"/>
                </a:lnTo>
                <a:lnTo>
                  <a:pt x="4" y="4"/>
                </a:lnTo>
                <a:lnTo>
                  <a:pt x="6" y="4"/>
                </a:lnTo>
                <a:lnTo>
                  <a:pt x="8" y="8"/>
                </a:lnTo>
                <a:lnTo>
                  <a:pt x="14" y="22"/>
                </a:lnTo>
                <a:lnTo>
                  <a:pt x="10" y="26"/>
                </a:lnTo>
                <a:lnTo>
                  <a:pt x="8" y="36"/>
                </a:lnTo>
                <a:lnTo>
                  <a:pt x="8" y="48"/>
                </a:lnTo>
                <a:lnTo>
                  <a:pt x="12" y="52"/>
                </a:lnTo>
                <a:lnTo>
                  <a:pt x="4" y="56"/>
                </a:lnTo>
                <a:lnTo>
                  <a:pt x="4" y="66"/>
                </a:lnTo>
                <a:lnTo>
                  <a:pt x="0" y="74"/>
                </a:lnTo>
                <a:lnTo>
                  <a:pt x="2" y="78"/>
                </a:lnTo>
                <a:lnTo>
                  <a:pt x="6" y="80"/>
                </a:lnTo>
                <a:lnTo>
                  <a:pt x="14" y="88"/>
                </a:lnTo>
                <a:lnTo>
                  <a:pt x="26" y="86"/>
                </a:lnTo>
                <a:lnTo>
                  <a:pt x="28" y="88"/>
                </a:lnTo>
                <a:lnTo>
                  <a:pt x="30" y="100"/>
                </a:lnTo>
                <a:lnTo>
                  <a:pt x="26" y="112"/>
                </a:lnTo>
                <a:lnTo>
                  <a:pt x="28" y="118"/>
                </a:lnTo>
                <a:lnTo>
                  <a:pt x="39" y="128"/>
                </a:lnTo>
                <a:lnTo>
                  <a:pt x="37" y="132"/>
                </a:lnTo>
                <a:lnTo>
                  <a:pt x="41" y="132"/>
                </a:lnTo>
                <a:lnTo>
                  <a:pt x="41" y="128"/>
                </a:lnTo>
                <a:lnTo>
                  <a:pt x="39" y="122"/>
                </a:lnTo>
                <a:lnTo>
                  <a:pt x="41" y="118"/>
                </a:lnTo>
                <a:lnTo>
                  <a:pt x="49" y="114"/>
                </a:lnTo>
                <a:lnTo>
                  <a:pt x="51" y="104"/>
                </a:lnTo>
                <a:lnTo>
                  <a:pt x="49" y="100"/>
                </a:lnTo>
                <a:lnTo>
                  <a:pt x="51" y="94"/>
                </a:lnTo>
                <a:lnTo>
                  <a:pt x="49" y="88"/>
                </a:lnTo>
                <a:lnTo>
                  <a:pt x="34" y="7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7" name="Freeform 35"/>
          <p:cNvSpPr>
            <a:spLocks/>
          </p:cNvSpPr>
          <p:nvPr/>
        </p:nvSpPr>
        <p:spPr bwMode="auto">
          <a:xfrm>
            <a:off x="4768449" y="3379422"/>
            <a:ext cx="337879" cy="259332"/>
          </a:xfrm>
          <a:custGeom>
            <a:avLst/>
            <a:gdLst>
              <a:gd name="T0" fmla="*/ 92 w 208"/>
              <a:gd name="T1" fmla="*/ 196 h 210"/>
              <a:gd name="T2" fmla="*/ 55 w 208"/>
              <a:gd name="T3" fmla="*/ 196 h 210"/>
              <a:gd name="T4" fmla="*/ 28 w 208"/>
              <a:gd name="T5" fmla="*/ 190 h 210"/>
              <a:gd name="T6" fmla="*/ 18 w 208"/>
              <a:gd name="T7" fmla="*/ 190 h 210"/>
              <a:gd name="T8" fmla="*/ 8 w 208"/>
              <a:gd name="T9" fmla="*/ 192 h 210"/>
              <a:gd name="T10" fmla="*/ 0 w 208"/>
              <a:gd name="T11" fmla="*/ 184 h 210"/>
              <a:gd name="T12" fmla="*/ 2 w 208"/>
              <a:gd name="T13" fmla="*/ 172 h 210"/>
              <a:gd name="T14" fmla="*/ 8 w 208"/>
              <a:gd name="T15" fmla="*/ 160 h 210"/>
              <a:gd name="T16" fmla="*/ 16 w 208"/>
              <a:gd name="T17" fmla="*/ 128 h 210"/>
              <a:gd name="T18" fmla="*/ 22 w 208"/>
              <a:gd name="T19" fmla="*/ 118 h 210"/>
              <a:gd name="T20" fmla="*/ 32 w 208"/>
              <a:gd name="T21" fmla="*/ 108 h 210"/>
              <a:gd name="T22" fmla="*/ 35 w 208"/>
              <a:gd name="T23" fmla="*/ 88 h 210"/>
              <a:gd name="T24" fmla="*/ 35 w 208"/>
              <a:gd name="T25" fmla="*/ 80 h 210"/>
              <a:gd name="T26" fmla="*/ 24 w 208"/>
              <a:gd name="T27" fmla="*/ 56 h 210"/>
              <a:gd name="T28" fmla="*/ 28 w 208"/>
              <a:gd name="T29" fmla="*/ 40 h 210"/>
              <a:gd name="T30" fmla="*/ 12 w 208"/>
              <a:gd name="T31" fmla="*/ 8 h 210"/>
              <a:gd name="T32" fmla="*/ 39 w 208"/>
              <a:gd name="T33" fmla="*/ 0 h 210"/>
              <a:gd name="T34" fmla="*/ 65 w 208"/>
              <a:gd name="T35" fmla="*/ 0 h 210"/>
              <a:gd name="T36" fmla="*/ 83 w 208"/>
              <a:gd name="T37" fmla="*/ 4 h 210"/>
              <a:gd name="T38" fmla="*/ 98 w 208"/>
              <a:gd name="T39" fmla="*/ 38 h 210"/>
              <a:gd name="T40" fmla="*/ 116 w 208"/>
              <a:gd name="T41" fmla="*/ 36 h 210"/>
              <a:gd name="T42" fmla="*/ 132 w 208"/>
              <a:gd name="T43" fmla="*/ 20 h 210"/>
              <a:gd name="T44" fmla="*/ 151 w 208"/>
              <a:gd name="T45" fmla="*/ 24 h 210"/>
              <a:gd name="T46" fmla="*/ 169 w 208"/>
              <a:gd name="T47" fmla="*/ 28 h 210"/>
              <a:gd name="T48" fmla="*/ 169 w 208"/>
              <a:gd name="T49" fmla="*/ 62 h 210"/>
              <a:gd name="T50" fmla="*/ 171 w 208"/>
              <a:gd name="T51" fmla="*/ 90 h 210"/>
              <a:gd name="T52" fmla="*/ 181 w 208"/>
              <a:gd name="T53" fmla="*/ 88 h 210"/>
              <a:gd name="T54" fmla="*/ 202 w 208"/>
              <a:gd name="T55" fmla="*/ 86 h 210"/>
              <a:gd name="T56" fmla="*/ 208 w 208"/>
              <a:gd name="T57" fmla="*/ 86 h 210"/>
              <a:gd name="T58" fmla="*/ 208 w 208"/>
              <a:gd name="T59" fmla="*/ 122 h 210"/>
              <a:gd name="T60" fmla="*/ 185 w 208"/>
              <a:gd name="T61" fmla="*/ 122 h 210"/>
              <a:gd name="T62" fmla="*/ 173 w 208"/>
              <a:gd name="T63" fmla="*/ 134 h 210"/>
              <a:gd name="T64" fmla="*/ 173 w 208"/>
              <a:gd name="T65" fmla="*/ 164 h 210"/>
              <a:gd name="T66" fmla="*/ 192 w 208"/>
              <a:gd name="T67" fmla="*/ 202 h 210"/>
              <a:gd name="T68" fmla="*/ 139 w 208"/>
              <a:gd name="T69" fmla="*/ 204 h 210"/>
              <a:gd name="T70" fmla="*/ 118 w 208"/>
              <a:gd name="T71" fmla="*/ 204 h 21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08"/>
              <a:gd name="T109" fmla="*/ 0 h 210"/>
              <a:gd name="T110" fmla="*/ 208 w 208"/>
              <a:gd name="T111" fmla="*/ 210 h 21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08" h="210">
                <a:moveTo>
                  <a:pt x="112" y="196"/>
                </a:moveTo>
                <a:lnTo>
                  <a:pt x="92" y="196"/>
                </a:lnTo>
                <a:lnTo>
                  <a:pt x="75" y="196"/>
                </a:lnTo>
                <a:lnTo>
                  <a:pt x="55" y="196"/>
                </a:lnTo>
                <a:lnTo>
                  <a:pt x="37" y="196"/>
                </a:lnTo>
                <a:lnTo>
                  <a:pt x="28" y="190"/>
                </a:lnTo>
                <a:lnTo>
                  <a:pt x="26" y="188"/>
                </a:lnTo>
                <a:lnTo>
                  <a:pt x="18" y="190"/>
                </a:lnTo>
                <a:lnTo>
                  <a:pt x="10" y="194"/>
                </a:lnTo>
                <a:lnTo>
                  <a:pt x="8" y="192"/>
                </a:lnTo>
                <a:lnTo>
                  <a:pt x="0" y="196"/>
                </a:lnTo>
                <a:lnTo>
                  <a:pt x="0" y="184"/>
                </a:lnTo>
                <a:lnTo>
                  <a:pt x="2" y="188"/>
                </a:lnTo>
                <a:lnTo>
                  <a:pt x="2" y="172"/>
                </a:lnTo>
                <a:lnTo>
                  <a:pt x="4" y="170"/>
                </a:lnTo>
                <a:lnTo>
                  <a:pt x="8" y="160"/>
                </a:lnTo>
                <a:lnTo>
                  <a:pt x="12" y="136"/>
                </a:lnTo>
                <a:lnTo>
                  <a:pt x="16" y="128"/>
                </a:lnTo>
                <a:lnTo>
                  <a:pt x="20" y="122"/>
                </a:lnTo>
                <a:lnTo>
                  <a:pt x="22" y="118"/>
                </a:lnTo>
                <a:lnTo>
                  <a:pt x="28" y="116"/>
                </a:lnTo>
                <a:lnTo>
                  <a:pt x="32" y="108"/>
                </a:lnTo>
                <a:lnTo>
                  <a:pt x="35" y="100"/>
                </a:lnTo>
                <a:lnTo>
                  <a:pt x="35" y="88"/>
                </a:lnTo>
                <a:lnTo>
                  <a:pt x="37" y="86"/>
                </a:lnTo>
                <a:lnTo>
                  <a:pt x="35" y="80"/>
                </a:lnTo>
                <a:lnTo>
                  <a:pt x="28" y="70"/>
                </a:lnTo>
                <a:lnTo>
                  <a:pt x="24" y="56"/>
                </a:lnTo>
                <a:lnTo>
                  <a:pt x="28" y="50"/>
                </a:lnTo>
                <a:lnTo>
                  <a:pt x="28" y="40"/>
                </a:lnTo>
                <a:lnTo>
                  <a:pt x="20" y="20"/>
                </a:lnTo>
                <a:lnTo>
                  <a:pt x="12" y="8"/>
                </a:lnTo>
                <a:lnTo>
                  <a:pt x="28" y="0"/>
                </a:lnTo>
                <a:lnTo>
                  <a:pt x="39" y="0"/>
                </a:lnTo>
                <a:lnTo>
                  <a:pt x="53" y="0"/>
                </a:lnTo>
                <a:lnTo>
                  <a:pt x="65" y="0"/>
                </a:lnTo>
                <a:lnTo>
                  <a:pt x="77" y="0"/>
                </a:lnTo>
                <a:lnTo>
                  <a:pt x="83" y="4"/>
                </a:lnTo>
                <a:lnTo>
                  <a:pt x="88" y="24"/>
                </a:lnTo>
                <a:lnTo>
                  <a:pt x="98" y="38"/>
                </a:lnTo>
                <a:lnTo>
                  <a:pt x="102" y="38"/>
                </a:lnTo>
                <a:lnTo>
                  <a:pt x="116" y="36"/>
                </a:lnTo>
                <a:lnTo>
                  <a:pt x="128" y="36"/>
                </a:lnTo>
                <a:lnTo>
                  <a:pt x="132" y="20"/>
                </a:lnTo>
                <a:lnTo>
                  <a:pt x="151" y="18"/>
                </a:lnTo>
                <a:lnTo>
                  <a:pt x="151" y="24"/>
                </a:lnTo>
                <a:lnTo>
                  <a:pt x="167" y="24"/>
                </a:lnTo>
                <a:lnTo>
                  <a:pt x="169" y="28"/>
                </a:lnTo>
                <a:lnTo>
                  <a:pt x="171" y="52"/>
                </a:lnTo>
                <a:lnTo>
                  <a:pt x="169" y="62"/>
                </a:lnTo>
                <a:lnTo>
                  <a:pt x="175" y="80"/>
                </a:lnTo>
                <a:lnTo>
                  <a:pt x="171" y="90"/>
                </a:lnTo>
                <a:lnTo>
                  <a:pt x="177" y="92"/>
                </a:lnTo>
                <a:lnTo>
                  <a:pt x="181" y="88"/>
                </a:lnTo>
                <a:lnTo>
                  <a:pt x="190" y="88"/>
                </a:lnTo>
                <a:lnTo>
                  <a:pt x="202" y="86"/>
                </a:lnTo>
                <a:lnTo>
                  <a:pt x="206" y="84"/>
                </a:lnTo>
                <a:lnTo>
                  <a:pt x="208" y="86"/>
                </a:lnTo>
                <a:lnTo>
                  <a:pt x="204" y="118"/>
                </a:lnTo>
                <a:lnTo>
                  <a:pt x="208" y="122"/>
                </a:lnTo>
                <a:lnTo>
                  <a:pt x="196" y="122"/>
                </a:lnTo>
                <a:lnTo>
                  <a:pt x="185" y="122"/>
                </a:lnTo>
                <a:lnTo>
                  <a:pt x="173" y="122"/>
                </a:lnTo>
                <a:lnTo>
                  <a:pt x="173" y="134"/>
                </a:lnTo>
                <a:lnTo>
                  <a:pt x="173" y="146"/>
                </a:lnTo>
                <a:lnTo>
                  <a:pt x="173" y="164"/>
                </a:lnTo>
                <a:lnTo>
                  <a:pt x="173" y="184"/>
                </a:lnTo>
                <a:lnTo>
                  <a:pt x="192" y="202"/>
                </a:lnTo>
                <a:lnTo>
                  <a:pt x="163" y="210"/>
                </a:lnTo>
                <a:lnTo>
                  <a:pt x="139" y="204"/>
                </a:lnTo>
                <a:lnTo>
                  <a:pt x="124" y="206"/>
                </a:lnTo>
                <a:lnTo>
                  <a:pt x="118" y="204"/>
                </a:lnTo>
                <a:lnTo>
                  <a:pt x="112" y="19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8" name="Freeform 36"/>
          <p:cNvSpPr>
            <a:spLocks/>
          </p:cNvSpPr>
          <p:nvPr/>
        </p:nvSpPr>
        <p:spPr bwMode="auto">
          <a:xfrm>
            <a:off x="5133626" y="3584670"/>
            <a:ext cx="209894" cy="153935"/>
          </a:xfrm>
          <a:custGeom>
            <a:avLst/>
            <a:gdLst>
              <a:gd name="T0" fmla="*/ 31 w 129"/>
              <a:gd name="T1" fmla="*/ 40 h 126"/>
              <a:gd name="T2" fmla="*/ 35 w 129"/>
              <a:gd name="T3" fmla="*/ 38 h 126"/>
              <a:gd name="T4" fmla="*/ 41 w 129"/>
              <a:gd name="T5" fmla="*/ 30 h 126"/>
              <a:gd name="T6" fmla="*/ 47 w 129"/>
              <a:gd name="T7" fmla="*/ 26 h 126"/>
              <a:gd name="T8" fmla="*/ 49 w 129"/>
              <a:gd name="T9" fmla="*/ 24 h 126"/>
              <a:gd name="T10" fmla="*/ 55 w 129"/>
              <a:gd name="T11" fmla="*/ 22 h 126"/>
              <a:gd name="T12" fmla="*/ 59 w 129"/>
              <a:gd name="T13" fmla="*/ 22 h 126"/>
              <a:gd name="T14" fmla="*/ 61 w 129"/>
              <a:gd name="T15" fmla="*/ 20 h 126"/>
              <a:gd name="T16" fmla="*/ 59 w 129"/>
              <a:gd name="T17" fmla="*/ 18 h 126"/>
              <a:gd name="T18" fmla="*/ 59 w 129"/>
              <a:gd name="T19" fmla="*/ 14 h 126"/>
              <a:gd name="T20" fmla="*/ 59 w 129"/>
              <a:gd name="T21" fmla="*/ 8 h 126"/>
              <a:gd name="T22" fmla="*/ 76 w 129"/>
              <a:gd name="T23" fmla="*/ 0 h 126"/>
              <a:gd name="T24" fmla="*/ 80 w 129"/>
              <a:gd name="T25" fmla="*/ 2 h 126"/>
              <a:gd name="T26" fmla="*/ 86 w 129"/>
              <a:gd name="T27" fmla="*/ 0 h 126"/>
              <a:gd name="T28" fmla="*/ 86 w 129"/>
              <a:gd name="T29" fmla="*/ 6 h 126"/>
              <a:gd name="T30" fmla="*/ 102 w 129"/>
              <a:gd name="T31" fmla="*/ 8 h 126"/>
              <a:gd name="T32" fmla="*/ 125 w 129"/>
              <a:gd name="T33" fmla="*/ 16 h 126"/>
              <a:gd name="T34" fmla="*/ 127 w 129"/>
              <a:gd name="T35" fmla="*/ 18 h 126"/>
              <a:gd name="T36" fmla="*/ 129 w 129"/>
              <a:gd name="T37" fmla="*/ 34 h 126"/>
              <a:gd name="T38" fmla="*/ 129 w 129"/>
              <a:gd name="T39" fmla="*/ 48 h 126"/>
              <a:gd name="T40" fmla="*/ 125 w 129"/>
              <a:gd name="T41" fmla="*/ 60 h 126"/>
              <a:gd name="T42" fmla="*/ 127 w 129"/>
              <a:gd name="T43" fmla="*/ 78 h 126"/>
              <a:gd name="T44" fmla="*/ 115 w 129"/>
              <a:gd name="T45" fmla="*/ 110 h 126"/>
              <a:gd name="T46" fmla="*/ 108 w 129"/>
              <a:gd name="T47" fmla="*/ 116 h 126"/>
              <a:gd name="T48" fmla="*/ 106 w 129"/>
              <a:gd name="T49" fmla="*/ 126 h 126"/>
              <a:gd name="T50" fmla="*/ 100 w 129"/>
              <a:gd name="T51" fmla="*/ 120 h 126"/>
              <a:gd name="T52" fmla="*/ 94 w 129"/>
              <a:gd name="T53" fmla="*/ 118 h 126"/>
              <a:gd name="T54" fmla="*/ 82 w 129"/>
              <a:gd name="T55" fmla="*/ 118 h 126"/>
              <a:gd name="T56" fmla="*/ 72 w 129"/>
              <a:gd name="T57" fmla="*/ 114 h 126"/>
              <a:gd name="T58" fmla="*/ 68 w 129"/>
              <a:gd name="T59" fmla="*/ 116 h 126"/>
              <a:gd name="T60" fmla="*/ 59 w 129"/>
              <a:gd name="T61" fmla="*/ 110 h 126"/>
              <a:gd name="T62" fmla="*/ 51 w 129"/>
              <a:gd name="T63" fmla="*/ 110 h 126"/>
              <a:gd name="T64" fmla="*/ 45 w 129"/>
              <a:gd name="T65" fmla="*/ 106 h 126"/>
              <a:gd name="T66" fmla="*/ 43 w 129"/>
              <a:gd name="T67" fmla="*/ 90 h 126"/>
              <a:gd name="T68" fmla="*/ 29 w 129"/>
              <a:gd name="T69" fmla="*/ 78 h 126"/>
              <a:gd name="T70" fmla="*/ 23 w 129"/>
              <a:gd name="T71" fmla="*/ 76 h 126"/>
              <a:gd name="T72" fmla="*/ 15 w 129"/>
              <a:gd name="T73" fmla="*/ 68 h 126"/>
              <a:gd name="T74" fmla="*/ 8 w 129"/>
              <a:gd name="T75" fmla="*/ 54 h 126"/>
              <a:gd name="T76" fmla="*/ 2 w 129"/>
              <a:gd name="T77" fmla="*/ 44 h 126"/>
              <a:gd name="T78" fmla="*/ 0 w 129"/>
              <a:gd name="T79" fmla="*/ 40 h 126"/>
              <a:gd name="T80" fmla="*/ 11 w 129"/>
              <a:gd name="T81" fmla="*/ 42 h 126"/>
              <a:gd name="T82" fmla="*/ 21 w 129"/>
              <a:gd name="T83" fmla="*/ 40 h 126"/>
              <a:gd name="T84" fmla="*/ 25 w 129"/>
              <a:gd name="T85" fmla="*/ 44 h 126"/>
              <a:gd name="T86" fmla="*/ 29 w 129"/>
              <a:gd name="T87" fmla="*/ 42 h 126"/>
              <a:gd name="T88" fmla="*/ 31 w 129"/>
              <a:gd name="T89" fmla="*/ 40 h 12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29"/>
              <a:gd name="T136" fmla="*/ 0 h 126"/>
              <a:gd name="T137" fmla="*/ 129 w 129"/>
              <a:gd name="T138" fmla="*/ 126 h 12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29" h="126">
                <a:moveTo>
                  <a:pt x="31" y="40"/>
                </a:moveTo>
                <a:lnTo>
                  <a:pt x="35" y="38"/>
                </a:lnTo>
                <a:lnTo>
                  <a:pt x="41" y="30"/>
                </a:lnTo>
                <a:lnTo>
                  <a:pt x="47" y="26"/>
                </a:lnTo>
                <a:lnTo>
                  <a:pt x="49" y="24"/>
                </a:lnTo>
                <a:lnTo>
                  <a:pt x="55" y="22"/>
                </a:lnTo>
                <a:lnTo>
                  <a:pt x="59" y="22"/>
                </a:lnTo>
                <a:lnTo>
                  <a:pt x="61" y="20"/>
                </a:lnTo>
                <a:lnTo>
                  <a:pt x="59" y="18"/>
                </a:lnTo>
                <a:lnTo>
                  <a:pt x="59" y="14"/>
                </a:lnTo>
                <a:lnTo>
                  <a:pt x="59" y="8"/>
                </a:lnTo>
                <a:lnTo>
                  <a:pt x="76" y="0"/>
                </a:lnTo>
                <a:lnTo>
                  <a:pt x="80" y="2"/>
                </a:lnTo>
                <a:lnTo>
                  <a:pt x="86" y="0"/>
                </a:lnTo>
                <a:lnTo>
                  <a:pt x="86" y="6"/>
                </a:lnTo>
                <a:lnTo>
                  <a:pt x="102" y="8"/>
                </a:lnTo>
                <a:lnTo>
                  <a:pt x="125" y="16"/>
                </a:lnTo>
                <a:lnTo>
                  <a:pt x="127" y="18"/>
                </a:lnTo>
                <a:lnTo>
                  <a:pt x="129" y="34"/>
                </a:lnTo>
                <a:lnTo>
                  <a:pt x="129" y="48"/>
                </a:lnTo>
                <a:lnTo>
                  <a:pt x="125" y="60"/>
                </a:lnTo>
                <a:lnTo>
                  <a:pt x="127" y="78"/>
                </a:lnTo>
                <a:lnTo>
                  <a:pt x="115" y="110"/>
                </a:lnTo>
                <a:lnTo>
                  <a:pt x="108" y="116"/>
                </a:lnTo>
                <a:lnTo>
                  <a:pt x="106" y="126"/>
                </a:lnTo>
                <a:lnTo>
                  <a:pt x="100" y="120"/>
                </a:lnTo>
                <a:lnTo>
                  <a:pt x="94" y="118"/>
                </a:lnTo>
                <a:lnTo>
                  <a:pt x="82" y="118"/>
                </a:lnTo>
                <a:lnTo>
                  <a:pt x="72" y="114"/>
                </a:lnTo>
                <a:lnTo>
                  <a:pt x="68" y="116"/>
                </a:lnTo>
                <a:lnTo>
                  <a:pt x="59" y="110"/>
                </a:lnTo>
                <a:lnTo>
                  <a:pt x="51" y="110"/>
                </a:lnTo>
                <a:lnTo>
                  <a:pt x="45" y="106"/>
                </a:lnTo>
                <a:lnTo>
                  <a:pt x="43" y="90"/>
                </a:lnTo>
                <a:lnTo>
                  <a:pt x="29" y="78"/>
                </a:lnTo>
                <a:lnTo>
                  <a:pt x="23" y="76"/>
                </a:lnTo>
                <a:lnTo>
                  <a:pt x="15" y="68"/>
                </a:lnTo>
                <a:lnTo>
                  <a:pt x="8" y="54"/>
                </a:lnTo>
                <a:lnTo>
                  <a:pt x="2" y="44"/>
                </a:lnTo>
                <a:lnTo>
                  <a:pt x="0" y="40"/>
                </a:lnTo>
                <a:lnTo>
                  <a:pt x="11" y="42"/>
                </a:lnTo>
                <a:lnTo>
                  <a:pt x="21" y="40"/>
                </a:lnTo>
                <a:lnTo>
                  <a:pt x="25" y="44"/>
                </a:lnTo>
                <a:lnTo>
                  <a:pt x="29" y="42"/>
                </a:lnTo>
                <a:lnTo>
                  <a:pt x="31" y="4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19" name="Freeform 39"/>
          <p:cNvSpPr>
            <a:spLocks/>
          </p:cNvSpPr>
          <p:nvPr/>
        </p:nvSpPr>
        <p:spPr bwMode="auto">
          <a:xfrm>
            <a:off x="4457868" y="2758137"/>
            <a:ext cx="428322" cy="256558"/>
          </a:xfrm>
          <a:custGeom>
            <a:avLst/>
            <a:gdLst>
              <a:gd name="T0" fmla="*/ 67 w 263"/>
              <a:gd name="T1" fmla="*/ 92 h 208"/>
              <a:gd name="T2" fmla="*/ 67 w 263"/>
              <a:gd name="T3" fmla="*/ 120 h 208"/>
              <a:gd name="T4" fmla="*/ 63 w 263"/>
              <a:gd name="T5" fmla="*/ 136 h 208"/>
              <a:gd name="T6" fmla="*/ 37 w 263"/>
              <a:gd name="T7" fmla="*/ 146 h 208"/>
              <a:gd name="T8" fmla="*/ 12 w 263"/>
              <a:gd name="T9" fmla="*/ 152 h 208"/>
              <a:gd name="T10" fmla="*/ 0 w 263"/>
              <a:gd name="T11" fmla="*/ 160 h 208"/>
              <a:gd name="T12" fmla="*/ 4 w 263"/>
              <a:gd name="T13" fmla="*/ 168 h 208"/>
              <a:gd name="T14" fmla="*/ 21 w 263"/>
              <a:gd name="T15" fmla="*/ 190 h 208"/>
              <a:gd name="T16" fmla="*/ 31 w 263"/>
              <a:gd name="T17" fmla="*/ 190 h 208"/>
              <a:gd name="T18" fmla="*/ 35 w 263"/>
              <a:gd name="T19" fmla="*/ 196 h 208"/>
              <a:gd name="T20" fmla="*/ 33 w 263"/>
              <a:gd name="T21" fmla="*/ 198 h 208"/>
              <a:gd name="T22" fmla="*/ 39 w 263"/>
              <a:gd name="T23" fmla="*/ 202 h 208"/>
              <a:gd name="T24" fmla="*/ 45 w 263"/>
              <a:gd name="T25" fmla="*/ 196 h 208"/>
              <a:gd name="T26" fmla="*/ 57 w 263"/>
              <a:gd name="T27" fmla="*/ 196 h 208"/>
              <a:gd name="T28" fmla="*/ 67 w 263"/>
              <a:gd name="T29" fmla="*/ 178 h 208"/>
              <a:gd name="T30" fmla="*/ 92 w 263"/>
              <a:gd name="T31" fmla="*/ 172 h 208"/>
              <a:gd name="T32" fmla="*/ 114 w 263"/>
              <a:gd name="T33" fmla="*/ 186 h 208"/>
              <a:gd name="T34" fmla="*/ 123 w 263"/>
              <a:gd name="T35" fmla="*/ 182 h 208"/>
              <a:gd name="T36" fmla="*/ 141 w 263"/>
              <a:gd name="T37" fmla="*/ 188 h 208"/>
              <a:gd name="T38" fmla="*/ 157 w 263"/>
              <a:gd name="T39" fmla="*/ 190 h 208"/>
              <a:gd name="T40" fmla="*/ 190 w 263"/>
              <a:gd name="T41" fmla="*/ 180 h 208"/>
              <a:gd name="T42" fmla="*/ 210 w 263"/>
              <a:gd name="T43" fmla="*/ 176 h 208"/>
              <a:gd name="T44" fmla="*/ 216 w 263"/>
              <a:gd name="T45" fmla="*/ 172 h 208"/>
              <a:gd name="T46" fmla="*/ 220 w 263"/>
              <a:gd name="T47" fmla="*/ 162 h 208"/>
              <a:gd name="T48" fmla="*/ 223 w 263"/>
              <a:gd name="T49" fmla="*/ 158 h 208"/>
              <a:gd name="T50" fmla="*/ 253 w 263"/>
              <a:gd name="T51" fmla="*/ 118 h 208"/>
              <a:gd name="T52" fmla="*/ 259 w 263"/>
              <a:gd name="T53" fmla="*/ 64 h 208"/>
              <a:gd name="T54" fmla="*/ 253 w 263"/>
              <a:gd name="T55" fmla="*/ 48 h 208"/>
              <a:gd name="T56" fmla="*/ 247 w 263"/>
              <a:gd name="T57" fmla="*/ 8 h 208"/>
              <a:gd name="T58" fmla="*/ 239 w 263"/>
              <a:gd name="T59" fmla="*/ 6 h 208"/>
              <a:gd name="T60" fmla="*/ 192 w 263"/>
              <a:gd name="T61" fmla="*/ 0 h 208"/>
              <a:gd name="T62" fmla="*/ 176 w 263"/>
              <a:gd name="T63" fmla="*/ 12 h 208"/>
              <a:gd name="T64" fmla="*/ 161 w 263"/>
              <a:gd name="T65" fmla="*/ 22 h 208"/>
              <a:gd name="T66" fmla="*/ 145 w 263"/>
              <a:gd name="T67" fmla="*/ 32 h 208"/>
              <a:gd name="T68" fmla="*/ 129 w 263"/>
              <a:gd name="T69" fmla="*/ 44 h 208"/>
              <a:gd name="T70" fmla="*/ 110 w 263"/>
              <a:gd name="T71" fmla="*/ 58 h 208"/>
              <a:gd name="T72" fmla="*/ 92 w 263"/>
              <a:gd name="T73" fmla="*/ 72 h 208"/>
              <a:gd name="T74" fmla="*/ 67 w 263"/>
              <a:gd name="T75" fmla="*/ 78 h 20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63"/>
              <a:gd name="T115" fmla="*/ 0 h 208"/>
              <a:gd name="T116" fmla="*/ 263 w 263"/>
              <a:gd name="T117" fmla="*/ 208 h 20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63" h="208">
                <a:moveTo>
                  <a:pt x="67" y="78"/>
                </a:moveTo>
                <a:lnTo>
                  <a:pt x="67" y="92"/>
                </a:lnTo>
                <a:lnTo>
                  <a:pt x="67" y="106"/>
                </a:lnTo>
                <a:lnTo>
                  <a:pt x="67" y="120"/>
                </a:lnTo>
                <a:lnTo>
                  <a:pt x="67" y="134"/>
                </a:lnTo>
                <a:lnTo>
                  <a:pt x="63" y="136"/>
                </a:lnTo>
                <a:lnTo>
                  <a:pt x="55" y="146"/>
                </a:lnTo>
                <a:lnTo>
                  <a:pt x="37" y="146"/>
                </a:lnTo>
                <a:lnTo>
                  <a:pt x="20" y="146"/>
                </a:lnTo>
                <a:lnTo>
                  <a:pt x="12" y="152"/>
                </a:lnTo>
                <a:lnTo>
                  <a:pt x="2" y="152"/>
                </a:lnTo>
                <a:lnTo>
                  <a:pt x="0" y="160"/>
                </a:lnTo>
                <a:lnTo>
                  <a:pt x="4" y="162"/>
                </a:lnTo>
                <a:lnTo>
                  <a:pt x="4" y="168"/>
                </a:lnTo>
                <a:lnTo>
                  <a:pt x="14" y="178"/>
                </a:lnTo>
                <a:lnTo>
                  <a:pt x="21" y="190"/>
                </a:lnTo>
                <a:lnTo>
                  <a:pt x="25" y="192"/>
                </a:lnTo>
                <a:lnTo>
                  <a:pt x="31" y="190"/>
                </a:lnTo>
                <a:lnTo>
                  <a:pt x="33" y="192"/>
                </a:lnTo>
                <a:lnTo>
                  <a:pt x="35" y="196"/>
                </a:lnTo>
                <a:lnTo>
                  <a:pt x="33" y="196"/>
                </a:lnTo>
                <a:lnTo>
                  <a:pt x="33" y="198"/>
                </a:lnTo>
                <a:lnTo>
                  <a:pt x="37" y="204"/>
                </a:lnTo>
                <a:lnTo>
                  <a:pt x="39" y="202"/>
                </a:lnTo>
                <a:lnTo>
                  <a:pt x="37" y="198"/>
                </a:lnTo>
                <a:lnTo>
                  <a:pt x="45" y="196"/>
                </a:lnTo>
                <a:lnTo>
                  <a:pt x="59" y="208"/>
                </a:lnTo>
                <a:lnTo>
                  <a:pt x="57" y="196"/>
                </a:lnTo>
                <a:lnTo>
                  <a:pt x="63" y="190"/>
                </a:lnTo>
                <a:lnTo>
                  <a:pt x="67" y="178"/>
                </a:lnTo>
                <a:lnTo>
                  <a:pt x="78" y="174"/>
                </a:lnTo>
                <a:lnTo>
                  <a:pt x="92" y="172"/>
                </a:lnTo>
                <a:lnTo>
                  <a:pt x="104" y="178"/>
                </a:lnTo>
                <a:lnTo>
                  <a:pt x="114" y="186"/>
                </a:lnTo>
                <a:lnTo>
                  <a:pt x="116" y="186"/>
                </a:lnTo>
                <a:lnTo>
                  <a:pt x="123" y="182"/>
                </a:lnTo>
                <a:lnTo>
                  <a:pt x="129" y="180"/>
                </a:lnTo>
                <a:lnTo>
                  <a:pt x="141" y="188"/>
                </a:lnTo>
                <a:lnTo>
                  <a:pt x="153" y="190"/>
                </a:lnTo>
                <a:lnTo>
                  <a:pt x="157" y="190"/>
                </a:lnTo>
                <a:lnTo>
                  <a:pt x="169" y="180"/>
                </a:lnTo>
                <a:lnTo>
                  <a:pt x="190" y="180"/>
                </a:lnTo>
                <a:lnTo>
                  <a:pt x="202" y="182"/>
                </a:lnTo>
                <a:lnTo>
                  <a:pt x="210" y="176"/>
                </a:lnTo>
                <a:lnTo>
                  <a:pt x="214" y="176"/>
                </a:lnTo>
                <a:lnTo>
                  <a:pt x="216" y="172"/>
                </a:lnTo>
                <a:lnTo>
                  <a:pt x="222" y="172"/>
                </a:lnTo>
                <a:lnTo>
                  <a:pt x="220" y="162"/>
                </a:lnTo>
                <a:lnTo>
                  <a:pt x="220" y="160"/>
                </a:lnTo>
                <a:lnTo>
                  <a:pt x="223" y="158"/>
                </a:lnTo>
                <a:lnTo>
                  <a:pt x="225" y="150"/>
                </a:lnTo>
                <a:lnTo>
                  <a:pt x="253" y="118"/>
                </a:lnTo>
                <a:lnTo>
                  <a:pt x="255" y="88"/>
                </a:lnTo>
                <a:lnTo>
                  <a:pt x="259" y="64"/>
                </a:lnTo>
                <a:lnTo>
                  <a:pt x="263" y="56"/>
                </a:lnTo>
                <a:lnTo>
                  <a:pt x="253" y="48"/>
                </a:lnTo>
                <a:lnTo>
                  <a:pt x="247" y="36"/>
                </a:lnTo>
                <a:lnTo>
                  <a:pt x="247" y="8"/>
                </a:lnTo>
                <a:lnTo>
                  <a:pt x="241" y="10"/>
                </a:lnTo>
                <a:lnTo>
                  <a:pt x="239" y="6"/>
                </a:lnTo>
                <a:lnTo>
                  <a:pt x="229" y="0"/>
                </a:lnTo>
                <a:lnTo>
                  <a:pt x="192" y="0"/>
                </a:lnTo>
                <a:lnTo>
                  <a:pt x="184" y="6"/>
                </a:lnTo>
                <a:lnTo>
                  <a:pt x="176" y="12"/>
                </a:lnTo>
                <a:lnTo>
                  <a:pt x="169" y="16"/>
                </a:lnTo>
                <a:lnTo>
                  <a:pt x="161" y="22"/>
                </a:lnTo>
                <a:lnTo>
                  <a:pt x="153" y="28"/>
                </a:lnTo>
                <a:lnTo>
                  <a:pt x="145" y="32"/>
                </a:lnTo>
                <a:lnTo>
                  <a:pt x="137" y="38"/>
                </a:lnTo>
                <a:lnTo>
                  <a:pt x="129" y="44"/>
                </a:lnTo>
                <a:lnTo>
                  <a:pt x="120" y="50"/>
                </a:lnTo>
                <a:lnTo>
                  <a:pt x="110" y="58"/>
                </a:lnTo>
                <a:lnTo>
                  <a:pt x="102" y="64"/>
                </a:lnTo>
                <a:lnTo>
                  <a:pt x="92" y="72"/>
                </a:lnTo>
                <a:lnTo>
                  <a:pt x="78" y="76"/>
                </a:lnTo>
                <a:lnTo>
                  <a:pt x="67" y="7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0" name="Freeform 105"/>
          <p:cNvSpPr>
            <a:spLocks/>
          </p:cNvSpPr>
          <p:nvPr/>
        </p:nvSpPr>
        <p:spPr bwMode="auto">
          <a:xfrm>
            <a:off x="4527833" y="2970317"/>
            <a:ext cx="317402" cy="202473"/>
          </a:xfrm>
          <a:custGeom>
            <a:avLst/>
            <a:gdLst>
              <a:gd name="T0" fmla="*/ 26 w 194"/>
              <a:gd name="T1" fmla="*/ 128 h 164"/>
              <a:gd name="T2" fmla="*/ 37 w 194"/>
              <a:gd name="T3" fmla="*/ 136 h 164"/>
              <a:gd name="T4" fmla="*/ 45 w 194"/>
              <a:gd name="T5" fmla="*/ 144 h 164"/>
              <a:gd name="T6" fmla="*/ 45 w 194"/>
              <a:gd name="T7" fmla="*/ 154 h 164"/>
              <a:gd name="T8" fmla="*/ 55 w 194"/>
              <a:gd name="T9" fmla="*/ 160 h 164"/>
              <a:gd name="T10" fmla="*/ 59 w 194"/>
              <a:gd name="T11" fmla="*/ 164 h 164"/>
              <a:gd name="T12" fmla="*/ 69 w 194"/>
              <a:gd name="T13" fmla="*/ 160 h 164"/>
              <a:gd name="T14" fmla="*/ 80 w 194"/>
              <a:gd name="T15" fmla="*/ 160 h 164"/>
              <a:gd name="T16" fmla="*/ 92 w 194"/>
              <a:gd name="T17" fmla="*/ 152 h 164"/>
              <a:gd name="T18" fmla="*/ 100 w 194"/>
              <a:gd name="T19" fmla="*/ 146 h 164"/>
              <a:gd name="T20" fmla="*/ 106 w 194"/>
              <a:gd name="T21" fmla="*/ 128 h 164"/>
              <a:gd name="T22" fmla="*/ 114 w 194"/>
              <a:gd name="T23" fmla="*/ 118 h 164"/>
              <a:gd name="T24" fmla="*/ 137 w 194"/>
              <a:gd name="T25" fmla="*/ 126 h 164"/>
              <a:gd name="T26" fmla="*/ 155 w 194"/>
              <a:gd name="T27" fmla="*/ 104 h 164"/>
              <a:gd name="T28" fmla="*/ 167 w 194"/>
              <a:gd name="T29" fmla="*/ 84 h 164"/>
              <a:gd name="T30" fmla="*/ 177 w 194"/>
              <a:gd name="T31" fmla="*/ 48 h 164"/>
              <a:gd name="T32" fmla="*/ 194 w 194"/>
              <a:gd name="T33" fmla="*/ 36 h 164"/>
              <a:gd name="T34" fmla="*/ 188 w 194"/>
              <a:gd name="T35" fmla="*/ 22 h 164"/>
              <a:gd name="T36" fmla="*/ 179 w 194"/>
              <a:gd name="T37" fmla="*/ 0 h 164"/>
              <a:gd name="T38" fmla="*/ 171 w 194"/>
              <a:gd name="T39" fmla="*/ 4 h 164"/>
              <a:gd name="T40" fmla="*/ 159 w 194"/>
              <a:gd name="T41" fmla="*/ 10 h 164"/>
              <a:gd name="T42" fmla="*/ 126 w 194"/>
              <a:gd name="T43" fmla="*/ 8 h 164"/>
              <a:gd name="T44" fmla="*/ 110 w 194"/>
              <a:gd name="T45" fmla="*/ 18 h 164"/>
              <a:gd name="T46" fmla="*/ 86 w 194"/>
              <a:gd name="T47" fmla="*/ 8 h 164"/>
              <a:gd name="T48" fmla="*/ 73 w 194"/>
              <a:gd name="T49" fmla="*/ 14 h 164"/>
              <a:gd name="T50" fmla="*/ 61 w 194"/>
              <a:gd name="T51" fmla="*/ 6 h 164"/>
              <a:gd name="T52" fmla="*/ 35 w 194"/>
              <a:gd name="T53" fmla="*/ 2 h 164"/>
              <a:gd name="T54" fmla="*/ 20 w 194"/>
              <a:gd name="T55" fmla="*/ 18 h 164"/>
              <a:gd name="T56" fmla="*/ 16 w 194"/>
              <a:gd name="T57" fmla="*/ 36 h 164"/>
              <a:gd name="T58" fmla="*/ 18 w 194"/>
              <a:gd name="T59" fmla="*/ 48 h 164"/>
              <a:gd name="T60" fmla="*/ 14 w 194"/>
              <a:gd name="T61" fmla="*/ 60 h 164"/>
              <a:gd name="T62" fmla="*/ 14 w 194"/>
              <a:gd name="T63" fmla="*/ 66 h 164"/>
              <a:gd name="T64" fmla="*/ 6 w 194"/>
              <a:gd name="T65" fmla="*/ 80 h 164"/>
              <a:gd name="T66" fmla="*/ 0 w 194"/>
              <a:gd name="T67" fmla="*/ 116 h 16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94"/>
              <a:gd name="T103" fmla="*/ 0 h 164"/>
              <a:gd name="T104" fmla="*/ 194 w 194"/>
              <a:gd name="T105" fmla="*/ 164 h 16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94" h="164">
                <a:moveTo>
                  <a:pt x="2" y="128"/>
                </a:moveTo>
                <a:lnTo>
                  <a:pt x="26" y="128"/>
                </a:lnTo>
                <a:lnTo>
                  <a:pt x="35" y="132"/>
                </a:lnTo>
                <a:lnTo>
                  <a:pt x="37" y="136"/>
                </a:lnTo>
                <a:lnTo>
                  <a:pt x="43" y="142"/>
                </a:lnTo>
                <a:lnTo>
                  <a:pt x="45" y="144"/>
                </a:lnTo>
                <a:lnTo>
                  <a:pt x="43" y="144"/>
                </a:lnTo>
                <a:lnTo>
                  <a:pt x="45" y="154"/>
                </a:lnTo>
                <a:lnTo>
                  <a:pt x="51" y="160"/>
                </a:lnTo>
                <a:lnTo>
                  <a:pt x="55" y="160"/>
                </a:lnTo>
                <a:lnTo>
                  <a:pt x="57" y="160"/>
                </a:lnTo>
                <a:lnTo>
                  <a:pt x="59" y="164"/>
                </a:lnTo>
                <a:lnTo>
                  <a:pt x="63" y="160"/>
                </a:lnTo>
                <a:lnTo>
                  <a:pt x="69" y="160"/>
                </a:lnTo>
                <a:lnTo>
                  <a:pt x="73" y="156"/>
                </a:lnTo>
                <a:lnTo>
                  <a:pt x="80" y="160"/>
                </a:lnTo>
                <a:lnTo>
                  <a:pt x="90" y="158"/>
                </a:lnTo>
                <a:lnTo>
                  <a:pt x="92" y="152"/>
                </a:lnTo>
                <a:lnTo>
                  <a:pt x="94" y="154"/>
                </a:lnTo>
                <a:lnTo>
                  <a:pt x="100" y="146"/>
                </a:lnTo>
                <a:lnTo>
                  <a:pt x="102" y="136"/>
                </a:lnTo>
                <a:lnTo>
                  <a:pt x="106" y="128"/>
                </a:lnTo>
                <a:lnTo>
                  <a:pt x="112" y="124"/>
                </a:lnTo>
                <a:lnTo>
                  <a:pt x="114" y="118"/>
                </a:lnTo>
                <a:lnTo>
                  <a:pt x="130" y="118"/>
                </a:lnTo>
                <a:lnTo>
                  <a:pt x="137" y="126"/>
                </a:lnTo>
                <a:lnTo>
                  <a:pt x="143" y="124"/>
                </a:lnTo>
                <a:lnTo>
                  <a:pt x="155" y="104"/>
                </a:lnTo>
                <a:lnTo>
                  <a:pt x="159" y="92"/>
                </a:lnTo>
                <a:lnTo>
                  <a:pt x="167" y="84"/>
                </a:lnTo>
                <a:lnTo>
                  <a:pt x="171" y="66"/>
                </a:lnTo>
                <a:lnTo>
                  <a:pt x="177" y="48"/>
                </a:lnTo>
                <a:lnTo>
                  <a:pt x="180" y="44"/>
                </a:lnTo>
                <a:lnTo>
                  <a:pt x="194" y="36"/>
                </a:lnTo>
                <a:lnTo>
                  <a:pt x="194" y="28"/>
                </a:lnTo>
                <a:lnTo>
                  <a:pt x="188" y="22"/>
                </a:lnTo>
                <a:lnTo>
                  <a:pt x="188" y="12"/>
                </a:lnTo>
                <a:lnTo>
                  <a:pt x="179" y="0"/>
                </a:lnTo>
                <a:lnTo>
                  <a:pt x="173" y="0"/>
                </a:lnTo>
                <a:lnTo>
                  <a:pt x="171" y="4"/>
                </a:lnTo>
                <a:lnTo>
                  <a:pt x="167" y="4"/>
                </a:lnTo>
                <a:lnTo>
                  <a:pt x="159" y="10"/>
                </a:lnTo>
                <a:lnTo>
                  <a:pt x="147" y="8"/>
                </a:lnTo>
                <a:lnTo>
                  <a:pt x="126" y="8"/>
                </a:lnTo>
                <a:lnTo>
                  <a:pt x="114" y="18"/>
                </a:lnTo>
                <a:lnTo>
                  <a:pt x="110" y="18"/>
                </a:lnTo>
                <a:lnTo>
                  <a:pt x="98" y="16"/>
                </a:lnTo>
                <a:lnTo>
                  <a:pt x="86" y="8"/>
                </a:lnTo>
                <a:lnTo>
                  <a:pt x="80" y="10"/>
                </a:lnTo>
                <a:lnTo>
                  <a:pt x="73" y="14"/>
                </a:lnTo>
                <a:lnTo>
                  <a:pt x="71" y="14"/>
                </a:lnTo>
                <a:lnTo>
                  <a:pt x="61" y="6"/>
                </a:lnTo>
                <a:lnTo>
                  <a:pt x="49" y="0"/>
                </a:lnTo>
                <a:lnTo>
                  <a:pt x="35" y="2"/>
                </a:lnTo>
                <a:lnTo>
                  <a:pt x="24" y="6"/>
                </a:lnTo>
                <a:lnTo>
                  <a:pt x="20" y="18"/>
                </a:lnTo>
                <a:lnTo>
                  <a:pt x="14" y="24"/>
                </a:lnTo>
                <a:lnTo>
                  <a:pt x="16" y="36"/>
                </a:lnTo>
                <a:lnTo>
                  <a:pt x="14" y="42"/>
                </a:lnTo>
                <a:lnTo>
                  <a:pt x="18" y="48"/>
                </a:lnTo>
                <a:lnTo>
                  <a:pt x="18" y="58"/>
                </a:lnTo>
                <a:lnTo>
                  <a:pt x="14" y="60"/>
                </a:lnTo>
                <a:lnTo>
                  <a:pt x="16" y="64"/>
                </a:lnTo>
                <a:lnTo>
                  <a:pt x="14" y="66"/>
                </a:lnTo>
                <a:lnTo>
                  <a:pt x="8" y="74"/>
                </a:lnTo>
                <a:lnTo>
                  <a:pt x="6" y="80"/>
                </a:lnTo>
                <a:lnTo>
                  <a:pt x="2" y="90"/>
                </a:lnTo>
                <a:lnTo>
                  <a:pt x="0" y="116"/>
                </a:lnTo>
                <a:lnTo>
                  <a:pt x="2" y="12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1" name="Freeform 106"/>
          <p:cNvSpPr>
            <a:spLocks/>
          </p:cNvSpPr>
          <p:nvPr/>
        </p:nvSpPr>
        <p:spPr bwMode="auto">
          <a:xfrm>
            <a:off x="4681414" y="2985573"/>
            <a:ext cx="208188" cy="238529"/>
          </a:xfrm>
          <a:custGeom>
            <a:avLst/>
            <a:gdLst>
              <a:gd name="T0" fmla="*/ 47 w 128"/>
              <a:gd name="T1" fmla="*/ 184 h 194"/>
              <a:gd name="T2" fmla="*/ 63 w 128"/>
              <a:gd name="T3" fmla="*/ 184 h 194"/>
              <a:gd name="T4" fmla="*/ 81 w 128"/>
              <a:gd name="T5" fmla="*/ 186 h 194"/>
              <a:gd name="T6" fmla="*/ 104 w 128"/>
              <a:gd name="T7" fmla="*/ 186 h 194"/>
              <a:gd name="T8" fmla="*/ 118 w 128"/>
              <a:gd name="T9" fmla="*/ 190 h 194"/>
              <a:gd name="T10" fmla="*/ 126 w 128"/>
              <a:gd name="T11" fmla="*/ 194 h 194"/>
              <a:gd name="T12" fmla="*/ 128 w 128"/>
              <a:gd name="T13" fmla="*/ 190 h 194"/>
              <a:gd name="T14" fmla="*/ 128 w 128"/>
              <a:gd name="T15" fmla="*/ 174 h 194"/>
              <a:gd name="T16" fmla="*/ 126 w 128"/>
              <a:gd name="T17" fmla="*/ 174 h 194"/>
              <a:gd name="T18" fmla="*/ 114 w 128"/>
              <a:gd name="T19" fmla="*/ 164 h 194"/>
              <a:gd name="T20" fmla="*/ 102 w 128"/>
              <a:gd name="T21" fmla="*/ 142 h 194"/>
              <a:gd name="T22" fmla="*/ 100 w 128"/>
              <a:gd name="T23" fmla="*/ 122 h 194"/>
              <a:gd name="T24" fmla="*/ 106 w 128"/>
              <a:gd name="T25" fmla="*/ 114 h 194"/>
              <a:gd name="T26" fmla="*/ 116 w 128"/>
              <a:gd name="T27" fmla="*/ 98 h 194"/>
              <a:gd name="T28" fmla="*/ 108 w 128"/>
              <a:gd name="T29" fmla="*/ 76 h 194"/>
              <a:gd name="T30" fmla="*/ 106 w 128"/>
              <a:gd name="T31" fmla="*/ 72 h 194"/>
              <a:gd name="T32" fmla="*/ 98 w 128"/>
              <a:gd name="T33" fmla="*/ 68 h 194"/>
              <a:gd name="T34" fmla="*/ 94 w 128"/>
              <a:gd name="T35" fmla="*/ 60 h 194"/>
              <a:gd name="T36" fmla="*/ 94 w 128"/>
              <a:gd name="T37" fmla="*/ 56 h 194"/>
              <a:gd name="T38" fmla="*/ 96 w 128"/>
              <a:gd name="T39" fmla="*/ 54 h 194"/>
              <a:gd name="T40" fmla="*/ 112 w 128"/>
              <a:gd name="T41" fmla="*/ 54 h 194"/>
              <a:gd name="T42" fmla="*/ 114 w 128"/>
              <a:gd name="T43" fmla="*/ 54 h 194"/>
              <a:gd name="T44" fmla="*/ 114 w 128"/>
              <a:gd name="T45" fmla="*/ 48 h 194"/>
              <a:gd name="T46" fmla="*/ 106 w 128"/>
              <a:gd name="T47" fmla="*/ 36 h 194"/>
              <a:gd name="T48" fmla="*/ 108 w 128"/>
              <a:gd name="T49" fmla="*/ 20 h 194"/>
              <a:gd name="T50" fmla="*/ 102 w 128"/>
              <a:gd name="T51" fmla="*/ 6 h 194"/>
              <a:gd name="T52" fmla="*/ 100 w 128"/>
              <a:gd name="T53" fmla="*/ 4 h 194"/>
              <a:gd name="T54" fmla="*/ 98 w 128"/>
              <a:gd name="T55" fmla="*/ 0 h 194"/>
              <a:gd name="T56" fmla="*/ 94 w 128"/>
              <a:gd name="T57" fmla="*/ 0 h 194"/>
              <a:gd name="T58" fmla="*/ 94 w 128"/>
              <a:gd name="T59" fmla="*/ 10 h 194"/>
              <a:gd name="T60" fmla="*/ 100 w 128"/>
              <a:gd name="T61" fmla="*/ 16 h 194"/>
              <a:gd name="T62" fmla="*/ 100 w 128"/>
              <a:gd name="T63" fmla="*/ 24 h 194"/>
              <a:gd name="T64" fmla="*/ 86 w 128"/>
              <a:gd name="T65" fmla="*/ 32 h 194"/>
              <a:gd name="T66" fmla="*/ 83 w 128"/>
              <a:gd name="T67" fmla="*/ 36 h 194"/>
              <a:gd name="T68" fmla="*/ 77 w 128"/>
              <a:gd name="T69" fmla="*/ 54 h 194"/>
              <a:gd name="T70" fmla="*/ 73 w 128"/>
              <a:gd name="T71" fmla="*/ 72 h 194"/>
              <a:gd name="T72" fmla="*/ 65 w 128"/>
              <a:gd name="T73" fmla="*/ 80 h 194"/>
              <a:gd name="T74" fmla="*/ 61 w 128"/>
              <a:gd name="T75" fmla="*/ 92 h 194"/>
              <a:gd name="T76" fmla="*/ 49 w 128"/>
              <a:gd name="T77" fmla="*/ 112 h 194"/>
              <a:gd name="T78" fmla="*/ 43 w 128"/>
              <a:gd name="T79" fmla="*/ 114 h 194"/>
              <a:gd name="T80" fmla="*/ 36 w 128"/>
              <a:gd name="T81" fmla="*/ 106 h 194"/>
              <a:gd name="T82" fmla="*/ 20 w 128"/>
              <a:gd name="T83" fmla="*/ 106 h 194"/>
              <a:gd name="T84" fmla="*/ 18 w 128"/>
              <a:gd name="T85" fmla="*/ 112 h 194"/>
              <a:gd name="T86" fmla="*/ 12 w 128"/>
              <a:gd name="T87" fmla="*/ 116 h 194"/>
              <a:gd name="T88" fmla="*/ 8 w 128"/>
              <a:gd name="T89" fmla="*/ 124 h 194"/>
              <a:gd name="T90" fmla="*/ 6 w 128"/>
              <a:gd name="T91" fmla="*/ 134 h 194"/>
              <a:gd name="T92" fmla="*/ 0 w 128"/>
              <a:gd name="T93" fmla="*/ 142 h 194"/>
              <a:gd name="T94" fmla="*/ 2 w 128"/>
              <a:gd name="T95" fmla="*/ 146 h 194"/>
              <a:gd name="T96" fmla="*/ 6 w 128"/>
              <a:gd name="T97" fmla="*/ 146 h 194"/>
              <a:gd name="T98" fmla="*/ 10 w 128"/>
              <a:gd name="T99" fmla="*/ 154 h 194"/>
              <a:gd name="T100" fmla="*/ 16 w 128"/>
              <a:gd name="T101" fmla="*/ 156 h 194"/>
              <a:gd name="T102" fmla="*/ 20 w 128"/>
              <a:gd name="T103" fmla="*/ 156 h 194"/>
              <a:gd name="T104" fmla="*/ 20 w 128"/>
              <a:gd name="T105" fmla="*/ 160 h 194"/>
              <a:gd name="T106" fmla="*/ 22 w 128"/>
              <a:gd name="T107" fmla="*/ 162 h 194"/>
              <a:gd name="T108" fmla="*/ 26 w 128"/>
              <a:gd name="T109" fmla="*/ 168 h 194"/>
              <a:gd name="T110" fmla="*/ 22 w 128"/>
              <a:gd name="T111" fmla="*/ 186 h 194"/>
              <a:gd name="T112" fmla="*/ 47 w 128"/>
              <a:gd name="T113" fmla="*/ 184 h 1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8"/>
              <a:gd name="T172" fmla="*/ 0 h 194"/>
              <a:gd name="T173" fmla="*/ 128 w 128"/>
              <a:gd name="T174" fmla="*/ 194 h 19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8" h="194">
                <a:moveTo>
                  <a:pt x="47" y="184"/>
                </a:moveTo>
                <a:lnTo>
                  <a:pt x="63" y="184"/>
                </a:lnTo>
                <a:lnTo>
                  <a:pt x="81" y="186"/>
                </a:lnTo>
                <a:lnTo>
                  <a:pt x="104" y="186"/>
                </a:lnTo>
                <a:lnTo>
                  <a:pt x="118" y="190"/>
                </a:lnTo>
                <a:lnTo>
                  <a:pt x="126" y="194"/>
                </a:lnTo>
                <a:lnTo>
                  <a:pt x="128" y="190"/>
                </a:lnTo>
                <a:lnTo>
                  <a:pt x="128" y="174"/>
                </a:lnTo>
                <a:lnTo>
                  <a:pt x="126" y="174"/>
                </a:lnTo>
                <a:lnTo>
                  <a:pt x="114" y="164"/>
                </a:lnTo>
                <a:lnTo>
                  <a:pt x="102" y="142"/>
                </a:lnTo>
                <a:lnTo>
                  <a:pt x="100" y="122"/>
                </a:lnTo>
                <a:lnTo>
                  <a:pt x="106" y="114"/>
                </a:lnTo>
                <a:lnTo>
                  <a:pt x="116" y="98"/>
                </a:lnTo>
                <a:lnTo>
                  <a:pt x="108" y="76"/>
                </a:lnTo>
                <a:lnTo>
                  <a:pt x="106" y="72"/>
                </a:lnTo>
                <a:lnTo>
                  <a:pt x="98" y="68"/>
                </a:lnTo>
                <a:lnTo>
                  <a:pt x="94" y="60"/>
                </a:lnTo>
                <a:lnTo>
                  <a:pt x="94" y="56"/>
                </a:lnTo>
                <a:lnTo>
                  <a:pt x="96" y="54"/>
                </a:lnTo>
                <a:lnTo>
                  <a:pt x="112" y="54"/>
                </a:lnTo>
                <a:lnTo>
                  <a:pt x="114" y="54"/>
                </a:lnTo>
                <a:lnTo>
                  <a:pt x="114" y="48"/>
                </a:lnTo>
                <a:lnTo>
                  <a:pt x="106" y="36"/>
                </a:lnTo>
                <a:lnTo>
                  <a:pt x="108" y="20"/>
                </a:lnTo>
                <a:lnTo>
                  <a:pt x="102" y="6"/>
                </a:lnTo>
                <a:lnTo>
                  <a:pt x="100" y="4"/>
                </a:lnTo>
                <a:lnTo>
                  <a:pt x="98" y="0"/>
                </a:lnTo>
                <a:lnTo>
                  <a:pt x="94" y="0"/>
                </a:lnTo>
                <a:lnTo>
                  <a:pt x="94" y="10"/>
                </a:lnTo>
                <a:lnTo>
                  <a:pt x="100" y="16"/>
                </a:lnTo>
                <a:lnTo>
                  <a:pt x="100" y="24"/>
                </a:lnTo>
                <a:lnTo>
                  <a:pt x="86" y="32"/>
                </a:lnTo>
                <a:lnTo>
                  <a:pt x="83" y="36"/>
                </a:lnTo>
                <a:lnTo>
                  <a:pt x="77" y="54"/>
                </a:lnTo>
                <a:lnTo>
                  <a:pt x="73" y="72"/>
                </a:lnTo>
                <a:lnTo>
                  <a:pt x="65" y="80"/>
                </a:lnTo>
                <a:lnTo>
                  <a:pt x="61" y="92"/>
                </a:lnTo>
                <a:lnTo>
                  <a:pt x="49" y="112"/>
                </a:lnTo>
                <a:lnTo>
                  <a:pt x="43" y="114"/>
                </a:lnTo>
                <a:lnTo>
                  <a:pt x="36" y="106"/>
                </a:lnTo>
                <a:lnTo>
                  <a:pt x="20" y="106"/>
                </a:lnTo>
                <a:lnTo>
                  <a:pt x="18" y="112"/>
                </a:lnTo>
                <a:lnTo>
                  <a:pt x="12" y="116"/>
                </a:lnTo>
                <a:lnTo>
                  <a:pt x="8" y="124"/>
                </a:lnTo>
                <a:lnTo>
                  <a:pt x="6" y="134"/>
                </a:lnTo>
                <a:lnTo>
                  <a:pt x="0" y="142"/>
                </a:lnTo>
                <a:lnTo>
                  <a:pt x="2" y="146"/>
                </a:lnTo>
                <a:lnTo>
                  <a:pt x="6" y="146"/>
                </a:lnTo>
                <a:lnTo>
                  <a:pt x="10" y="154"/>
                </a:lnTo>
                <a:lnTo>
                  <a:pt x="16" y="156"/>
                </a:lnTo>
                <a:lnTo>
                  <a:pt x="20" y="156"/>
                </a:lnTo>
                <a:lnTo>
                  <a:pt x="20" y="160"/>
                </a:lnTo>
                <a:lnTo>
                  <a:pt x="22" y="162"/>
                </a:lnTo>
                <a:lnTo>
                  <a:pt x="26" y="168"/>
                </a:lnTo>
                <a:lnTo>
                  <a:pt x="22" y="186"/>
                </a:lnTo>
                <a:lnTo>
                  <a:pt x="47" y="18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2" name="Freeform 107"/>
          <p:cNvSpPr>
            <a:spLocks/>
          </p:cNvSpPr>
          <p:nvPr/>
        </p:nvSpPr>
        <p:spPr bwMode="auto">
          <a:xfrm>
            <a:off x="5237721" y="3278187"/>
            <a:ext cx="51194" cy="37444"/>
          </a:xfrm>
          <a:custGeom>
            <a:avLst/>
            <a:gdLst>
              <a:gd name="T0" fmla="*/ 26 w 32"/>
              <a:gd name="T1" fmla="*/ 0 h 30"/>
              <a:gd name="T2" fmla="*/ 22 w 32"/>
              <a:gd name="T3" fmla="*/ 2 h 30"/>
              <a:gd name="T4" fmla="*/ 18 w 32"/>
              <a:gd name="T5" fmla="*/ 6 h 30"/>
              <a:gd name="T6" fmla="*/ 12 w 32"/>
              <a:gd name="T7" fmla="*/ 6 h 30"/>
              <a:gd name="T8" fmla="*/ 4 w 32"/>
              <a:gd name="T9" fmla="*/ 16 h 30"/>
              <a:gd name="T10" fmla="*/ 0 w 32"/>
              <a:gd name="T11" fmla="*/ 24 h 30"/>
              <a:gd name="T12" fmla="*/ 2 w 32"/>
              <a:gd name="T13" fmla="*/ 28 h 30"/>
              <a:gd name="T14" fmla="*/ 4 w 32"/>
              <a:gd name="T15" fmla="*/ 26 h 30"/>
              <a:gd name="T16" fmla="*/ 6 w 32"/>
              <a:gd name="T17" fmla="*/ 26 h 30"/>
              <a:gd name="T18" fmla="*/ 10 w 32"/>
              <a:gd name="T19" fmla="*/ 30 h 30"/>
              <a:gd name="T20" fmla="*/ 16 w 32"/>
              <a:gd name="T21" fmla="*/ 28 h 30"/>
              <a:gd name="T22" fmla="*/ 18 w 32"/>
              <a:gd name="T23" fmla="*/ 24 h 30"/>
              <a:gd name="T24" fmla="*/ 26 w 32"/>
              <a:gd name="T25" fmla="*/ 22 h 30"/>
              <a:gd name="T26" fmla="*/ 28 w 32"/>
              <a:gd name="T27" fmla="*/ 24 h 30"/>
              <a:gd name="T28" fmla="*/ 32 w 32"/>
              <a:gd name="T29" fmla="*/ 16 h 30"/>
              <a:gd name="T30" fmla="*/ 26 w 32"/>
              <a:gd name="T31" fmla="*/ 0 h 3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2"/>
              <a:gd name="T49" fmla="*/ 0 h 30"/>
              <a:gd name="T50" fmla="*/ 32 w 32"/>
              <a:gd name="T51" fmla="*/ 30 h 3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2" h="30">
                <a:moveTo>
                  <a:pt x="26" y="0"/>
                </a:moveTo>
                <a:lnTo>
                  <a:pt x="22" y="2"/>
                </a:lnTo>
                <a:lnTo>
                  <a:pt x="18" y="6"/>
                </a:lnTo>
                <a:lnTo>
                  <a:pt x="12" y="6"/>
                </a:lnTo>
                <a:lnTo>
                  <a:pt x="4" y="16"/>
                </a:lnTo>
                <a:lnTo>
                  <a:pt x="0" y="24"/>
                </a:lnTo>
                <a:lnTo>
                  <a:pt x="2" y="28"/>
                </a:lnTo>
                <a:lnTo>
                  <a:pt x="4" y="26"/>
                </a:lnTo>
                <a:lnTo>
                  <a:pt x="6" y="26"/>
                </a:lnTo>
                <a:lnTo>
                  <a:pt x="10" y="30"/>
                </a:lnTo>
                <a:lnTo>
                  <a:pt x="16" y="28"/>
                </a:lnTo>
                <a:lnTo>
                  <a:pt x="18" y="24"/>
                </a:lnTo>
                <a:lnTo>
                  <a:pt x="26" y="22"/>
                </a:lnTo>
                <a:lnTo>
                  <a:pt x="28" y="24"/>
                </a:lnTo>
                <a:lnTo>
                  <a:pt x="32" y="16"/>
                </a:lnTo>
                <a:lnTo>
                  <a:pt x="26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3" name="Freeform 108"/>
          <p:cNvSpPr>
            <a:spLocks/>
          </p:cNvSpPr>
          <p:nvPr/>
        </p:nvSpPr>
        <p:spPr bwMode="auto">
          <a:xfrm>
            <a:off x="4845235" y="3029948"/>
            <a:ext cx="354944" cy="169190"/>
          </a:xfrm>
          <a:custGeom>
            <a:avLst/>
            <a:gdLst>
              <a:gd name="T0" fmla="*/ 208 w 218"/>
              <a:gd name="T1" fmla="*/ 98 h 138"/>
              <a:gd name="T2" fmla="*/ 202 w 218"/>
              <a:gd name="T3" fmla="*/ 100 h 138"/>
              <a:gd name="T4" fmla="*/ 196 w 218"/>
              <a:gd name="T5" fmla="*/ 98 h 138"/>
              <a:gd name="T6" fmla="*/ 179 w 218"/>
              <a:gd name="T7" fmla="*/ 98 h 138"/>
              <a:gd name="T8" fmla="*/ 173 w 218"/>
              <a:gd name="T9" fmla="*/ 104 h 138"/>
              <a:gd name="T10" fmla="*/ 147 w 218"/>
              <a:gd name="T11" fmla="*/ 108 h 138"/>
              <a:gd name="T12" fmla="*/ 136 w 218"/>
              <a:gd name="T13" fmla="*/ 108 h 138"/>
              <a:gd name="T14" fmla="*/ 134 w 218"/>
              <a:gd name="T15" fmla="*/ 114 h 138"/>
              <a:gd name="T16" fmla="*/ 106 w 218"/>
              <a:gd name="T17" fmla="*/ 108 h 138"/>
              <a:gd name="T18" fmla="*/ 102 w 218"/>
              <a:gd name="T19" fmla="*/ 110 h 138"/>
              <a:gd name="T20" fmla="*/ 85 w 218"/>
              <a:gd name="T21" fmla="*/ 98 h 138"/>
              <a:gd name="T22" fmla="*/ 73 w 218"/>
              <a:gd name="T23" fmla="*/ 122 h 138"/>
              <a:gd name="T24" fmla="*/ 59 w 218"/>
              <a:gd name="T25" fmla="*/ 128 h 138"/>
              <a:gd name="T26" fmla="*/ 41 w 218"/>
              <a:gd name="T27" fmla="*/ 124 h 138"/>
              <a:gd name="T28" fmla="*/ 28 w 218"/>
              <a:gd name="T29" fmla="*/ 138 h 138"/>
              <a:gd name="T30" fmla="*/ 14 w 218"/>
              <a:gd name="T31" fmla="*/ 128 h 138"/>
              <a:gd name="T32" fmla="*/ 0 w 218"/>
              <a:gd name="T33" fmla="*/ 86 h 138"/>
              <a:gd name="T34" fmla="*/ 16 w 218"/>
              <a:gd name="T35" fmla="*/ 62 h 138"/>
              <a:gd name="T36" fmla="*/ 34 w 218"/>
              <a:gd name="T37" fmla="*/ 56 h 138"/>
              <a:gd name="T38" fmla="*/ 41 w 218"/>
              <a:gd name="T39" fmla="*/ 58 h 138"/>
              <a:gd name="T40" fmla="*/ 71 w 218"/>
              <a:gd name="T41" fmla="*/ 50 h 138"/>
              <a:gd name="T42" fmla="*/ 75 w 218"/>
              <a:gd name="T43" fmla="*/ 38 h 138"/>
              <a:gd name="T44" fmla="*/ 100 w 218"/>
              <a:gd name="T45" fmla="*/ 32 h 138"/>
              <a:gd name="T46" fmla="*/ 108 w 218"/>
              <a:gd name="T47" fmla="*/ 26 h 138"/>
              <a:gd name="T48" fmla="*/ 122 w 218"/>
              <a:gd name="T49" fmla="*/ 12 h 138"/>
              <a:gd name="T50" fmla="*/ 124 w 218"/>
              <a:gd name="T51" fmla="*/ 2 h 138"/>
              <a:gd name="T52" fmla="*/ 151 w 218"/>
              <a:gd name="T53" fmla="*/ 16 h 138"/>
              <a:gd name="T54" fmla="*/ 149 w 218"/>
              <a:gd name="T55" fmla="*/ 36 h 138"/>
              <a:gd name="T56" fmla="*/ 161 w 218"/>
              <a:gd name="T57" fmla="*/ 40 h 138"/>
              <a:gd name="T58" fmla="*/ 173 w 218"/>
              <a:gd name="T59" fmla="*/ 46 h 138"/>
              <a:gd name="T60" fmla="*/ 179 w 218"/>
              <a:gd name="T61" fmla="*/ 58 h 138"/>
              <a:gd name="T62" fmla="*/ 202 w 218"/>
              <a:gd name="T63" fmla="*/ 84 h 138"/>
              <a:gd name="T64" fmla="*/ 218 w 218"/>
              <a:gd name="T65" fmla="*/ 98 h 13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18"/>
              <a:gd name="T100" fmla="*/ 0 h 138"/>
              <a:gd name="T101" fmla="*/ 218 w 218"/>
              <a:gd name="T102" fmla="*/ 138 h 13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18" h="138">
                <a:moveTo>
                  <a:pt x="218" y="98"/>
                </a:moveTo>
                <a:lnTo>
                  <a:pt x="208" y="98"/>
                </a:lnTo>
                <a:lnTo>
                  <a:pt x="206" y="102"/>
                </a:lnTo>
                <a:lnTo>
                  <a:pt x="202" y="100"/>
                </a:lnTo>
                <a:lnTo>
                  <a:pt x="200" y="102"/>
                </a:lnTo>
                <a:lnTo>
                  <a:pt x="196" y="98"/>
                </a:lnTo>
                <a:lnTo>
                  <a:pt x="185" y="100"/>
                </a:lnTo>
                <a:lnTo>
                  <a:pt x="179" y="98"/>
                </a:lnTo>
                <a:lnTo>
                  <a:pt x="179" y="102"/>
                </a:lnTo>
                <a:lnTo>
                  <a:pt x="173" y="104"/>
                </a:lnTo>
                <a:lnTo>
                  <a:pt x="169" y="100"/>
                </a:lnTo>
                <a:lnTo>
                  <a:pt x="147" y="108"/>
                </a:lnTo>
                <a:lnTo>
                  <a:pt x="139" y="104"/>
                </a:lnTo>
                <a:lnTo>
                  <a:pt x="136" y="108"/>
                </a:lnTo>
                <a:lnTo>
                  <a:pt x="136" y="112"/>
                </a:lnTo>
                <a:lnTo>
                  <a:pt x="134" y="114"/>
                </a:lnTo>
                <a:lnTo>
                  <a:pt x="118" y="114"/>
                </a:lnTo>
                <a:lnTo>
                  <a:pt x="106" y="108"/>
                </a:lnTo>
                <a:lnTo>
                  <a:pt x="104" y="112"/>
                </a:lnTo>
                <a:lnTo>
                  <a:pt x="102" y="110"/>
                </a:lnTo>
                <a:lnTo>
                  <a:pt x="92" y="100"/>
                </a:lnTo>
                <a:lnTo>
                  <a:pt x="85" y="98"/>
                </a:lnTo>
                <a:lnTo>
                  <a:pt x="75" y="110"/>
                </a:lnTo>
                <a:lnTo>
                  <a:pt x="73" y="122"/>
                </a:lnTo>
                <a:lnTo>
                  <a:pt x="69" y="124"/>
                </a:lnTo>
                <a:lnTo>
                  <a:pt x="59" y="128"/>
                </a:lnTo>
                <a:lnTo>
                  <a:pt x="47" y="124"/>
                </a:lnTo>
                <a:lnTo>
                  <a:pt x="41" y="124"/>
                </a:lnTo>
                <a:lnTo>
                  <a:pt x="36" y="130"/>
                </a:lnTo>
                <a:lnTo>
                  <a:pt x="28" y="138"/>
                </a:lnTo>
                <a:lnTo>
                  <a:pt x="26" y="138"/>
                </a:lnTo>
                <a:lnTo>
                  <a:pt x="14" y="128"/>
                </a:lnTo>
                <a:lnTo>
                  <a:pt x="2" y="106"/>
                </a:lnTo>
                <a:lnTo>
                  <a:pt x="0" y="86"/>
                </a:lnTo>
                <a:lnTo>
                  <a:pt x="6" y="78"/>
                </a:lnTo>
                <a:lnTo>
                  <a:pt x="16" y="62"/>
                </a:lnTo>
                <a:lnTo>
                  <a:pt x="26" y="60"/>
                </a:lnTo>
                <a:lnTo>
                  <a:pt x="34" y="56"/>
                </a:lnTo>
                <a:lnTo>
                  <a:pt x="36" y="54"/>
                </a:lnTo>
                <a:lnTo>
                  <a:pt x="41" y="58"/>
                </a:lnTo>
                <a:lnTo>
                  <a:pt x="55" y="52"/>
                </a:lnTo>
                <a:lnTo>
                  <a:pt x="71" y="50"/>
                </a:lnTo>
                <a:lnTo>
                  <a:pt x="77" y="42"/>
                </a:lnTo>
                <a:lnTo>
                  <a:pt x="75" y="38"/>
                </a:lnTo>
                <a:lnTo>
                  <a:pt x="75" y="36"/>
                </a:lnTo>
                <a:lnTo>
                  <a:pt x="100" y="32"/>
                </a:lnTo>
                <a:lnTo>
                  <a:pt x="102" y="28"/>
                </a:lnTo>
                <a:lnTo>
                  <a:pt x="108" y="26"/>
                </a:lnTo>
                <a:lnTo>
                  <a:pt x="110" y="22"/>
                </a:lnTo>
                <a:lnTo>
                  <a:pt x="122" y="12"/>
                </a:lnTo>
                <a:lnTo>
                  <a:pt x="122" y="8"/>
                </a:lnTo>
                <a:lnTo>
                  <a:pt x="124" y="2"/>
                </a:lnTo>
                <a:lnTo>
                  <a:pt x="138" y="0"/>
                </a:lnTo>
                <a:lnTo>
                  <a:pt x="151" y="16"/>
                </a:lnTo>
                <a:lnTo>
                  <a:pt x="151" y="22"/>
                </a:lnTo>
                <a:lnTo>
                  <a:pt x="149" y="36"/>
                </a:lnTo>
                <a:lnTo>
                  <a:pt x="153" y="38"/>
                </a:lnTo>
                <a:lnTo>
                  <a:pt x="161" y="40"/>
                </a:lnTo>
                <a:lnTo>
                  <a:pt x="163" y="44"/>
                </a:lnTo>
                <a:lnTo>
                  <a:pt x="173" y="46"/>
                </a:lnTo>
                <a:lnTo>
                  <a:pt x="177" y="50"/>
                </a:lnTo>
                <a:lnTo>
                  <a:pt x="179" y="58"/>
                </a:lnTo>
                <a:lnTo>
                  <a:pt x="196" y="70"/>
                </a:lnTo>
                <a:lnTo>
                  <a:pt x="202" y="84"/>
                </a:lnTo>
                <a:lnTo>
                  <a:pt x="214" y="90"/>
                </a:lnTo>
                <a:lnTo>
                  <a:pt x="218" y="9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4" name="Freeform 110"/>
          <p:cNvSpPr>
            <a:spLocks/>
          </p:cNvSpPr>
          <p:nvPr/>
        </p:nvSpPr>
        <p:spPr bwMode="auto">
          <a:xfrm>
            <a:off x="4691658" y="3211621"/>
            <a:ext cx="150169" cy="128972"/>
          </a:xfrm>
          <a:custGeom>
            <a:avLst/>
            <a:gdLst>
              <a:gd name="T0" fmla="*/ 41 w 92"/>
              <a:gd name="T1" fmla="*/ 0 h 104"/>
              <a:gd name="T2" fmla="*/ 39 w 92"/>
              <a:gd name="T3" fmla="*/ 6 h 104"/>
              <a:gd name="T4" fmla="*/ 41 w 92"/>
              <a:gd name="T5" fmla="*/ 20 h 104"/>
              <a:gd name="T6" fmla="*/ 20 w 92"/>
              <a:gd name="T7" fmla="*/ 20 h 104"/>
              <a:gd name="T8" fmla="*/ 14 w 92"/>
              <a:gd name="T9" fmla="*/ 22 h 104"/>
              <a:gd name="T10" fmla="*/ 14 w 92"/>
              <a:gd name="T11" fmla="*/ 26 h 104"/>
              <a:gd name="T12" fmla="*/ 10 w 92"/>
              <a:gd name="T13" fmla="*/ 30 h 104"/>
              <a:gd name="T14" fmla="*/ 18 w 92"/>
              <a:gd name="T15" fmla="*/ 36 h 104"/>
              <a:gd name="T16" fmla="*/ 14 w 92"/>
              <a:gd name="T17" fmla="*/ 36 h 104"/>
              <a:gd name="T18" fmla="*/ 8 w 92"/>
              <a:gd name="T19" fmla="*/ 34 h 104"/>
              <a:gd name="T20" fmla="*/ 8 w 92"/>
              <a:gd name="T21" fmla="*/ 46 h 104"/>
              <a:gd name="T22" fmla="*/ 4 w 92"/>
              <a:gd name="T23" fmla="*/ 50 h 104"/>
              <a:gd name="T24" fmla="*/ 0 w 92"/>
              <a:gd name="T25" fmla="*/ 50 h 104"/>
              <a:gd name="T26" fmla="*/ 2 w 92"/>
              <a:gd name="T27" fmla="*/ 54 h 104"/>
              <a:gd name="T28" fmla="*/ 8 w 92"/>
              <a:gd name="T29" fmla="*/ 70 h 104"/>
              <a:gd name="T30" fmla="*/ 20 w 92"/>
              <a:gd name="T31" fmla="*/ 84 h 104"/>
              <a:gd name="T32" fmla="*/ 37 w 92"/>
              <a:gd name="T33" fmla="*/ 100 h 104"/>
              <a:gd name="T34" fmla="*/ 39 w 92"/>
              <a:gd name="T35" fmla="*/ 104 h 104"/>
              <a:gd name="T36" fmla="*/ 41 w 92"/>
              <a:gd name="T37" fmla="*/ 98 h 104"/>
              <a:gd name="T38" fmla="*/ 47 w 92"/>
              <a:gd name="T39" fmla="*/ 98 h 104"/>
              <a:gd name="T40" fmla="*/ 49 w 92"/>
              <a:gd name="T41" fmla="*/ 96 h 104"/>
              <a:gd name="T42" fmla="*/ 47 w 92"/>
              <a:gd name="T43" fmla="*/ 88 h 104"/>
              <a:gd name="T44" fmla="*/ 47 w 92"/>
              <a:gd name="T45" fmla="*/ 80 h 104"/>
              <a:gd name="T46" fmla="*/ 59 w 92"/>
              <a:gd name="T47" fmla="*/ 76 h 104"/>
              <a:gd name="T48" fmla="*/ 65 w 92"/>
              <a:gd name="T49" fmla="*/ 70 h 104"/>
              <a:gd name="T50" fmla="*/ 69 w 92"/>
              <a:gd name="T51" fmla="*/ 74 h 104"/>
              <a:gd name="T52" fmla="*/ 77 w 92"/>
              <a:gd name="T53" fmla="*/ 74 h 104"/>
              <a:gd name="T54" fmla="*/ 82 w 92"/>
              <a:gd name="T55" fmla="*/ 78 h 104"/>
              <a:gd name="T56" fmla="*/ 86 w 92"/>
              <a:gd name="T57" fmla="*/ 76 h 104"/>
              <a:gd name="T58" fmla="*/ 90 w 92"/>
              <a:gd name="T59" fmla="*/ 52 h 104"/>
              <a:gd name="T60" fmla="*/ 86 w 92"/>
              <a:gd name="T61" fmla="*/ 38 h 104"/>
              <a:gd name="T62" fmla="*/ 86 w 92"/>
              <a:gd name="T63" fmla="*/ 34 h 104"/>
              <a:gd name="T64" fmla="*/ 92 w 92"/>
              <a:gd name="T65" fmla="*/ 24 h 104"/>
              <a:gd name="T66" fmla="*/ 92 w 92"/>
              <a:gd name="T67" fmla="*/ 18 h 104"/>
              <a:gd name="T68" fmla="*/ 88 w 92"/>
              <a:gd name="T69" fmla="*/ 14 h 104"/>
              <a:gd name="T70" fmla="*/ 80 w 92"/>
              <a:gd name="T71" fmla="*/ 12 h 104"/>
              <a:gd name="T72" fmla="*/ 75 w 92"/>
              <a:gd name="T73" fmla="*/ 18 h 104"/>
              <a:gd name="T74" fmla="*/ 73 w 92"/>
              <a:gd name="T75" fmla="*/ 18 h 104"/>
              <a:gd name="T76" fmla="*/ 73 w 92"/>
              <a:gd name="T77" fmla="*/ 6 h 104"/>
              <a:gd name="T78" fmla="*/ 75 w 92"/>
              <a:gd name="T79" fmla="*/ 2 h 104"/>
              <a:gd name="T80" fmla="*/ 57 w 92"/>
              <a:gd name="T81" fmla="*/ 0 h 104"/>
              <a:gd name="T82" fmla="*/ 41 w 92"/>
              <a:gd name="T83" fmla="*/ 0 h 10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92"/>
              <a:gd name="T127" fmla="*/ 0 h 104"/>
              <a:gd name="T128" fmla="*/ 92 w 92"/>
              <a:gd name="T129" fmla="*/ 104 h 104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92" h="104">
                <a:moveTo>
                  <a:pt x="41" y="0"/>
                </a:moveTo>
                <a:lnTo>
                  <a:pt x="39" y="6"/>
                </a:lnTo>
                <a:lnTo>
                  <a:pt x="41" y="20"/>
                </a:lnTo>
                <a:lnTo>
                  <a:pt x="20" y="20"/>
                </a:lnTo>
                <a:lnTo>
                  <a:pt x="14" y="22"/>
                </a:lnTo>
                <a:lnTo>
                  <a:pt x="14" y="26"/>
                </a:lnTo>
                <a:lnTo>
                  <a:pt x="10" y="30"/>
                </a:lnTo>
                <a:lnTo>
                  <a:pt x="18" y="36"/>
                </a:lnTo>
                <a:lnTo>
                  <a:pt x="14" y="36"/>
                </a:lnTo>
                <a:lnTo>
                  <a:pt x="8" y="34"/>
                </a:lnTo>
                <a:lnTo>
                  <a:pt x="8" y="46"/>
                </a:lnTo>
                <a:lnTo>
                  <a:pt x="4" y="50"/>
                </a:lnTo>
                <a:lnTo>
                  <a:pt x="0" y="50"/>
                </a:lnTo>
                <a:lnTo>
                  <a:pt x="2" y="54"/>
                </a:lnTo>
                <a:lnTo>
                  <a:pt x="8" y="70"/>
                </a:lnTo>
                <a:lnTo>
                  <a:pt x="20" y="84"/>
                </a:lnTo>
                <a:lnTo>
                  <a:pt x="37" y="100"/>
                </a:lnTo>
                <a:lnTo>
                  <a:pt x="39" y="104"/>
                </a:lnTo>
                <a:lnTo>
                  <a:pt x="41" y="98"/>
                </a:lnTo>
                <a:lnTo>
                  <a:pt x="47" y="98"/>
                </a:lnTo>
                <a:lnTo>
                  <a:pt x="49" y="96"/>
                </a:lnTo>
                <a:lnTo>
                  <a:pt x="47" y="88"/>
                </a:lnTo>
                <a:lnTo>
                  <a:pt x="47" y="80"/>
                </a:lnTo>
                <a:lnTo>
                  <a:pt x="59" y="76"/>
                </a:lnTo>
                <a:lnTo>
                  <a:pt x="65" y="70"/>
                </a:lnTo>
                <a:lnTo>
                  <a:pt x="69" y="74"/>
                </a:lnTo>
                <a:lnTo>
                  <a:pt x="77" y="74"/>
                </a:lnTo>
                <a:lnTo>
                  <a:pt x="82" y="78"/>
                </a:lnTo>
                <a:lnTo>
                  <a:pt x="86" y="76"/>
                </a:lnTo>
                <a:lnTo>
                  <a:pt x="90" y="52"/>
                </a:lnTo>
                <a:lnTo>
                  <a:pt x="86" y="38"/>
                </a:lnTo>
                <a:lnTo>
                  <a:pt x="86" y="34"/>
                </a:lnTo>
                <a:lnTo>
                  <a:pt x="92" y="24"/>
                </a:lnTo>
                <a:lnTo>
                  <a:pt x="92" y="18"/>
                </a:lnTo>
                <a:lnTo>
                  <a:pt x="88" y="14"/>
                </a:lnTo>
                <a:lnTo>
                  <a:pt x="80" y="12"/>
                </a:lnTo>
                <a:lnTo>
                  <a:pt x="75" y="18"/>
                </a:lnTo>
                <a:lnTo>
                  <a:pt x="73" y="18"/>
                </a:lnTo>
                <a:lnTo>
                  <a:pt x="73" y="6"/>
                </a:lnTo>
                <a:lnTo>
                  <a:pt x="75" y="2"/>
                </a:lnTo>
                <a:lnTo>
                  <a:pt x="57" y="0"/>
                </a:lnTo>
                <a:lnTo>
                  <a:pt x="41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5" name="Freeform 112"/>
          <p:cNvSpPr>
            <a:spLocks/>
          </p:cNvSpPr>
          <p:nvPr/>
        </p:nvSpPr>
        <p:spPr bwMode="auto">
          <a:xfrm>
            <a:off x="5241133" y="3305923"/>
            <a:ext cx="44368" cy="44378"/>
          </a:xfrm>
          <a:custGeom>
            <a:avLst/>
            <a:gdLst>
              <a:gd name="T0" fmla="*/ 8 w 28"/>
              <a:gd name="T1" fmla="*/ 36 h 36"/>
              <a:gd name="T2" fmla="*/ 4 w 28"/>
              <a:gd name="T3" fmla="*/ 26 h 36"/>
              <a:gd name="T4" fmla="*/ 4 w 28"/>
              <a:gd name="T5" fmla="*/ 18 h 36"/>
              <a:gd name="T6" fmla="*/ 2 w 28"/>
              <a:gd name="T7" fmla="*/ 10 h 36"/>
              <a:gd name="T8" fmla="*/ 0 w 28"/>
              <a:gd name="T9" fmla="*/ 6 h 36"/>
              <a:gd name="T10" fmla="*/ 2 w 28"/>
              <a:gd name="T11" fmla="*/ 4 h 36"/>
              <a:gd name="T12" fmla="*/ 4 w 28"/>
              <a:gd name="T13" fmla="*/ 4 h 36"/>
              <a:gd name="T14" fmla="*/ 8 w 28"/>
              <a:gd name="T15" fmla="*/ 8 h 36"/>
              <a:gd name="T16" fmla="*/ 14 w 28"/>
              <a:gd name="T17" fmla="*/ 6 h 36"/>
              <a:gd name="T18" fmla="*/ 16 w 28"/>
              <a:gd name="T19" fmla="*/ 2 h 36"/>
              <a:gd name="T20" fmla="*/ 24 w 28"/>
              <a:gd name="T21" fmla="*/ 0 h 36"/>
              <a:gd name="T22" fmla="*/ 26 w 28"/>
              <a:gd name="T23" fmla="*/ 2 h 36"/>
              <a:gd name="T24" fmla="*/ 24 w 28"/>
              <a:gd name="T25" fmla="*/ 8 h 36"/>
              <a:gd name="T26" fmla="*/ 28 w 28"/>
              <a:gd name="T27" fmla="*/ 10 h 36"/>
              <a:gd name="T28" fmla="*/ 28 w 28"/>
              <a:gd name="T29" fmla="*/ 16 h 36"/>
              <a:gd name="T30" fmla="*/ 18 w 28"/>
              <a:gd name="T31" fmla="*/ 32 h 36"/>
              <a:gd name="T32" fmla="*/ 10 w 28"/>
              <a:gd name="T33" fmla="*/ 36 h 36"/>
              <a:gd name="T34" fmla="*/ 8 w 28"/>
              <a:gd name="T35" fmla="*/ 3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8"/>
              <a:gd name="T55" fmla="*/ 0 h 36"/>
              <a:gd name="T56" fmla="*/ 28 w 28"/>
              <a:gd name="T57" fmla="*/ 36 h 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8" h="36">
                <a:moveTo>
                  <a:pt x="8" y="36"/>
                </a:moveTo>
                <a:lnTo>
                  <a:pt x="4" y="26"/>
                </a:lnTo>
                <a:lnTo>
                  <a:pt x="4" y="18"/>
                </a:lnTo>
                <a:lnTo>
                  <a:pt x="2" y="10"/>
                </a:lnTo>
                <a:lnTo>
                  <a:pt x="0" y="6"/>
                </a:lnTo>
                <a:lnTo>
                  <a:pt x="2" y="4"/>
                </a:lnTo>
                <a:lnTo>
                  <a:pt x="4" y="4"/>
                </a:lnTo>
                <a:lnTo>
                  <a:pt x="8" y="8"/>
                </a:lnTo>
                <a:lnTo>
                  <a:pt x="14" y="6"/>
                </a:lnTo>
                <a:lnTo>
                  <a:pt x="16" y="2"/>
                </a:lnTo>
                <a:lnTo>
                  <a:pt x="24" y="0"/>
                </a:lnTo>
                <a:lnTo>
                  <a:pt x="26" y="2"/>
                </a:lnTo>
                <a:lnTo>
                  <a:pt x="24" y="8"/>
                </a:lnTo>
                <a:lnTo>
                  <a:pt x="28" y="10"/>
                </a:lnTo>
                <a:lnTo>
                  <a:pt x="28" y="16"/>
                </a:lnTo>
                <a:lnTo>
                  <a:pt x="18" y="32"/>
                </a:lnTo>
                <a:lnTo>
                  <a:pt x="10" y="36"/>
                </a:lnTo>
                <a:lnTo>
                  <a:pt x="8" y="3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6" name="Freeform 114"/>
          <p:cNvSpPr>
            <a:spLocks/>
          </p:cNvSpPr>
          <p:nvPr/>
        </p:nvSpPr>
        <p:spPr bwMode="auto">
          <a:xfrm>
            <a:off x="4707012" y="3211620"/>
            <a:ext cx="51194" cy="27737"/>
          </a:xfrm>
          <a:custGeom>
            <a:avLst/>
            <a:gdLst>
              <a:gd name="T0" fmla="*/ 31 w 31"/>
              <a:gd name="T1" fmla="*/ 0 h 22"/>
              <a:gd name="T2" fmla="*/ 6 w 31"/>
              <a:gd name="T3" fmla="*/ 2 h 22"/>
              <a:gd name="T4" fmla="*/ 2 w 31"/>
              <a:gd name="T5" fmla="*/ 12 h 22"/>
              <a:gd name="T6" fmla="*/ 0 w 31"/>
              <a:gd name="T7" fmla="*/ 18 h 22"/>
              <a:gd name="T8" fmla="*/ 4 w 31"/>
              <a:gd name="T9" fmla="*/ 20 h 22"/>
              <a:gd name="T10" fmla="*/ 4 w 31"/>
              <a:gd name="T11" fmla="*/ 22 h 22"/>
              <a:gd name="T12" fmla="*/ 10 w 31"/>
              <a:gd name="T13" fmla="*/ 20 h 22"/>
              <a:gd name="T14" fmla="*/ 31 w 31"/>
              <a:gd name="T15" fmla="*/ 20 h 22"/>
              <a:gd name="T16" fmla="*/ 29 w 31"/>
              <a:gd name="T17" fmla="*/ 6 h 22"/>
              <a:gd name="T18" fmla="*/ 31 w 31"/>
              <a:gd name="T19" fmla="*/ 0 h 2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1"/>
              <a:gd name="T31" fmla="*/ 0 h 22"/>
              <a:gd name="T32" fmla="*/ 31 w 31"/>
              <a:gd name="T33" fmla="*/ 22 h 2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1" h="22">
                <a:moveTo>
                  <a:pt x="31" y="0"/>
                </a:moveTo>
                <a:lnTo>
                  <a:pt x="6" y="2"/>
                </a:lnTo>
                <a:lnTo>
                  <a:pt x="2" y="12"/>
                </a:lnTo>
                <a:lnTo>
                  <a:pt x="0" y="18"/>
                </a:lnTo>
                <a:lnTo>
                  <a:pt x="4" y="20"/>
                </a:lnTo>
                <a:lnTo>
                  <a:pt x="4" y="22"/>
                </a:lnTo>
                <a:lnTo>
                  <a:pt x="10" y="20"/>
                </a:lnTo>
                <a:lnTo>
                  <a:pt x="31" y="20"/>
                </a:lnTo>
                <a:lnTo>
                  <a:pt x="29" y="6"/>
                </a:lnTo>
                <a:lnTo>
                  <a:pt x="31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7" name="Freeform 117"/>
          <p:cNvSpPr>
            <a:spLocks/>
          </p:cNvSpPr>
          <p:nvPr/>
        </p:nvSpPr>
        <p:spPr bwMode="auto">
          <a:xfrm>
            <a:off x="4225789" y="3034109"/>
            <a:ext cx="165526" cy="135906"/>
          </a:xfrm>
          <a:custGeom>
            <a:avLst/>
            <a:gdLst>
              <a:gd name="T0" fmla="*/ 8 w 102"/>
              <a:gd name="T1" fmla="*/ 14 h 110"/>
              <a:gd name="T2" fmla="*/ 12 w 102"/>
              <a:gd name="T3" fmla="*/ 24 h 110"/>
              <a:gd name="T4" fmla="*/ 13 w 102"/>
              <a:gd name="T5" fmla="*/ 30 h 110"/>
              <a:gd name="T6" fmla="*/ 13 w 102"/>
              <a:gd name="T7" fmla="*/ 34 h 110"/>
              <a:gd name="T8" fmla="*/ 10 w 102"/>
              <a:gd name="T9" fmla="*/ 38 h 110"/>
              <a:gd name="T10" fmla="*/ 6 w 102"/>
              <a:gd name="T11" fmla="*/ 44 h 110"/>
              <a:gd name="T12" fmla="*/ 10 w 102"/>
              <a:gd name="T13" fmla="*/ 46 h 110"/>
              <a:gd name="T14" fmla="*/ 2 w 102"/>
              <a:gd name="T15" fmla="*/ 56 h 110"/>
              <a:gd name="T16" fmla="*/ 6 w 102"/>
              <a:gd name="T17" fmla="*/ 62 h 110"/>
              <a:gd name="T18" fmla="*/ 0 w 102"/>
              <a:gd name="T19" fmla="*/ 72 h 110"/>
              <a:gd name="T20" fmla="*/ 13 w 102"/>
              <a:gd name="T21" fmla="*/ 82 h 110"/>
              <a:gd name="T22" fmla="*/ 19 w 102"/>
              <a:gd name="T23" fmla="*/ 92 h 110"/>
              <a:gd name="T24" fmla="*/ 17 w 102"/>
              <a:gd name="T25" fmla="*/ 108 h 110"/>
              <a:gd name="T26" fmla="*/ 41 w 102"/>
              <a:gd name="T27" fmla="*/ 100 h 110"/>
              <a:gd name="T28" fmla="*/ 78 w 102"/>
              <a:gd name="T29" fmla="*/ 94 h 110"/>
              <a:gd name="T30" fmla="*/ 92 w 102"/>
              <a:gd name="T31" fmla="*/ 94 h 110"/>
              <a:gd name="T32" fmla="*/ 96 w 102"/>
              <a:gd name="T33" fmla="*/ 88 h 110"/>
              <a:gd name="T34" fmla="*/ 90 w 102"/>
              <a:gd name="T35" fmla="*/ 72 h 110"/>
              <a:gd name="T36" fmla="*/ 94 w 102"/>
              <a:gd name="T37" fmla="*/ 60 h 110"/>
              <a:gd name="T38" fmla="*/ 102 w 102"/>
              <a:gd name="T39" fmla="*/ 42 h 110"/>
              <a:gd name="T40" fmla="*/ 96 w 102"/>
              <a:gd name="T41" fmla="*/ 28 h 110"/>
              <a:gd name="T42" fmla="*/ 98 w 102"/>
              <a:gd name="T43" fmla="*/ 22 h 110"/>
              <a:gd name="T44" fmla="*/ 90 w 102"/>
              <a:gd name="T45" fmla="*/ 14 h 110"/>
              <a:gd name="T46" fmla="*/ 82 w 102"/>
              <a:gd name="T47" fmla="*/ 14 h 110"/>
              <a:gd name="T48" fmla="*/ 70 w 102"/>
              <a:gd name="T49" fmla="*/ 20 h 110"/>
              <a:gd name="T50" fmla="*/ 64 w 102"/>
              <a:gd name="T51" fmla="*/ 18 h 110"/>
              <a:gd name="T52" fmla="*/ 55 w 102"/>
              <a:gd name="T53" fmla="*/ 8 h 110"/>
              <a:gd name="T54" fmla="*/ 49 w 102"/>
              <a:gd name="T55" fmla="*/ 6 h 110"/>
              <a:gd name="T56" fmla="*/ 43 w 102"/>
              <a:gd name="T57" fmla="*/ 8 h 110"/>
              <a:gd name="T58" fmla="*/ 39 w 102"/>
              <a:gd name="T59" fmla="*/ 0 h 110"/>
              <a:gd name="T60" fmla="*/ 35 w 102"/>
              <a:gd name="T61" fmla="*/ 4 h 110"/>
              <a:gd name="T62" fmla="*/ 31 w 102"/>
              <a:gd name="T63" fmla="*/ 8 h 110"/>
              <a:gd name="T64" fmla="*/ 25 w 102"/>
              <a:gd name="T65" fmla="*/ 10 h 110"/>
              <a:gd name="T66" fmla="*/ 19 w 102"/>
              <a:gd name="T67" fmla="*/ 8 h 110"/>
              <a:gd name="T68" fmla="*/ 10 w 102"/>
              <a:gd name="T69" fmla="*/ 10 h 1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02"/>
              <a:gd name="T106" fmla="*/ 0 h 110"/>
              <a:gd name="T107" fmla="*/ 102 w 102"/>
              <a:gd name="T108" fmla="*/ 110 h 11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02" h="110">
                <a:moveTo>
                  <a:pt x="10" y="10"/>
                </a:moveTo>
                <a:lnTo>
                  <a:pt x="8" y="14"/>
                </a:lnTo>
                <a:lnTo>
                  <a:pt x="8" y="22"/>
                </a:lnTo>
                <a:lnTo>
                  <a:pt x="12" y="24"/>
                </a:lnTo>
                <a:lnTo>
                  <a:pt x="12" y="28"/>
                </a:lnTo>
                <a:lnTo>
                  <a:pt x="13" y="30"/>
                </a:lnTo>
                <a:lnTo>
                  <a:pt x="10" y="34"/>
                </a:lnTo>
                <a:lnTo>
                  <a:pt x="13" y="34"/>
                </a:lnTo>
                <a:lnTo>
                  <a:pt x="13" y="42"/>
                </a:lnTo>
                <a:lnTo>
                  <a:pt x="10" y="38"/>
                </a:lnTo>
                <a:lnTo>
                  <a:pt x="6" y="40"/>
                </a:lnTo>
                <a:lnTo>
                  <a:pt x="6" y="44"/>
                </a:lnTo>
                <a:lnTo>
                  <a:pt x="10" y="44"/>
                </a:lnTo>
                <a:lnTo>
                  <a:pt x="10" y="46"/>
                </a:lnTo>
                <a:lnTo>
                  <a:pt x="8" y="54"/>
                </a:lnTo>
                <a:lnTo>
                  <a:pt x="2" y="56"/>
                </a:lnTo>
                <a:lnTo>
                  <a:pt x="2" y="60"/>
                </a:lnTo>
                <a:lnTo>
                  <a:pt x="6" y="62"/>
                </a:lnTo>
                <a:lnTo>
                  <a:pt x="4" y="68"/>
                </a:lnTo>
                <a:lnTo>
                  <a:pt x="0" y="72"/>
                </a:lnTo>
                <a:lnTo>
                  <a:pt x="10" y="76"/>
                </a:lnTo>
                <a:lnTo>
                  <a:pt x="13" y="82"/>
                </a:lnTo>
                <a:lnTo>
                  <a:pt x="19" y="84"/>
                </a:lnTo>
                <a:lnTo>
                  <a:pt x="19" y="92"/>
                </a:lnTo>
                <a:lnTo>
                  <a:pt x="17" y="96"/>
                </a:lnTo>
                <a:lnTo>
                  <a:pt x="17" y="108"/>
                </a:lnTo>
                <a:lnTo>
                  <a:pt x="21" y="110"/>
                </a:lnTo>
                <a:lnTo>
                  <a:pt x="41" y="100"/>
                </a:lnTo>
                <a:lnTo>
                  <a:pt x="63" y="96"/>
                </a:lnTo>
                <a:lnTo>
                  <a:pt x="78" y="94"/>
                </a:lnTo>
                <a:lnTo>
                  <a:pt x="90" y="98"/>
                </a:lnTo>
                <a:lnTo>
                  <a:pt x="92" y="94"/>
                </a:lnTo>
                <a:lnTo>
                  <a:pt x="98" y="96"/>
                </a:lnTo>
                <a:lnTo>
                  <a:pt x="96" y="88"/>
                </a:lnTo>
                <a:lnTo>
                  <a:pt x="92" y="84"/>
                </a:lnTo>
                <a:lnTo>
                  <a:pt x="90" y="72"/>
                </a:lnTo>
                <a:lnTo>
                  <a:pt x="90" y="66"/>
                </a:lnTo>
                <a:lnTo>
                  <a:pt x="94" y="60"/>
                </a:lnTo>
                <a:lnTo>
                  <a:pt x="98" y="48"/>
                </a:lnTo>
                <a:lnTo>
                  <a:pt x="102" y="42"/>
                </a:lnTo>
                <a:lnTo>
                  <a:pt x="98" y="30"/>
                </a:lnTo>
                <a:lnTo>
                  <a:pt x="96" y="28"/>
                </a:lnTo>
                <a:lnTo>
                  <a:pt x="98" y="26"/>
                </a:lnTo>
                <a:lnTo>
                  <a:pt x="98" y="22"/>
                </a:lnTo>
                <a:lnTo>
                  <a:pt x="94" y="22"/>
                </a:lnTo>
                <a:lnTo>
                  <a:pt x="90" y="14"/>
                </a:lnTo>
                <a:lnTo>
                  <a:pt x="88" y="16"/>
                </a:lnTo>
                <a:lnTo>
                  <a:pt x="82" y="14"/>
                </a:lnTo>
                <a:lnTo>
                  <a:pt x="70" y="16"/>
                </a:lnTo>
                <a:lnTo>
                  <a:pt x="70" y="20"/>
                </a:lnTo>
                <a:lnTo>
                  <a:pt x="66" y="18"/>
                </a:lnTo>
                <a:lnTo>
                  <a:pt x="64" y="18"/>
                </a:lnTo>
                <a:lnTo>
                  <a:pt x="61" y="14"/>
                </a:lnTo>
                <a:lnTo>
                  <a:pt x="55" y="8"/>
                </a:lnTo>
                <a:lnTo>
                  <a:pt x="53" y="8"/>
                </a:lnTo>
                <a:lnTo>
                  <a:pt x="49" y="6"/>
                </a:lnTo>
                <a:lnTo>
                  <a:pt x="47" y="6"/>
                </a:lnTo>
                <a:lnTo>
                  <a:pt x="43" y="8"/>
                </a:lnTo>
                <a:lnTo>
                  <a:pt x="39" y="8"/>
                </a:lnTo>
                <a:lnTo>
                  <a:pt x="39" y="0"/>
                </a:lnTo>
                <a:lnTo>
                  <a:pt x="35" y="0"/>
                </a:lnTo>
                <a:lnTo>
                  <a:pt x="35" y="4"/>
                </a:lnTo>
                <a:lnTo>
                  <a:pt x="31" y="2"/>
                </a:lnTo>
                <a:lnTo>
                  <a:pt x="31" y="8"/>
                </a:lnTo>
                <a:lnTo>
                  <a:pt x="25" y="8"/>
                </a:lnTo>
                <a:lnTo>
                  <a:pt x="25" y="10"/>
                </a:lnTo>
                <a:lnTo>
                  <a:pt x="21" y="8"/>
                </a:lnTo>
                <a:lnTo>
                  <a:pt x="19" y="8"/>
                </a:lnTo>
                <a:lnTo>
                  <a:pt x="17" y="6"/>
                </a:lnTo>
                <a:lnTo>
                  <a:pt x="10" y="1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8" name="Freeform 118"/>
          <p:cNvSpPr>
            <a:spLocks/>
          </p:cNvSpPr>
          <p:nvPr/>
        </p:nvSpPr>
        <p:spPr bwMode="auto">
          <a:xfrm>
            <a:off x="4478350" y="2999441"/>
            <a:ext cx="80203" cy="131747"/>
          </a:xfrm>
          <a:custGeom>
            <a:avLst/>
            <a:gdLst>
              <a:gd name="T0" fmla="*/ 19 w 49"/>
              <a:gd name="T1" fmla="*/ 106 h 106"/>
              <a:gd name="T2" fmla="*/ 17 w 49"/>
              <a:gd name="T3" fmla="*/ 104 h 106"/>
              <a:gd name="T4" fmla="*/ 15 w 49"/>
              <a:gd name="T5" fmla="*/ 98 h 106"/>
              <a:gd name="T6" fmla="*/ 15 w 49"/>
              <a:gd name="T7" fmla="*/ 88 h 106"/>
              <a:gd name="T8" fmla="*/ 15 w 49"/>
              <a:gd name="T9" fmla="*/ 64 h 106"/>
              <a:gd name="T10" fmla="*/ 9 w 49"/>
              <a:gd name="T11" fmla="*/ 44 h 106"/>
              <a:gd name="T12" fmla="*/ 6 w 49"/>
              <a:gd name="T13" fmla="*/ 38 h 106"/>
              <a:gd name="T14" fmla="*/ 0 w 49"/>
              <a:gd name="T15" fmla="*/ 36 h 106"/>
              <a:gd name="T16" fmla="*/ 2 w 49"/>
              <a:gd name="T17" fmla="*/ 24 h 106"/>
              <a:gd name="T18" fmla="*/ 9 w 49"/>
              <a:gd name="T19" fmla="*/ 16 h 106"/>
              <a:gd name="T20" fmla="*/ 19 w 49"/>
              <a:gd name="T21" fmla="*/ 16 h 106"/>
              <a:gd name="T22" fmla="*/ 25 w 49"/>
              <a:gd name="T23" fmla="*/ 8 h 106"/>
              <a:gd name="T24" fmla="*/ 27 w 49"/>
              <a:gd name="T25" fmla="*/ 6 h 106"/>
              <a:gd name="T26" fmla="*/ 25 w 49"/>
              <a:gd name="T27" fmla="*/ 2 h 106"/>
              <a:gd name="T28" fmla="*/ 33 w 49"/>
              <a:gd name="T29" fmla="*/ 0 h 106"/>
              <a:gd name="T30" fmla="*/ 47 w 49"/>
              <a:gd name="T31" fmla="*/ 12 h 106"/>
              <a:gd name="T32" fmla="*/ 45 w 49"/>
              <a:gd name="T33" fmla="*/ 18 h 106"/>
              <a:gd name="T34" fmla="*/ 49 w 49"/>
              <a:gd name="T35" fmla="*/ 24 h 106"/>
              <a:gd name="T36" fmla="*/ 49 w 49"/>
              <a:gd name="T37" fmla="*/ 34 h 106"/>
              <a:gd name="T38" fmla="*/ 45 w 49"/>
              <a:gd name="T39" fmla="*/ 36 h 106"/>
              <a:gd name="T40" fmla="*/ 47 w 49"/>
              <a:gd name="T41" fmla="*/ 40 h 106"/>
              <a:gd name="T42" fmla="*/ 45 w 49"/>
              <a:gd name="T43" fmla="*/ 42 h 106"/>
              <a:gd name="T44" fmla="*/ 39 w 49"/>
              <a:gd name="T45" fmla="*/ 50 h 106"/>
              <a:gd name="T46" fmla="*/ 37 w 49"/>
              <a:gd name="T47" fmla="*/ 56 h 106"/>
              <a:gd name="T48" fmla="*/ 33 w 49"/>
              <a:gd name="T49" fmla="*/ 66 h 106"/>
              <a:gd name="T50" fmla="*/ 31 w 49"/>
              <a:gd name="T51" fmla="*/ 92 h 106"/>
              <a:gd name="T52" fmla="*/ 33 w 49"/>
              <a:gd name="T53" fmla="*/ 104 h 106"/>
              <a:gd name="T54" fmla="*/ 19 w 49"/>
              <a:gd name="T55" fmla="*/ 106 h 10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49"/>
              <a:gd name="T85" fmla="*/ 0 h 106"/>
              <a:gd name="T86" fmla="*/ 49 w 49"/>
              <a:gd name="T87" fmla="*/ 106 h 10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49" h="106">
                <a:moveTo>
                  <a:pt x="19" y="106"/>
                </a:moveTo>
                <a:lnTo>
                  <a:pt x="17" y="104"/>
                </a:lnTo>
                <a:lnTo>
                  <a:pt x="15" y="98"/>
                </a:lnTo>
                <a:lnTo>
                  <a:pt x="15" y="88"/>
                </a:lnTo>
                <a:lnTo>
                  <a:pt x="15" y="64"/>
                </a:lnTo>
                <a:lnTo>
                  <a:pt x="9" y="44"/>
                </a:lnTo>
                <a:lnTo>
                  <a:pt x="6" y="38"/>
                </a:lnTo>
                <a:lnTo>
                  <a:pt x="0" y="36"/>
                </a:lnTo>
                <a:lnTo>
                  <a:pt x="2" y="24"/>
                </a:lnTo>
                <a:lnTo>
                  <a:pt x="9" y="16"/>
                </a:lnTo>
                <a:lnTo>
                  <a:pt x="19" y="16"/>
                </a:lnTo>
                <a:lnTo>
                  <a:pt x="25" y="8"/>
                </a:lnTo>
                <a:lnTo>
                  <a:pt x="27" y="6"/>
                </a:lnTo>
                <a:lnTo>
                  <a:pt x="25" y="2"/>
                </a:lnTo>
                <a:lnTo>
                  <a:pt x="33" y="0"/>
                </a:lnTo>
                <a:lnTo>
                  <a:pt x="47" y="12"/>
                </a:lnTo>
                <a:lnTo>
                  <a:pt x="45" y="18"/>
                </a:lnTo>
                <a:lnTo>
                  <a:pt x="49" y="24"/>
                </a:lnTo>
                <a:lnTo>
                  <a:pt x="49" y="34"/>
                </a:lnTo>
                <a:lnTo>
                  <a:pt x="45" y="36"/>
                </a:lnTo>
                <a:lnTo>
                  <a:pt x="47" y="40"/>
                </a:lnTo>
                <a:lnTo>
                  <a:pt x="45" y="42"/>
                </a:lnTo>
                <a:lnTo>
                  <a:pt x="39" y="50"/>
                </a:lnTo>
                <a:lnTo>
                  <a:pt x="37" y="56"/>
                </a:lnTo>
                <a:lnTo>
                  <a:pt x="33" y="66"/>
                </a:lnTo>
                <a:lnTo>
                  <a:pt x="31" y="92"/>
                </a:lnTo>
                <a:lnTo>
                  <a:pt x="33" y="104"/>
                </a:lnTo>
                <a:lnTo>
                  <a:pt x="19" y="10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29" name="Freeform 119"/>
          <p:cNvSpPr>
            <a:spLocks/>
          </p:cNvSpPr>
          <p:nvPr/>
        </p:nvSpPr>
        <p:spPr bwMode="auto">
          <a:xfrm>
            <a:off x="4149003" y="3081259"/>
            <a:ext cx="107507" cy="85982"/>
          </a:xfrm>
          <a:custGeom>
            <a:avLst/>
            <a:gdLst>
              <a:gd name="T0" fmla="*/ 0 w 66"/>
              <a:gd name="T1" fmla="*/ 26 h 70"/>
              <a:gd name="T2" fmla="*/ 2 w 66"/>
              <a:gd name="T3" fmla="*/ 22 h 70"/>
              <a:gd name="T4" fmla="*/ 13 w 66"/>
              <a:gd name="T5" fmla="*/ 14 h 70"/>
              <a:gd name="T6" fmla="*/ 13 w 66"/>
              <a:gd name="T7" fmla="*/ 8 h 70"/>
              <a:gd name="T8" fmla="*/ 19 w 66"/>
              <a:gd name="T9" fmla="*/ 6 h 70"/>
              <a:gd name="T10" fmla="*/ 17 w 66"/>
              <a:gd name="T11" fmla="*/ 2 h 70"/>
              <a:gd name="T12" fmla="*/ 21 w 66"/>
              <a:gd name="T13" fmla="*/ 0 h 70"/>
              <a:gd name="T14" fmla="*/ 23 w 66"/>
              <a:gd name="T15" fmla="*/ 2 h 70"/>
              <a:gd name="T16" fmla="*/ 27 w 66"/>
              <a:gd name="T17" fmla="*/ 0 h 70"/>
              <a:gd name="T18" fmla="*/ 31 w 66"/>
              <a:gd name="T19" fmla="*/ 4 h 70"/>
              <a:gd name="T20" fmla="*/ 33 w 66"/>
              <a:gd name="T21" fmla="*/ 12 h 70"/>
              <a:gd name="T22" fmla="*/ 31 w 66"/>
              <a:gd name="T23" fmla="*/ 20 h 70"/>
              <a:gd name="T24" fmla="*/ 35 w 66"/>
              <a:gd name="T25" fmla="*/ 20 h 70"/>
              <a:gd name="T26" fmla="*/ 39 w 66"/>
              <a:gd name="T27" fmla="*/ 22 h 70"/>
              <a:gd name="T28" fmla="*/ 43 w 66"/>
              <a:gd name="T29" fmla="*/ 22 h 70"/>
              <a:gd name="T30" fmla="*/ 45 w 66"/>
              <a:gd name="T31" fmla="*/ 16 h 70"/>
              <a:gd name="T32" fmla="*/ 49 w 66"/>
              <a:gd name="T33" fmla="*/ 18 h 70"/>
              <a:gd name="T34" fmla="*/ 49 w 66"/>
              <a:gd name="T35" fmla="*/ 22 h 70"/>
              <a:gd name="T36" fmla="*/ 53 w 66"/>
              <a:gd name="T37" fmla="*/ 24 h 70"/>
              <a:gd name="T38" fmla="*/ 51 w 66"/>
              <a:gd name="T39" fmla="*/ 30 h 70"/>
              <a:gd name="T40" fmla="*/ 47 w 66"/>
              <a:gd name="T41" fmla="*/ 34 h 70"/>
              <a:gd name="T42" fmla="*/ 57 w 66"/>
              <a:gd name="T43" fmla="*/ 38 h 70"/>
              <a:gd name="T44" fmla="*/ 60 w 66"/>
              <a:gd name="T45" fmla="*/ 44 h 70"/>
              <a:gd name="T46" fmla="*/ 66 w 66"/>
              <a:gd name="T47" fmla="*/ 46 h 70"/>
              <a:gd name="T48" fmla="*/ 66 w 66"/>
              <a:gd name="T49" fmla="*/ 54 h 70"/>
              <a:gd name="T50" fmla="*/ 64 w 66"/>
              <a:gd name="T51" fmla="*/ 58 h 70"/>
              <a:gd name="T52" fmla="*/ 64 w 66"/>
              <a:gd name="T53" fmla="*/ 70 h 70"/>
              <a:gd name="T54" fmla="*/ 49 w 66"/>
              <a:gd name="T55" fmla="*/ 66 h 70"/>
              <a:gd name="T56" fmla="*/ 35 w 66"/>
              <a:gd name="T57" fmla="*/ 58 h 70"/>
              <a:gd name="T58" fmla="*/ 17 w 66"/>
              <a:gd name="T59" fmla="*/ 42 h 70"/>
              <a:gd name="T60" fmla="*/ 9 w 66"/>
              <a:gd name="T61" fmla="*/ 38 h 70"/>
              <a:gd name="T62" fmla="*/ 0 w 66"/>
              <a:gd name="T63" fmla="*/ 26 h 7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6"/>
              <a:gd name="T97" fmla="*/ 0 h 70"/>
              <a:gd name="T98" fmla="*/ 66 w 66"/>
              <a:gd name="T99" fmla="*/ 70 h 7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6" h="70">
                <a:moveTo>
                  <a:pt x="0" y="26"/>
                </a:moveTo>
                <a:lnTo>
                  <a:pt x="2" y="22"/>
                </a:lnTo>
                <a:lnTo>
                  <a:pt x="13" y="14"/>
                </a:lnTo>
                <a:lnTo>
                  <a:pt x="13" y="8"/>
                </a:lnTo>
                <a:lnTo>
                  <a:pt x="19" y="6"/>
                </a:lnTo>
                <a:lnTo>
                  <a:pt x="17" y="2"/>
                </a:lnTo>
                <a:lnTo>
                  <a:pt x="21" y="0"/>
                </a:lnTo>
                <a:lnTo>
                  <a:pt x="23" y="2"/>
                </a:lnTo>
                <a:lnTo>
                  <a:pt x="27" y="0"/>
                </a:lnTo>
                <a:lnTo>
                  <a:pt x="31" y="4"/>
                </a:lnTo>
                <a:lnTo>
                  <a:pt x="33" y="12"/>
                </a:lnTo>
                <a:lnTo>
                  <a:pt x="31" y="20"/>
                </a:lnTo>
                <a:lnTo>
                  <a:pt x="35" y="20"/>
                </a:lnTo>
                <a:lnTo>
                  <a:pt x="39" y="22"/>
                </a:lnTo>
                <a:lnTo>
                  <a:pt x="43" y="22"/>
                </a:lnTo>
                <a:lnTo>
                  <a:pt x="45" y="16"/>
                </a:lnTo>
                <a:lnTo>
                  <a:pt x="49" y="18"/>
                </a:lnTo>
                <a:lnTo>
                  <a:pt x="49" y="22"/>
                </a:lnTo>
                <a:lnTo>
                  <a:pt x="53" y="24"/>
                </a:lnTo>
                <a:lnTo>
                  <a:pt x="51" y="30"/>
                </a:lnTo>
                <a:lnTo>
                  <a:pt x="47" y="34"/>
                </a:lnTo>
                <a:lnTo>
                  <a:pt x="57" y="38"/>
                </a:lnTo>
                <a:lnTo>
                  <a:pt x="60" y="44"/>
                </a:lnTo>
                <a:lnTo>
                  <a:pt x="66" y="46"/>
                </a:lnTo>
                <a:lnTo>
                  <a:pt x="66" y="54"/>
                </a:lnTo>
                <a:lnTo>
                  <a:pt x="64" y="58"/>
                </a:lnTo>
                <a:lnTo>
                  <a:pt x="64" y="70"/>
                </a:lnTo>
                <a:lnTo>
                  <a:pt x="49" y="66"/>
                </a:lnTo>
                <a:lnTo>
                  <a:pt x="35" y="58"/>
                </a:lnTo>
                <a:lnTo>
                  <a:pt x="17" y="42"/>
                </a:lnTo>
                <a:lnTo>
                  <a:pt x="9" y="38"/>
                </a:lnTo>
                <a:lnTo>
                  <a:pt x="0" y="2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0" name="Freeform 120"/>
          <p:cNvSpPr>
            <a:spLocks/>
          </p:cNvSpPr>
          <p:nvPr/>
        </p:nvSpPr>
        <p:spPr bwMode="auto">
          <a:xfrm>
            <a:off x="4452749" y="3029949"/>
            <a:ext cx="56314" cy="102623"/>
          </a:xfrm>
          <a:custGeom>
            <a:avLst/>
            <a:gdLst>
              <a:gd name="T0" fmla="*/ 35 w 35"/>
              <a:gd name="T1" fmla="*/ 82 h 84"/>
              <a:gd name="T2" fmla="*/ 24 w 35"/>
              <a:gd name="T3" fmla="*/ 84 h 84"/>
              <a:gd name="T4" fmla="*/ 18 w 35"/>
              <a:gd name="T5" fmla="*/ 78 h 84"/>
              <a:gd name="T6" fmla="*/ 14 w 35"/>
              <a:gd name="T7" fmla="*/ 72 h 84"/>
              <a:gd name="T8" fmla="*/ 12 w 35"/>
              <a:gd name="T9" fmla="*/ 30 h 84"/>
              <a:gd name="T10" fmla="*/ 8 w 35"/>
              <a:gd name="T11" fmla="*/ 14 h 84"/>
              <a:gd name="T12" fmla="*/ 0 w 35"/>
              <a:gd name="T13" fmla="*/ 6 h 84"/>
              <a:gd name="T14" fmla="*/ 4 w 35"/>
              <a:gd name="T15" fmla="*/ 2 h 84"/>
              <a:gd name="T16" fmla="*/ 0 w 35"/>
              <a:gd name="T17" fmla="*/ 2 h 84"/>
              <a:gd name="T18" fmla="*/ 0 w 35"/>
              <a:gd name="T19" fmla="*/ 0 h 84"/>
              <a:gd name="T20" fmla="*/ 6 w 35"/>
              <a:gd name="T21" fmla="*/ 2 h 84"/>
              <a:gd name="T22" fmla="*/ 12 w 35"/>
              <a:gd name="T23" fmla="*/ 2 h 84"/>
              <a:gd name="T24" fmla="*/ 18 w 35"/>
              <a:gd name="T25" fmla="*/ 0 h 84"/>
              <a:gd name="T26" fmla="*/ 16 w 35"/>
              <a:gd name="T27" fmla="*/ 12 h 84"/>
              <a:gd name="T28" fmla="*/ 22 w 35"/>
              <a:gd name="T29" fmla="*/ 14 h 84"/>
              <a:gd name="T30" fmla="*/ 25 w 35"/>
              <a:gd name="T31" fmla="*/ 20 h 84"/>
              <a:gd name="T32" fmla="*/ 31 w 35"/>
              <a:gd name="T33" fmla="*/ 40 h 84"/>
              <a:gd name="T34" fmla="*/ 31 w 35"/>
              <a:gd name="T35" fmla="*/ 64 h 84"/>
              <a:gd name="T36" fmla="*/ 31 w 35"/>
              <a:gd name="T37" fmla="*/ 74 h 84"/>
              <a:gd name="T38" fmla="*/ 33 w 35"/>
              <a:gd name="T39" fmla="*/ 80 h 84"/>
              <a:gd name="T40" fmla="*/ 35 w 35"/>
              <a:gd name="T41" fmla="*/ 82 h 8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5"/>
              <a:gd name="T64" fmla="*/ 0 h 84"/>
              <a:gd name="T65" fmla="*/ 35 w 35"/>
              <a:gd name="T66" fmla="*/ 84 h 8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5" h="84">
                <a:moveTo>
                  <a:pt x="35" y="82"/>
                </a:moveTo>
                <a:lnTo>
                  <a:pt x="24" y="84"/>
                </a:lnTo>
                <a:lnTo>
                  <a:pt x="18" y="78"/>
                </a:lnTo>
                <a:lnTo>
                  <a:pt x="14" y="72"/>
                </a:lnTo>
                <a:lnTo>
                  <a:pt x="12" y="30"/>
                </a:lnTo>
                <a:lnTo>
                  <a:pt x="8" y="14"/>
                </a:lnTo>
                <a:lnTo>
                  <a:pt x="0" y="6"/>
                </a:lnTo>
                <a:lnTo>
                  <a:pt x="4" y="2"/>
                </a:lnTo>
                <a:lnTo>
                  <a:pt x="0" y="2"/>
                </a:lnTo>
                <a:lnTo>
                  <a:pt x="0" y="0"/>
                </a:lnTo>
                <a:lnTo>
                  <a:pt x="6" y="2"/>
                </a:lnTo>
                <a:lnTo>
                  <a:pt x="12" y="2"/>
                </a:lnTo>
                <a:lnTo>
                  <a:pt x="18" y="0"/>
                </a:lnTo>
                <a:lnTo>
                  <a:pt x="16" y="12"/>
                </a:lnTo>
                <a:lnTo>
                  <a:pt x="22" y="14"/>
                </a:lnTo>
                <a:lnTo>
                  <a:pt x="25" y="20"/>
                </a:lnTo>
                <a:lnTo>
                  <a:pt x="31" y="40"/>
                </a:lnTo>
                <a:lnTo>
                  <a:pt x="31" y="64"/>
                </a:lnTo>
                <a:lnTo>
                  <a:pt x="31" y="74"/>
                </a:lnTo>
                <a:lnTo>
                  <a:pt x="33" y="80"/>
                </a:lnTo>
                <a:lnTo>
                  <a:pt x="35" y="8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1" name="Freeform 121"/>
          <p:cNvSpPr>
            <a:spLocks/>
          </p:cNvSpPr>
          <p:nvPr/>
        </p:nvSpPr>
        <p:spPr bwMode="auto">
          <a:xfrm>
            <a:off x="4050024" y="2992504"/>
            <a:ext cx="196242" cy="116492"/>
          </a:xfrm>
          <a:custGeom>
            <a:avLst/>
            <a:gdLst>
              <a:gd name="T0" fmla="*/ 33 w 121"/>
              <a:gd name="T1" fmla="*/ 2 h 94"/>
              <a:gd name="T2" fmla="*/ 37 w 121"/>
              <a:gd name="T3" fmla="*/ 4 h 94"/>
              <a:gd name="T4" fmla="*/ 63 w 121"/>
              <a:gd name="T5" fmla="*/ 6 h 94"/>
              <a:gd name="T6" fmla="*/ 63 w 121"/>
              <a:gd name="T7" fmla="*/ 12 h 94"/>
              <a:gd name="T8" fmla="*/ 69 w 121"/>
              <a:gd name="T9" fmla="*/ 10 h 94"/>
              <a:gd name="T10" fmla="*/ 80 w 121"/>
              <a:gd name="T11" fmla="*/ 8 h 94"/>
              <a:gd name="T12" fmla="*/ 90 w 121"/>
              <a:gd name="T13" fmla="*/ 10 h 94"/>
              <a:gd name="T14" fmla="*/ 96 w 121"/>
              <a:gd name="T15" fmla="*/ 4 h 94"/>
              <a:gd name="T16" fmla="*/ 102 w 121"/>
              <a:gd name="T17" fmla="*/ 10 h 94"/>
              <a:gd name="T18" fmla="*/ 104 w 121"/>
              <a:gd name="T19" fmla="*/ 14 h 94"/>
              <a:gd name="T20" fmla="*/ 106 w 121"/>
              <a:gd name="T21" fmla="*/ 18 h 94"/>
              <a:gd name="T22" fmla="*/ 112 w 121"/>
              <a:gd name="T23" fmla="*/ 24 h 94"/>
              <a:gd name="T24" fmla="*/ 106 w 121"/>
              <a:gd name="T25" fmla="*/ 28 h 94"/>
              <a:gd name="T26" fmla="*/ 110 w 121"/>
              <a:gd name="T27" fmla="*/ 28 h 94"/>
              <a:gd name="T28" fmla="*/ 112 w 121"/>
              <a:gd name="T29" fmla="*/ 38 h 94"/>
              <a:gd name="T30" fmla="*/ 116 w 121"/>
              <a:gd name="T31" fmla="*/ 48 h 94"/>
              <a:gd name="T32" fmla="*/ 120 w 121"/>
              <a:gd name="T33" fmla="*/ 58 h 94"/>
              <a:gd name="T34" fmla="*/ 121 w 121"/>
              <a:gd name="T35" fmla="*/ 64 h 94"/>
              <a:gd name="T36" fmla="*/ 121 w 121"/>
              <a:gd name="T37" fmla="*/ 68 h 94"/>
              <a:gd name="T38" fmla="*/ 118 w 121"/>
              <a:gd name="T39" fmla="*/ 72 h 94"/>
              <a:gd name="T40" fmla="*/ 114 w 121"/>
              <a:gd name="T41" fmla="*/ 78 h 94"/>
              <a:gd name="T42" fmla="*/ 118 w 121"/>
              <a:gd name="T43" fmla="*/ 80 h 94"/>
              <a:gd name="T44" fmla="*/ 110 w 121"/>
              <a:gd name="T45" fmla="*/ 90 h 94"/>
              <a:gd name="T46" fmla="*/ 104 w 121"/>
              <a:gd name="T47" fmla="*/ 94 h 94"/>
              <a:gd name="T48" fmla="*/ 96 w 121"/>
              <a:gd name="T49" fmla="*/ 92 h 94"/>
              <a:gd name="T50" fmla="*/ 94 w 121"/>
              <a:gd name="T51" fmla="*/ 84 h 94"/>
              <a:gd name="T52" fmla="*/ 88 w 121"/>
              <a:gd name="T53" fmla="*/ 72 h 94"/>
              <a:gd name="T54" fmla="*/ 82 w 121"/>
              <a:gd name="T55" fmla="*/ 72 h 94"/>
              <a:gd name="T56" fmla="*/ 78 w 121"/>
              <a:gd name="T57" fmla="*/ 72 h 94"/>
              <a:gd name="T58" fmla="*/ 74 w 121"/>
              <a:gd name="T59" fmla="*/ 70 h 94"/>
              <a:gd name="T60" fmla="*/ 76 w 121"/>
              <a:gd name="T61" fmla="*/ 66 h 94"/>
              <a:gd name="T62" fmla="*/ 72 w 121"/>
              <a:gd name="T63" fmla="*/ 58 h 94"/>
              <a:gd name="T64" fmla="*/ 70 w 121"/>
              <a:gd name="T65" fmla="*/ 54 h 94"/>
              <a:gd name="T66" fmla="*/ 45 w 121"/>
              <a:gd name="T67" fmla="*/ 50 h 94"/>
              <a:gd name="T68" fmla="*/ 35 w 121"/>
              <a:gd name="T69" fmla="*/ 62 h 94"/>
              <a:gd name="T70" fmla="*/ 23 w 121"/>
              <a:gd name="T71" fmla="*/ 56 h 94"/>
              <a:gd name="T72" fmla="*/ 12 w 121"/>
              <a:gd name="T73" fmla="*/ 46 h 94"/>
              <a:gd name="T74" fmla="*/ 8 w 121"/>
              <a:gd name="T75" fmla="*/ 36 h 94"/>
              <a:gd name="T76" fmla="*/ 2 w 121"/>
              <a:gd name="T77" fmla="*/ 34 h 94"/>
              <a:gd name="T78" fmla="*/ 4 w 121"/>
              <a:gd name="T79" fmla="*/ 30 h 94"/>
              <a:gd name="T80" fmla="*/ 23 w 121"/>
              <a:gd name="T81" fmla="*/ 18 h 94"/>
              <a:gd name="T82" fmla="*/ 20 w 121"/>
              <a:gd name="T83" fmla="*/ 10 h 94"/>
              <a:gd name="T84" fmla="*/ 23 w 121"/>
              <a:gd name="T85" fmla="*/ 0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1"/>
              <a:gd name="T130" fmla="*/ 0 h 94"/>
              <a:gd name="T131" fmla="*/ 121 w 121"/>
              <a:gd name="T132" fmla="*/ 94 h 9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1" h="94">
                <a:moveTo>
                  <a:pt x="23" y="0"/>
                </a:moveTo>
                <a:lnTo>
                  <a:pt x="33" y="2"/>
                </a:lnTo>
                <a:lnTo>
                  <a:pt x="35" y="4"/>
                </a:lnTo>
                <a:lnTo>
                  <a:pt x="37" y="4"/>
                </a:lnTo>
                <a:lnTo>
                  <a:pt x="47" y="8"/>
                </a:lnTo>
                <a:lnTo>
                  <a:pt x="63" y="6"/>
                </a:lnTo>
                <a:lnTo>
                  <a:pt x="61" y="10"/>
                </a:lnTo>
                <a:lnTo>
                  <a:pt x="63" y="12"/>
                </a:lnTo>
                <a:lnTo>
                  <a:pt x="65" y="12"/>
                </a:lnTo>
                <a:lnTo>
                  <a:pt x="69" y="10"/>
                </a:lnTo>
                <a:lnTo>
                  <a:pt x="74" y="14"/>
                </a:lnTo>
                <a:lnTo>
                  <a:pt x="80" y="8"/>
                </a:lnTo>
                <a:lnTo>
                  <a:pt x="90" y="12"/>
                </a:lnTo>
                <a:lnTo>
                  <a:pt x="90" y="10"/>
                </a:lnTo>
                <a:lnTo>
                  <a:pt x="94" y="8"/>
                </a:lnTo>
                <a:lnTo>
                  <a:pt x="96" y="4"/>
                </a:lnTo>
                <a:lnTo>
                  <a:pt x="100" y="4"/>
                </a:lnTo>
                <a:lnTo>
                  <a:pt x="102" y="10"/>
                </a:lnTo>
                <a:lnTo>
                  <a:pt x="104" y="10"/>
                </a:lnTo>
                <a:lnTo>
                  <a:pt x="104" y="14"/>
                </a:lnTo>
                <a:lnTo>
                  <a:pt x="104" y="18"/>
                </a:lnTo>
                <a:lnTo>
                  <a:pt x="106" y="18"/>
                </a:lnTo>
                <a:lnTo>
                  <a:pt x="108" y="22"/>
                </a:lnTo>
                <a:lnTo>
                  <a:pt x="112" y="24"/>
                </a:lnTo>
                <a:lnTo>
                  <a:pt x="106" y="28"/>
                </a:lnTo>
                <a:lnTo>
                  <a:pt x="106" y="32"/>
                </a:lnTo>
                <a:lnTo>
                  <a:pt x="110" y="28"/>
                </a:lnTo>
                <a:lnTo>
                  <a:pt x="112" y="30"/>
                </a:lnTo>
                <a:lnTo>
                  <a:pt x="112" y="38"/>
                </a:lnTo>
                <a:lnTo>
                  <a:pt x="118" y="44"/>
                </a:lnTo>
                <a:lnTo>
                  <a:pt x="116" y="48"/>
                </a:lnTo>
                <a:lnTo>
                  <a:pt x="116" y="56"/>
                </a:lnTo>
                <a:lnTo>
                  <a:pt x="120" y="58"/>
                </a:lnTo>
                <a:lnTo>
                  <a:pt x="120" y="62"/>
                </a:lnTo>
                <a:lnTo>
                  <a:pt x="121" y="64"/>
                </a:lnTo>
                <a:lnTo>
                  <a:pt x="118" y="68"/>
                </a:lnTo>
                <a:lnTo>
                  <a:pt x="121" y="68"/>
                </a:lnTo>
                <a:lnTo>
                  <a:pt x="121" y="76"/>
                </a:lnTo>
                <a:lnTo>
                  <a:pt x="118" y="72"/>
                </a:lnTo>
                <a:lnTo>
                  <a:pt x="114" y="74"/>
                </a:lnTo>
                <a:lnTo>
                  <a:pt x="114" y="78"/>
                </a:lnTo>
                <a:lnTo>
                  <a:pt x="118" y="78"/>
                </a:lnTo>
                <a:lnTo>
                  <a:pt x="118" y="80"/>
                </a:lnTo>
                <a:lnTo>
                  <a:pt x="116" y="88"/>
                </a:lnTo>
                <a:lnTo>
                  <a:pt x="110" y="90"/>
                </a:lnTo>
                <a:lnTo>
                  <a:pt x="106" y="88"/>
                </a:lnTo>
                <a:lnTo>
                  <a:pt x="104" y="94"/>
                </a:lnTo>
                <a:lnTo>
                  <a:pt x="100" y="94"/>
                </a:lnTo>
                <a:lnTo>
                  <a:pt x="96" y="92"/>
                </a:lnTo>
                <a:lnTo>
                  <a:pt x="92" y="92"/>
                </a:lnTo>
                <a:lnTo>
                  <a:pt x="94" y="84"/>
                </a:lnTo>
                <a:lnTo>
                  <a:pt x="92" y="76"/>
                </a:lnTo>
                <a:lnTo>
                  <a:pt x="88" y="72"/>
                </a:lnTo>
                <a:lnTo>
                  <a:pt x="84" y="74"/>
                </a:lnTo>
                <a:lnTo>
                  <a:pt x="82" y="72"/>
                </a:lnTo>
                <a:lnTo>
                  <a:pt x="78" y="74"/>
                </a:lnTo>
                <a:lnTo>
                  <a:pt x="78" y="72"/>
                </a:lnTo>
                <a:lnTo>
                  <a:pt x="72" y="76"/>
                </a:lnTo>
                <a:lnTo>
                  <a:pt x="74" y="70"/>
                </a:lnTo>
                <a:lnTo>
                  <a:pt x="76" y="68"/>
                </a:lnTo>
                <a:lnTo>
                  <a:pt x="76" y="66"/>
                </a:lnTo>
                <a:lnTo>
                  <a:pt x="72" y="62"/>
                </a:lnTo>
                <a:lnTo>
                  <a:pt x="72" y="58"/>
                </a:lnTo>
                <a:lnTo>
                  <a:pt x="70" y="58"/>
                </a:lnTo>
                <a:lnTo>
                  <a:pt x="70" y="54"/>
                </a:lnTo>
                <a:lnTo>
                  <a:pt x="65" y="48"/>
                </a:lnTo>
                <a:lnTo>
                  <a:pt x="45" y="50"/>
                </a:lnTo>
                <a:lnTo>
                  <a:pt x="43" y="54"/>
                </a:lnTo>
                <a:lnTo>
                  <a:pt x="35" y="62"/>
                </a:lnTo>
                <a:lnTo>
                  <a:pt x="31" y="62"/>
                </a:lnTo>
                <a:lnTo>
                  <a:pt x="23" y="56"/>
                </a:lnTo>
                <a:lnTo>
                  <a:pt x="20" y="50"/>
                </a:lnTo>
                <a:lnTo>
                  <a:pt x="12" y="46"/>
                </a:lnTo>
                <a:lnTo>
                  <a:pt x="10" y="36"/>
                </a:lnTo>
                <a:lnTo>
                  <a:pt x="8" y="36"/>
                </a:lnTo>
                <a:lnTo>
                  <a:pt x="6" y="32"/>
                </a:lnTo>
                <a:lnTo>
                  <a:pt x="2" y="34"/>
                </a:lnTo>
                <a:lnTo>
                  <a:pt x="0" y="30"/>
                </a:lnTo>
                <a:lnTo>
                  <a:pt x="4" y="30"/>
                </a:lnTo>
                <a:lnTo>
                  <a:pt x="10" y="22"/>
                </a:lnTo>
                <a:lnTo>
                  <a:pt x="23" y="18"/>
                </a:lnTo>
                <a:lnTo>
                  <a:pt x="23" y="12"/>
                </a:lnTo>
                <a:lnTo>
                  <a:pt x="20" y="10"/>
                </a:lnTo>
                <a:lnTo>
                  <a:pt x="25" y="6"/>
                </a:lnTo>
                <a:lnTo>
                  <a:pt x="23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2" name="Freeform 122"/>
          <p:cNvSpPr>
            <a:spLocks/>
          </p:cNvSpPr>
          <p:nvPr/>
        </p:nvSpPr>
        <p:spPr bwMode="auto">
          <a:xfrm>
            <a:off x="4372545" y="3029951"/>
            <a:ext cx="117746" cy="133133"/>
          </a:xfrm>
          <a:custGeom>
            <a:avLst/>
            <a:gdLst>
              <a:gd name="T0" fmla="*/ 73 w 73"/>
              <a:gd name="T1" fmla="*/ 84 h 108"/>
              <a:gd name="T2" fmla="*/ 67 w 73"/>
              <a:gd name="T3" fmla="*/ 78 h 108"/>
              <a:gd name="T4" fmla="*/ 63 w 73"/>
              <a:gd name="T5" fmla="*/ 72 h 108"/>
              <a:gd name="T6" fmla="*/ 61 w 73"/>
              <a:gd name="T7" fmla="*/ 30 h 108"/>
              <a:gd name="T8" fmla="*/ 57 w 73"/>
              <a:gd name="T9" fmla="*/ 14 h 108"/>
              <a:gd name="T10" fmla="*/ 49 w 73"/>
              <a:gd name="T11" fmla="*/ 6 h 108"/>
              <a:gd name="T12" fmla="*/ 53 w 73"/>
              <a:gd name="T13" fmla="*/ 2 h 108"/>
              <a:gd name="T14" fmla="*/ 49 w 73"/>
              <a:gd name="T15" fmla="*/ 2 h 108"/>
              <a:gd name="T16" fmla="*/ 49 w 73"/>
              <a:gd name="T17" fmla="*/ 0 h 108"/>
              <a:gd name="T18" fmla="*/ 37 w 73"/>
              <a:gd name="T19" fmla="*/ 2 h 108"/>
              <a:gd name="T20" fmla="*/ 4 w 73"/>
              <a:gd name="T21" fmla="*/ 0 h 108"/>
              <a:gd name="T22" fmla="*/ 4 w 73"/>
              <a:gd name="T23" fmla="*/ 6 h 108"/>
              <a:gd name="T24" fmla="*/ 6 w 73"/>
              <a:gd name="T25" fmla="*/ 12 h 108"/>
              <a:gd name="T26" fmla="*/ 8 w 73"/>
              <a:gd name="T27" fmla="*/ 26 h 108"/>
              <a:gd name="T28" fmla="*/ 8 w 73"/>
              <a:gd name="T29" fmla="*/ 30 h 108"/>
              <a:gd name="T30" fmla="*/ 6 w 73"/>
              <a:gd name="T31" fmla="*/ 32 h 108"/>
              <a:gd name="T32" fmla="*/ 8 w 73"/>
              <a:gd name="T33" fmla="*/ 34 h 108"/>
              <a:gd name="T34" fmla="*/ 12 w 73"/>
              <a:gd name="T35" fmla="*/ 46 h 108"/>
              <a:gd name="T36" fmla="*/ 8 w 73"/>
              <a:gd name="T37" fmla="*/ 52 h 108"/>
              <a:gd name="T38" fmla="*/ 4 w 73"/>
              <a:gd name="T39" fmla="*/ 64 h 108"/>
              <a:gd name="T40" fmla="*/ 0 w 73"/>
              <a:gd name="T41" fmla="*/ 70 h 108"/>
              <a:gd name="T42" fmla="*/ 0 w 73"/>
              <a:gd name="T43" fmla="*/ 76 h 108"/>
              <a:gd name="T44" fmla="*/ 2 w 73"/>
              <a:gd name="T45" fmla="*/ 88 h 108"/>
              <a:gd name="T46" fmla="*/ 6 w 73"/>
              <a:gd name="T47" fmla="*/ 92 h 108"/>
              <a:gd name="T48" fmla="*/ 8 w 73"/>
              <a:gd name="T49" fmla="*/ 100 h 108"/>
              <a:gd name="T50" fmla="*/ 2 w 73"/>
              <a:gd name="T51" fmla="*/ 98 h 108"/>
              <a:gd name="T52" fmla="*/ 0 w 73"/>
              <a:gd name="T53" fmla="*/ 102 h 108"/>
              <a:gd name="T54" fmla="*/ 20 w 73"/>
              <a:gd name="T55" fmla="*/ 108 h 108"/>
              <a:gd name="T56" fmla="*/ 27 w 73"/>
              <a:gd name="T57" fmla="*/ 102 h 108"/>
              <a:gd name="T58" fmla="*/ 41 w 73"/>
              <a:gd name="T59" fmla="*/ 98 h 108"/>
              <a:gd name="T60" fmla="*/ 55 w 73"/>
              <a:gd name="T61" fmla="*/ 90 h 108"/>
              <a:gd name="T62" fmla="*/ 57 w 73"/>
              <a:gd name="T63" fmla="*/ 90 h 108"/>
              <a:gd name="T64" fmla="*/ 69 w 73"/>
              <a:gd name="T65" fmla="*/ 90 h 108"/>
              <a:gd name="T66" fmla="*/ 73 w 73"/>
              <a:gd name="T67" fmla="*/ 84 h 1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73"/>
              <a:gd name="T103" fmla="*/ 0 h 108"/>
              <a:gd name="T104" fmla="*/ 73 w 73"/>
              <a:gd name="T105" fmla="*/ 108 h 1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73" h="108">
                <a:moveTo>
                  <a:pt x="73" y="84"/>
                </a:moveTo>
                <a:lnTo>
                  <a:pt x="67" y="78"/>
                </a:lnTo>
                <a:lnTo>
                  <a:pt x="63" y="72"/>
                </a:lnTo>
                <a:lnTo>
                  <a:pt x="61" y="30"/>
                </a:lnTo>
                <a:lnTo>
                  <a:pt x="57" y="14"/>
                </a:lnTo>
                <a:lnTo>
                  <a:pt x="49" y="6"/>
                </a:lnTo>
                <a:lnTo>
                  <a:pt x="53" y="2"/>
                </a:lnTo>
                <a:lnTo>
                  <a:pt x="49" y="2"/>
                </a:lnTo>
                <a:lnTo>
                  <a:pt x="49" y="0"/>
                </a:lnTo>
                <a:lnTo>
                  <a:pt x="37" y="2"/>
                </a:lnTo>
                <a:lnTo>
                  <a:pt x="4" y="0"/>
                </a:lnTo>
                <a:lnTo>
                  <a:pt x="4" y="6"/>
                </a:lnTo>
                <a:lnTo>
                  <a:pt x="6" y="12"/>
                </a:lnTo>
                <a:lnTo>
                  <a:pt x="8" y="26"/>
                </a:lnTo>
                <a:lnTo>
                  <a:pt x="8" y="30"/>
                </a:lnTo>
                <a:lnTo>
                  <a:pt x="6" y="32"/>
                </a:lnTo>
                <a:lnTo>
                  <a:pt x="8" y="34"/>
                </a:lnTo>
                <a:lnTo>
                  <a:pt x="12" y="46"/>
                </a:lnTo>
                <a:lnTo>
                  <a:pt x="8" y="52"/>
                </a:lnTo>
                <a:lnTo>
                  <a:pt x="4" y="64"/>
                </a:lnTo>
                <a:lnTo>
                  <a:pt x="0" y="70"/>
                </a:lnTo>
                <a:lnTo>
                  <a:pt x="0" y="76"/>
                </a:lnTo>
                <a:lnTo>
                  <a:pt x="2" y="88"/>
                </a:lnTo>
                <a:lnTo>
                  <a:pt x="6" y="92"/>
                </a:lnTo>
                <a:lnTo>
                  <a:pt x="8" y="100"/>
                </a:lnTo>
                <a:lnTo>
                  <a:pt x="2" y="98"/>
                </a:lnTo>
                <a:lnTo>
                  <a:pt x="0" y="102"/>
                </a:lnTo>
                <a:lnTo>
                  <a:pt x="20" y="108"/>
                </a:lnTo>
                <a:lnTo>
                  <a:pt x="27" y="102"/>
                </a:lnTo>
                <a:lnTo>
                  <a:pt x="41" y="98"/>
                </a:lnTo>
                <a:lnTo>
                  <a:pt x="55" y="90"/>
                </a:lnTo>
                <a:lnTo>
                  <a:pt x="57" y="90"/>
                </a:lnTo>
                <a:lnTo>
                  <a:pt x="69" y="90"/>
                </a:lnTo>
                <a:lnTo>
                  <a:pt x="73" y="8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3" name="Freeform 123"/>
          <p:cNvSpPr>
            <a:spLocks/>
          </p:cNvSpPr>
          <p:nvPr/>
        </p:nvSpPr>
        <p:spPr bwMode="auto">
          <a:xfrm>
            <a:off x="4003954" y="2970316"/>
            <a:ext cx="80203" cy="15254"/>
          </a:xfrm>
          <a:custGeom>
            <a:avLst/>
            <a:gdLst>
              <a:gd name="T0" fmla="*/ 4 w 49"/>
              <a:gd name="T1" fmla="*/ 4 h 12"/>
              <a:gd name="T2" fmla="*/ 20 w 49"/>
              <a:gd name="T3" fmla="*/ 4 h 12"/>
              <a:gd name="T4" fmla="*/ 24 w 49"/>
              <a:gd name="T5" fmla="*/ 0 h 12"/>
              <a:gd name="T6" fmla="*/ 28 w 49"/>
              <a:gd name="T7" fmla="*/ 0 h 12"/>
              <a:gd name="T8" fmla="*/ 40 w 49"/>
              <a:gd name="T9" fmla="*/ 6 h 12"/>
              <a:gd name="T10" fmla="*/ 49 w 49"/>
              <a:gd name="T11" fmla="*/ 4 h 12"/>
              <a:gd name="T12" fmla="*/ 49 w 49"/>
              <a:gd name="T13" fmla="*/ 6 h 12"/>
              <a:gd name="T14" fmla="*/ 44 w 49"/>
              <a:gd name="T15" fmla="*/ 10 h 12"/>
              <a:gd name="T16" fmla="*/ 28 w 49"/>
              <a:gd name="T17" fmla="*/ 4 h 12"/>
              <a:gd name="T18" fmla="*/ 24 w 49"/>
              <a:gd name="T19" fmla="*/ 8 h 12"/>
              <a:gd name="T20" fmla="*/ 18 w 49"/>
              <a:gd name="T21" fmla="*/ 8 h 12"/>
              <a:gd name="T22" fmla="*/ 16 w 49"/>
              <a:gd name="T23" fmla="*/ 10 h 12"/>
              <a:gd name="T24" fmla="*/ 2 w 49"/>
              <a:gd name="T25" fmla="*/ 12 h 12"/>
              <a:gd name="T26" fmla="*/ 0 w 49"/>
              <a:gd name="T27" fmla="*/ 12 h 12"/>
              <a:gd name="T28" fmla="*/ 0 w 49"/>
              <a:gd name="T29" fmla="*/ 8 h 12"/>
              <a:gd name="T30" fmla="*/ 4 w 49"/>
              <a:gd name="T31" fmla="*/ 6 h 12"/>
              <a:gd name="T32" fmla="*/ 4 w 49"/>
              <a:gd name="T33" fmla="*/ 4 h 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9"/>
              <a:gd name="T52" fmla="*/ 0 h 12"/>
              <a:gd name="T53" fmla="*/ 49 w 49"/>
              <a:gd name="T54" fmla="*/ 12 h 1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9" h="12">
                <a:moveTo>
                  <a:pt x="4" y="4"/>
                </a:moveTo>
                <a:lnTo>
                  <a:pt x="20" y="4"/>
                </a:lnTo>
                <a:lnTo>
                  <a:pt x="24" y="0"/>
                </a:lnTo>
                <a:lnTo>
                  <a:pt x="28" y="0"/>
                </a:lnTo>
                <a:lnTo>
                  <a:pt x="40" y="6"/>
                </a:lnTo>
                <a:lnTo>
                  <a:pt x="49" y="4"/>
                </a:lnTo>
                <a:lnTo>
                  <a:pt x="49" y="6"/>
                </a:lnTo>
                <a:lnTo>
                  <a:pt x="44" y="10"/>
                </a:lnTo>
                <a:lnTo>
                  <a:pt x="28" y="4"/>
                </a:lnTo>
                <a:lnTo>
                  <a:pt x="24" y="8"/>
                </a:lnTo>
                <a:lnTo>
                  <a:pt x="18" y="8"/>
                </a:lnTo>
                <a:lnTo>
                  <a:pt x="16" y="10"/>
                </a:lnTo>
                <a:lnTo>
                  <a:pt x="2" y="12"/>
                </a:lnTo>
                <a:lnTo>
                  <a:pt x="0" y="12"/>
                </a:lnTo>
                <a:lnTo>
                  <a:pt x="0" y="8"/>
                </a:lnTo>
                <a:lnTo>
                  <a:pt x="4" y="6"/>
                </a:lnTo>
                <a:lnTo>
                  <a:pt x="4" y="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4" name="Freeform 124"/>
          <p:cNvSpPr>
            <a:spLocks/>
          </p:cNvSpPr>
          <p:nvPr/>
        </p:nvSpPr>
        <p:spPr bwMode="auto">
          <a:xfrm>
            <a:off x="4003949" y="2992506"/>
            <a:ext cx="87030" cy="37444"/>
          </a:xfrm>
          <a:custGeom>
            <a:avLst/>
            <a:gdLst>
              <a:gd name="T0" fmla="*/ 28 w 53"/>
              <a:gd name="T1" fmla="*/ 30 h 30"/>
              <a:gd name="T2" fmla="*/ 32 w 53"/>
              <a:gd name="T3" fmla="*/ 30 h 30"/>
              <a:gd name="T4" fmla="*/ 38 w 53"/>
              <a:gd name="T5" fmla="*/ 22 h 30"/>
              <a:gd name="T6" fmla="*/ 51 w 53"/>
              <a:gd name="T7" fmla="*/ 18 h 30"/>
              <a:gd name="T8" fmla="*/ 51 w 53"/>
              <a:gd name="T9" fmla="*/ 12 h 30"/>
              <a:gd name="T10" fmla="*/ 48 w 53"/>
              <a:gd name="T11" fmla="*/ 10 h 30"/>
              <a:gd name="T12" fmla="*/ 53 w 53"/>
              <a:gd name="T13" fmla="*/ 6 h 30"/>
              <a:gd name="T14" fmla="*/ 51 w 53"/>
              <a:gd name="T15" fmla="*/ 0 h 30"/>
              <a:gd name="T16" fmla="*/ 28 w 53"/>
              <a:gd name="T17" fmla="*/ 0 h 30"/>
              <a:gd name="T18" fmla="*/ 18 w 53"/>
              <a:gd name="T19" fmla="*/ 6 h 30"/>
              <a:gd name="T20" fmla="*/ 10 w 53"/>
              <a:gd name="T21" fmla="*/ 4 h 30"/>
              <a:gd name="T22" fmla="*/ 4 w 53"/>
              <a:gd name="T23" fmla="*/ 6 h 30"/>
              <a:gd name="T24" fmla="*/ 0 w 53"/>
              <a:gd name="T25" fmla="*/ 6 h 30"/>
              <a:gd name="T26" fmla="*/ 2 w 53"/>
              <a:gd name="T27" fmla="*/ 10 h 30"/>
              <a:gd name="T28" fmla="*/ 8 w 53"/>
              <a:gd name="T29" fmla="*/ 12 h 30"/>
              <a:gd name="T30" fmla="*/ 10 w 53"/>
              <a:gd name="T31" fmla="*/ 16 h 30"/>
              <a:gd name="T32" fmla="*/ 14 w 53"/>
              <a:gd name="T33" fmla="*/ 16 h 30"/>
              <a:gd name="T34" fmla="*/ 16 w 53"/>
              <a:gd name="T35" fmla="*/ 18 h 30"/>
              <a:gd name="T36" fmla="*/ 32 w 53"/>
              <a:gd name="T37" fmla="*/ 14 h 30"/>
              <a:gd name="T38" fmla="*/ 32 w 53"/>
              <a:gd name="T39" fmla="*/ 16 h 30"/>
              <a:gd name="T40" fmla="*/ 22 w 53"/>
              <a:gd name="T41" fmla="*/ 18 h 30"/>
              <a:gd name="T42" fmla="*/ 24 w 53"/>
              <a:gd name="T43" fmla="*/ 28 h 30"/>
              <a:gd name="T44" fmla="*/ 24 w 53"/>
              <a:gd name="T45" fmla="*/ 30 h 30"/>
              <a:gd name="T46" fmla="*/ 30 w 53"/>
              <a:gd name="T47" fmla="*/ 30 h 30"/>
              <a:gd name="T48" fmla="*/ 28 w 53"/>
              <a:gd name="T49" fmla="*/ 30 h 3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3"/>
              <a:gd name="T76" fmla="*/ 0 h 30"/>
              <a:gd name="T77" fmla="*/ 53 w 53"/>
              <a:gd name="T78" fmla="*/ 30 h 3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3" h="30">
                <a:moveTo>
                  <a:pt x="28" y="30"/>
                </a:moveTo>
                <a:lnTo>
                  <a:pt x="32" y="30"/>
                </a:lnTo>
                <a:lnTo>
                  <a:pt x="38" y="22"/>
                </a:lnTo>
                <a:lnTo>
                  <a:pt x="51" y="18"/>
                </a:lnTo>
                <a:lnTo>
                  <a:pt x="51" y="12"/>
                </a:lnTo>
                <a:lnTo>
                  <a:pt x="48" y="10"/>
                </a:lnTo>
                <a:lnTo>
                  <a:pt x="53" y="6"/>
                </a:lnTo>
                <a:lnTo>
                  <a:pt x="51" y="0"/>
                </a:lnTo>
                <a:lnTo>
                  <a:pt x="28" y="0"/>
                </a:lnTo>
                <a:lnTo>
                  <a:pt x="18" y="6"/>
                </a:lnTo>
                <a:lnTo>
                  <a:pt x="10" y="4"/>
                </a:lnTo>
                <a:lnTo>
                  <a:pt x="4" y="6"/>
                </a:lnTo>
                <a:lnTo>
                  <a:pt x="0" y="6"/>
                </a:lnTo>
                <a:lnTo>
                  <a:pt x="2" y="10"/>
                </a:lnTo>
                <a:lnTo>
                  <a:pt x="8" y="12"/>
                </a:lnTo>
                <a:lnTo>
                  <a:pt x="10" y="16"/>
                </a:lnTo>
                <a:lnTo>
                  <a:pt x="14" y="16"/>
                </a:lnTo>
                <a:lnTo>
                  <a:pt x="16" y="18"/>
                </a:lnTo>
                <a:lnTo>
                  <a:pt x="32" y="14"/>
                </a:lnTo>
                <a:lnTo>
                  <a:pt x="32" y="16"/>
                </a:lnTo>
                <a:lnTo>
                  <a:pt x="22" y="18"/>
                </a:lnTo>
                <a:lnTo>
                  <a:pt x="24" y="28"/>
                </a:lnTo>
                <a:lnTo>
                  <a:pt x="24" y="30"/>
                </a:lnTo>
                <a:lnTo>
                  <a:pt x="30" y="30"/>
                </a:lnTo>
                <a:lnTo>
                  <a:pt x="28" y="3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5" name="Freeform 125"/>
          <p:cNvSpPr>
            <a:spLocks/>
          </p:cNvSpPr>
          <p:nvPr/>
        </p:nvSpPr>
        <p:spPr bwMode="auto">
          <a:xfrm>
            <a:off x="4099511" y="3052140"/>
            <a:ext cx="80203" cy="61019"/>
          </a:xfrm>
          <a:custGeom>
            <a:avLst/>
            <a:gdLst>
              <a:gd name="T0" fmla="*/ 30 w 49"/>
              <a:gd name="T1" fmla="*/ 50 h 50"/>
              <a:gd name="T2" fmla="*/ 32 w 49"/>
              <a:gd name="T3" fmla="*/ 46 h 50"/>
              <a:gd name="T4" fmla="*/ 43 w 49"/>
              <a:gd name="T5" fmla="*/ 38 h 50"/>
              <a:gd name="T6" fmla="*/ 43 w 49"/>
              <a:gd name="T7" fmla="*/ 32 h 50"/>
              <a:gd name="T8" fmla="*/ 49 w 49"/>
              <a:gd name="T9" fmla="*/ 30 h 50"/>
              <a:gd name="T10" fmla="*/ 47 w 49"/>
              <a:gd name="T11" fmla="*/ 26 h 50"/>
              <a:gd name="T12" fmla="*/ 47 w 49"/>
              <a:gd name="T13" fmla="*/ 24 h 50"/>
              <a:gd name="T14" fmla="*/ 41 w 49"/>
              <a:gd name="T15" fmla="*/ 28 h 50"/>
              <a:gd name="T16" fmla="*/ 43 w 49"/>
              <a:gd name="T17" fmla="*/ 22 h 50"/>
              <a:gd name="T18" fmla="*/ 45 w 49"/>
              <a:gd name="T19" fmla="*/ 20 h 50"/>
              <a:gd name="T20" fmla="*/ 45 w 49"/>
              <a:gd name="T21" fmla="*/ 18 h 50"/>
              <a:gd name="T22" fmla="*/ 41 w 49"/>
              <a:gd name="T23" fmla="*/ 14 h 50"/>
              <a:gd name="T24" fmla="*/ 41 w 49"/>
              <a:gd name="T25" fmla="*/ 10 h 50"/>
              <a:gd name="T26" fmla="*/ 39 w 49"/>
              <a:gd name="T27" fmla="*/ 10 h 50"/>
              <a:gd name="T28" fmla="*/ 39 w 49"/>
              <a:gd name="T29" fmla="*/ 6 h 50"/>
              <a:gd name="T30" fmla="*/ 34 w 49"/>
              <a:gd name="T31" fmla="*/ 0 h 50"/>
              <a:gd name="T32" fmla="*/ 14 w 49"/>
              <a:gd name="T33" fmla="*/ 2 h 50"/>
              <a:gd name="T34" fmla="*/ 12 w 49"/>
              <a:gd name="T35" fmla="*/ 6 h 50"/>
              <a:gd name="T36" fmla="*/ 4 w 49"/>
              <a:gd name="T37" fmla="*/ 14 h 50"/>
              <a:gd name="T38" fmla="*/ 0 w 49"/>
              <a:gd name="T39" fmla="*/ 14 h 50"/>
              <a:gd name="T40" fmla="*/ 0 w 49"/>
              <a:gd name="T41" fmla="*/ 24 h 50"/>
              <a:gd name="T42" fmla="*/ 2 w 49"/>
              <a:gd name="T43" fmla="*/ 26 h 50"/>
              <a:gd name="T44" fmla="*/ 0 w 49"/>
              <a:gd name="T45" fmla="*/ 26 h 50"/>
              <a:gd name="T46" fmla="*/ 0 w 49"/>
              <a:gd name="T47" fmla="*/ 28 h 50"/>
              <a:gd name="T48" fmla="*/ 4 w 49"/>
              <a:gd name="T49" fmla="*/ 32 h 50"/>
              <a:gd name="T50" fmla="*/ 6 w 49"/>
              <a:gd name="T51" fmla="*/ 36 h 50"/>
              <a:gd name="T52" fmla="*/ 12 w 49"/>
              <a:gd name="T53" fmla="*/ 40 h 50"/>
              <a:gd name="T54" fmla="*/ 14 w 49"/>
              <a:gd name="T55" fmla="*/ 44 h 50"/>
              <a:gd name="T56" fmla="*/ 30 w 49"/>
              <a:gd name="T57" fmla="*/ 50 h 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49"/>
              <a:gd name="T88" fmla="*/ 0 h 50"/>
              <a:gd name="T89" fmla="*/ 49 w 49"/>
              <a:gd name="T90" fmla="*/ 50 h 5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49" h="50">
                <a:moveTo>
                  <a:pt x="30" y="50"/>
                </a:moveTo>
                <a:lnTo>
                  <a:pt x="32" y="46"/>
                </a:lnTo>
                <a:lnTo>
                  <a:pt x="43" y="38"/>
                </a:lnTo>
                <a:lnTo>
                  <a:pt x="43" y="32"/>
                </a:lnTo>
                <a:lnTo>
                  <a:pt x="49" y="30"/>
                </a:lnTo>
                <a:lnTo>
                  <a:pt x="47" y="26"/>
                </a:lnTo>
                <a:lnTo>
                  <a:pt x="47" y="24"/>
                </a:lnTo>
                <a:lnTo>
                  <a:pt x="41" y="28"/>
                </a:lnTo>
                <a:lnTo>
                  <a:pt x="43" y="22"/>
                </a:lnTo>
                <a:lnTo>
                  <a:pt x="45" y="20"/>
                </a:lnTo>
                <a:lnTo>
                  <a:pt x="45" y="18"/>
                </a:lnTo>
                <a:lnTo>
                  <a:pt x="41" y="14"/>
                </a:lnTo>
                <a:lnTo>
                  <a:pt x="41" y="10"/>
                </a:lnTo>
                <a:lnTo>
                  <a:pt x="39" y="10"/>
                </a:lnTo>
                <a:lnTo>
                  <a:pt x="39" y="6"/>
                </a:lnTo>
                <a:lnTo>
                  <a:pt x="34" y="0"/>
                </a:lnTo>
                <a:lnTo>
                  <a:pt x="14" y="2"/>
                </a:lnTo>
                <a:lnTo>
                  <a:pt x="12" y="6"/>
                </a:lnTo>
                <a:lnTo>
                  <a:pt x="4" y="14"/>
                </a:lnTo>
                <a:lnTo>
                  <a:pt x="0" y="14"/>
                </a:lnTo>
                <a:lnTo>
                  <a:pt x="0" y="24"/>
                </a:lnTo>
                <a:lnTo>
                  <a:pt x="2" y="26"/>
                </a:lnTo>
                <a:lnTo>
                  <a:pt x="0" y="26"/>
                </a:lnTo>
                <a:lnTo>
                  <a:pt x="0" y="28"/>
                </a:lnTo>
                <a:lnTo>
                  <a:pt x="4" y="32"/>
                </a:lnTo>
                <a:lnTo>
                  <a:pt x="6" y="36"/>
                </a:lnTo>
                <a:lnTo>
                  <a:pt x="12" y="40"/>
                </a:lnTo>
                <a:lnTo>
                  <a:pt x="14" y="44"/>
                </a:lnTo>
                <a:lnTo>
                  <a:pt x="30" y="5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6" name="Freeform 126"/>
          <p:cNvSpPr>
            <a:spLocks/>
          </p:cNvSpPr>
          <p:nvPr/>
        </p:nvSpPr>
        <p:spPr bwMode="auto">
          <a:xfrm>
            <a:off x="3983477" y="2909299"/>
            <a:ext cx="168939" cy="92915"/>
          </a:xfrm>
          <a:custGeom>
            <a:avLst/>
            <a:gdLst>
              <a:gd name="T0" fmla="*/ 13 w 104"/>
              <a:gd name="T1" fmla="*/ 74 h 76"/>
              <a:gd name="T2" fmla="*/ 13 w 104"/>
              <a:gd name="T3" fmla="*/ 62 h 76"/>
              <a:gd name="T4" fmla="*/ 15 w 104"/>
              <a:gd name="T5" fmla="*/ 62 h 76"/>
              <a:gd name="T6" fmla="*/ 29 w 104"/>
              <a:gd name="T7" fmla="*/ 60 h 76"/>
              <a:gd name="T8" fmla="*/ 31 w 104"/>
              <a:gd name="T9" fmla="*/ 58 h 76"/>
              <a:gd name="T10" fmla="*/ 37 w 104"/>
              <a:gd name="T11" fmla="*/ 58 h 76"/>
              <a:gd name="T12" fmla="*/ 41 w 104"/>
              <a:gd name="T13" fmla="*/ 54 h 76"/>
              <a:gd name="T14" fmla="*/ 57 w 104"/>
              <a:gd name="T15" fmla="*/ 60 h 76"/>
              <a:gd name="T16" fmla="*/ 62 w 104"/>
              <a:gd name="T17" fmla="*/ 56 h 76"/>
              <a:gd name="T18" fmla="*/ 62 w 104"/>
              <a:gd name="T19" fmla="*/ 54 h 76"/>
              <a:gd name="T20" fmla="*/ 53 w 104"/>
              <a:gd name="T21" fmla="*/ 56 h 76"/>
              <a:gd name="T22" fmla="*/ 41 w 104"/>
              <a:gd name="T23" fmla="*/ 50 h 76"/>
              <a:gd name="T24" fmla="*/ 37 w 104"/>
              <a:gd name="T25" fmla="*/ 50 h 76"/>
              <a:gd name="T26" fmla="*/ 33 w 104"/>
              <a:gd name="T27" fmla="*/ 54 h 76"/>
              <a:gd name="T28" fmla="*/ 17 w 104"/>
              <a:gd name="T29" fmla="*/ 54 h 76"/>
              <a:gd name="T30" fmla="*/ 6 w 104"/>
              <a:gd name="T31" fmla="*/ 34 h 76"/>
              <a:gd name="T32" fmla="*/ 2 w 104"/>
              <a:gd name="T33" fmla="*/ 36 h 76"/>
              <a:gd name="T34" fmla="*/ 0 w 104"/>
              <a:gd name="T35" fmla="*/ 34 h 76"/>
              <a:gd name="T36" fmla="*/ 6 w 104"/>
              <a:gd name="T37" fmla="*/ 32 h 76"/>
              <a:gd name="T38" fmla="*/ 11 w 104"/>
              <a:gd name="T39" fmla="*/ 26 h 76"/>
              <a:gd name="T40" fmla="*/ 17 w 104"/>
              <a:gd name="T41" fmla="*/ 18 h 76"/>
              <a:gd name="T42" fmla="*/ 17 w 104"/>
              <a:gd name="T43" fmla="*/ 10 h 76"/>
              <a:gd name="T44" fmla="*/ 21 w 104"/>
              <a:gd name="T45" fmla="*/ 2 h 76"/>
              <a:gd name="T46" fmla="*/ 31 w 104"/>
              <a:gd name="T47" fmla="*/ 4 h 76"/>
              <a:gd name="T48" fmla="*/ 41 w 104"/>
              <a:gd name="T49" fmla="*/ 0 h 76"/>
              <a:gd name="T50" fmla="*/ 53 w 104"/>
              <a:gd name="T51" fmla="*/ 0 h 76"/>
              <a:gd name="T52" fmla="*/ 62 w 104"/>
              <a:gd name="T53" fmla="*/ 10 h 76"/>
              <a:gd name="T54" fmla="*/ 68 w 104"/>
              <a:gd name="T55" fmla="*/ 8 h 76"/>
              <a:gd name="T56" fmla="*/ 72 w 104"/>
              <a:gd name="T57" fmla="*/ 18 h 76"/>
              <a:gd name="T58" fmla="*/ 76 w 104"/>
              <a:gd name="T59" fmla="*/ 20 h 76"/>
              <a:gd name="T60" fmla="*/ 78 w 104"/>
              <a:gd name="T61" fmla="*/ 24 h 76"/>
              <a:gd name="T62" fmla="*/ 78 w 104"/>
              <a:gd name="T63" fmla="*/ 24 h 76"/>
              <a:gd name="T64" fmla="*/ 90 w 104"/>
              <a:gd name="T65" fmla="*/ 34 h 76"/>
              <a:gd name="T66" fmla="*/ 90 w 104"/>
              <a:gd name="T67" fmla="*/ 40 h 76"/>
              <a:gd name="T68" fmla="*/ 92 w 104"/>
              <a:gd name="T69" fmla="*/ 42 h 76"/>
              <a:gd name="T70" fmla="*/ 94 w 104"/>
              <a:gd name="T71" fmla="*/ 48 h 76"/>
              <a:gd name="T72" fmla="*/ 92 w 104"/>
              <a:gd name="T73" fmla="*/ 52 h 76"/>
              <a:gd name="T74" fmla="*/ 96 w 104"/>
              <a:gd name="T75" fmla="*/ 58 h 76"/>
              <a:gd name="T76" fmla="*/ 100 w 104"/>
              <a:gd name="T77" fmla="*/ 56 h 76"/>
              <a:gd name="T78" fmla="*/ 104 w 104"/>
              <a:gd name="T79" fmla="*/ 64 h 76"/>
              <a:gd name="T80" fmla="*/ 104 w 104"/>
              <a:gd name="T81" fmla="*/ 74 h 76"/>
              <a:gd name="T82" fmla="*/ 88 w 104"/>
              <a:gd name="T83" fmla="*/ 76 h 76"/>
              <a:gd name="T84" fmla="*/ 78 w 104"/>
              <a:gd name="T85" fmla="*/ 72 h 76"/>
              <a:gd name="T86" fmla="*/ 76 w 104"/>
              <a:gd name="T87" fmla="*/ 72 h 76"/>
              <a:gd name="T88" fmla="*/ 74 w 104"/>
              <a:gd name="T89" fmla="*/ 70 h 76"/>
              <a:gd name="T90" fmla="*/ 64 w 104"/>
              <a:gd name="T91" fmla="*/ 68 h 76"/>
              <a:gd name="T92" fmla="*/ 41 w 104"/>
              <a:gd name="T93" fmla="*/ 68 h 76"/>
              <a:gd name="T94" fmla="*/ 31 w 104"/>
              <a:gd name="T95" fmla="*/ 74 h 76"/>
              <a:gd name="T96" fmla="*/ 23 w 104"/>
              <a:gd name="T97" fmla="*/ 72 h 76"/>
              <a:gd name="T98" fmla="*/ 17 w 104"/>
              <a:gd name="T99" fmla="*/ 74 h 76"/>
              <a:gd name="T100" fmla="*/ 13 w 104"/>
              <a:gd name="T101" fmla="*/ 74 h 7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4"/>
              <a:gd name="T154" fmla="*/ 0 h 76"/>
              <a:gd name="T155" fmla="*/ 104 w 104"/>
              <a:gd name="T156" fmla="*/ 76 h 7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4" h="76">
                <a:moveTo>
                  <a:pt x="13" y="74"/>
                </a:moveTo>
                <a:lnTo>
                  <a:pt x="13" y="62"/>
                </a:lnTo>
                <a:lnTo>
                  <a:pt x="15" y="62"/>
                </a:lnTo>
                <a:lnTo>
                  <a:pt x="29" y="60"/>
                </a:lnTo>
                <a:lnTo>
                  <a:pt x="31" y="58"/>
                </a:lnTo>
                <a:lnTo>
                  <a:pt x="37" y="58"/>
                </a:lnTo>
                <a:lnTo>
                  <a:pt x="41" y="54"/>
                </a:lnTo>
                <a:lnTo>
                  <a:pt x="57" y="60"/>
                </a:lnTo>
                <a:lnTo>
                  <a:pt x="62" y="56"/>
                </a:lnTo>
                <a:lnTo>
                  <a:pt x="62" y="54"/>
                </a:lnTo>
                <a:lnTo>
                  <a:pt x="53" y="56"/>
                </a:lnTo>
                <a:lnTo>
                  <a:pt x="41" y="50"/>
                </a:lnTo>
                <a:lnTo>
                  <a:pt x="37" y="50"/>
                </a:lnTo>
                <a:lnTo>
                  <a:pt x="33" y="54"/>
                </a:lnTo>
                <a:lnTo>
                  <a:pt x="17" y="54"/>
                </a:lnTo>
                <a:lnTo>
                  <a:pt x="6" y="34"/>
                </a:lnTo>
                <a:lnTo>
                  <a:pt x="2" y="36"/>
                </a:lnTo>
                <a:lnTo>
                  <a:pt x="0" y="34"/>
                </a:lnTo>
                <a:lnTo>
                  <a:pt x="6" y="32"/>
                </a:lnTo>
                <a:lnTo>
                  <a:pt x="11" y="26"/>
                </a:lnTo>
                <a:lnTo>
                  <a:pt x="17" y="18"/>
                </a:lnTo>
                <a:lnTo>
                  <a:pt x="17" y="10"/>
                </a:lnTo>
                <a:lnTo>
                  <a:pt x="21" y="2"/>
                </a:lnTo>
                <a:lnTo>
                  <a:pt x="31" y="4"/>
                </a:lnTo>
                <a:lnTo>
                  <a:pt x="41" y="0"/>
                </a:lnTo>
                <a:lnTo>
                  <a:pt x="53" y="0"/>
                </a:lnTo>
                <a:lnTo>
                  <a:pt x="62" y="10"/>
                </a:lnTo>
                <a:lnTo>
                  <a:pt x="68" y="8"/>
                </a:lnTo>
                <a:lnTo>
                  <a:pt x="72" y="18"/>
                </a:lnTo>
                <a:lnTo>
                  <a:pt x="76" y="20"/>
                </a:lnTo>
                <a:lnTo>
                  <a:pt x="78" y="24"/>
                </a:lnTo>
                <a:lnTo>
                  <a:pt x="90" y="34"/>
                </a:lnTo>
                <a:lnTo>
                  <a:pt x="90" y="40"/>
                </a:lnTo>
                <a:lnTo>
                  <a:pt x="92" y="42"/>
                </a:lnTo>
                <a:lnTo>
                  <a:pt x="94" y="48"/>
                </a:lnTo>
                <a:lnTo>
                  <a:pt x="92" y="52"/>
                </a:lnTo>
                <a:lnTo>
                  <a:pt x="96" y="58"/>
                </a:lnTo>
                <a:lnTo>
                  <a:pt x="100" y="56"/>
                </a:lnTo>
                <a:lnTo>
                  <a:pt x="104" y="64"/>
                </a:lnTo>
                <a:lnTo>
                  <a:pt x="104" y="74"/>
                </a:lnTo>
                <a:lnTo>
                  <a:pt x="88" y="76"/>
                </a:lnTo>
                <a:lnTo>
                  <a:pt x="78" y="72"/>
                </a:lnTo>
                <a:lnTo>
                  <a:pt x="76" y="72"/>
                </a:lnTo>
                <a:lnTo>
                  <a:pt x="74" y="70"/>
                </a:lnTo>
                <a:lnTo>
                  <a:pt x="64" y="68"/>
                </a:lnTo>
                <a:lnTo>
                  <a:pt x="41" y="68"/>
                </a:lnTo>
                <a:lnTo>
                  <a:pt x="31" y="74"/>
                </a:lnTo>
                <a:lnTo>
                  <a:pt x="23" y="72"/>
                </a:lnTo>
                <a:lnTo>
                  <a:pt x="17" y="74"/>
                </a:lnTo>
                <a:lnTo>
                  <a:pt x="13" y="7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7" name="Freeform 132"/>
          <p:cNvSpPr>
            <a:spLocks/>
          </p:cNvSpPr>
          <p:nvPr/>
        </p:nvSpPr>
        <p:spPr bwMode="auto">
          <a:xfrm>
            <a:off x="4816229" y="2760909"/>
            <a:ext cx="286685" cy="345314"/>
          </a:xfrm>
          <a:custGeom>
            <a:avLst/>
            <a:gdLst>
              <a:gd name="T0" fmla="*/ 176 w 176"/>
              <a:gd name="T1" fmla="*/ 88 h 280"/>
              <a:gd name="T2" fmla="*/ 176 w 176"/>
              <a:gd name="T3" fmla="*/ 120 h 280"/>
              <a:gd name="T4" fmla="*/ 158 w 176"/>
              <a:gd name="T5" fmla="*/ 138 h 280"/>
              <a:gd name="T6" fmla="*/ 147 w 176"/>
              <a:gd name="T7" fmla="*/ 158 h 280"/>
              <a:gd name="T8" fmla="*/ 145 w 176"/>
              <a:gd name="T9" fmla="*/ 170 h 280"/>
              <a:gd name="T10" fmla="*/ 141 w 176"/>
              <a:gd name="T11" fmla="*/ 184 h 280"/>
              <a:gd name="T12" fmla="*/ 149 w 176"/>
              <a:gd name="T13" fmla="*/ 188 h 280"/>
              <a:gd name="T14" fmla="*/ 156 w 176"/>
              <a:gd name="T15" fmla="*/ 214 h 280"/>
              <a:gd name="T16" fmla="*/ 155 w 176"/>
              <a:gd name="T17" fmla="*/ 218 h 280"/>
              <a:gd name="T18" fmla="*/ 139 w 176"/>
              <a:gd name="T19" fmla="*/ 226 h 280"/>
              <a:gd name="T20" fmla="*/ 127 w 176"/>
              <a:gd name="T21" fmla="*/ 240 h 280"/>
              <a:gd name="T22" fmla="*/ 119 w 176"/>
              <a:gd name="T23" fmla="*/ 246 h 280"/>
              <a:gd name="T24" fmla="*/ 92 w 176"/>
              <a:gd name="T25" fmla="*/ 254 h 280"/>
              <a:gd name="T26" fmla="*/ 94 w 176"/>
              <a:gd name="T27" fmla="*/ 260 h 280"/>
              <a:gd name="T28" fmla="*/ 72 w 176"/>
              <a:gd name="T29" fmla="*/ 270 h 280"/>
              <a:gd name="T30" fmla="*/ 53 w 176"/>
              <a:gd name="T31" fmla="*/ 272 h 280"/>
              <a:gd name="T32" fmla="*/ 43 w 176"/>
              <a:gd name="T33" fmla="*/ 278 h 280"/>
              <a:gd name="T34" fmla="*/ 25 w 176"/>
              <a:gd name="T35" fmla="*/ 258 h 280"/>
              <a:gd name="T36" fmla="*/ 15 w 176"/>
              <a:gd name="T37" fmla="*/ 250 h 280"/>
              <a:gd name="T38" fmla="*/ 11 w 176"/>
              <a:gd name="T39" fmla="*/ 238 h 280"/>
              <a:gd name="T40" fmla="*/ 29 w 176"/>
              <a:gd name="T41" fmla="*/ 236 h 280"/>
              <a:gd name="T42" fmla="*/ 31 w 176"/>
              <a:gd name="T43" fmla="*/ 230 h 280"/>
              <a:gd name="T44" fmla="*/ 25 w 176"/>
              <a:gd name="T45" fmla="*/ 202 h 280"/>
              <a:gd name="T46" fmla="*/ 17 w 176"/>
              <a:gd name="T47" fmla="*/ 186 h 280"/>
              <a:gd name="T48" fmla="*/ 11 w 176"/>
              <a:gd name="T49" fmla="*/ 182 h 280"/>
              <a:gd name="T50" fmla="*/ 0 w 176"/>
              <a:gd name="T51" fmla="*/ 160 h 280"/>
              <a:gd name="T52" fmla="*/ 3 w 176"/>
              <a:gd name="T53" fmla="*/ 156 h 280"/>
              <a:gd name="T54" fmla="*/ 33 w 176"/>
              <a:gd name="T55" fmla="*/ 116 h 280"/>
              <a:gd name="T56" fmla="*/ 39 w 176"/>
              <a:gd name="T57" fmla="*/ 62 h 280"/>
              <a:gd name="T58" fmla="*/ 33 w 176"/>
              <a:gd name="T59" fmla="*/ 46 h 280"/>
              <a:gd name="T60" fmla="*/ 27 w 176"/>
              <a:gd name="T61" fmla="*/ 6 h 280"/>
              <a:gd name="T62" fmla="*/ 60 w 176"/>
              <a:gd name="T63" fmla="*/ 10 h 280"/>
              <a:gd name="T64" fmla="*/ 94 w 176"/>
              <a:gd name="T65" fmla="*/ 28 h 280"/>
              <a:gd name="T66" fmla="*/ 127 w 176"/>
              <a:gd name="T67" fmla="*/ 44 h 280"/>
              <a:gd name="T68" fmla="*/ 160 w 176"/>
              <a:gd name="T69" fmla="*/ 62 h 28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76"/>
              <a:gd name="T106" fmla="*/ 0 h 280"/>
              <a:gd name="T107" fmla="*/ 176 w 176"/>
              <a:gd name="T108" fmla="*/ 280 h 28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76" h="280">
                <a:moveTo>
                  <a:pt x="176" y="70"/>
                </a:moveTo>
                <a:lnTo>
                  <a:pt x="176" y="88"/>
                </a:lnTo>
                <a:lnTo>
                  <a:pt x="176" y="104"/>
                </a:lnTo>
                <a:lnTo>
                  <a:pt x="176" y="120"/>
                </a:lnTo>
                <a:lnTo>
                  <a:pt x="176" y="136"/>
                </a:lnTo>
                <a:lnTo>
                  <a:pt x="158" y="138"/>
                </a:lnTo>
                <a:lnTo>
                  <a:pt x="156" y="148"/>
                </a:lnTo>
                <a:lnTo>
                  <a:pt x="147" y="158"/>
                </a:lnTo>
                <a:lnTo>
                  <a:pt x="149" y="166"/>
                </a:lnTo>
                <a:lnTo>
                  <a:pt x="145" y="170"/>
                </a:lnTo>
                <a:lnTo>
                  <a:pt x="143" y="176"/>
                </a:lnTo>
                <a:lnTo>
                  <a:pt x="141" y="184"/>
                </a:lnTo>
                <a:lnTo>
                  <a:pt x="141" y="190"/>
                </a:lnTo>
                <a:lnTo>
                  <a:pt x="149" y="188"/>
                </a:lnTo>
                <a:lnTo>
                  <a:pt x="149" y="198"/>
                </a:lnTo>
                <a:lnTo>
                  <a:pt x="156" y="214"/>
                </a:lnTo>
                <a:lnTo>
                  <a:pt x="156" y="216"/>
                </a:lnTo>
                <a:lnTo>
                  <a:pt x="155" y="218"/>
                </a:lnTo>
                <a:lnTo>
                  <a:pt x="141" y="220"/>
                </a:lnTo>
                <a:lnTo>
                  <a:pt x="139" y="226"/>
                </a:lnTo>
                <a:lnTo>
                  <a:pt x="139" y="230"/>
                </a:lnTo>
                <a:lnTo>
                  <a:pt x="127" y="240"/>
                </a:lnTo>
                <a:lnTo>
                  <a:pt x="125" y="244"/>
                </a:lnTo>
                <a:lnTo>
                  <a:pt x="119" y="246"/>
                </a:lnTo>
                <a:lnTo>
                  <a:pt x="117" y="250"/>
                </a:lnTo>
                <a:lnTo>
                  <a:pt x="92" y="254"/>
                </a:lnTo>
                <a:lnTo>
                  <a:pt x="92" y="256"/>
                </a:lnTo>
                <a:lnTo>
                  <a:pt x="94" y="260"/>
                </a:lnTo>
                <a:lnTo>
                  <a:pt x="88" y="268"/>
                </a:lnTo>
                <a:lnTo>
                  <a:pt x="72" y="270"/>
                </a:lnTo>
                <a:lnTo>
                  <a:pt x="58" y="276"/>
                </a:lnTo>
                <a:lnTo>
                  <a:pt x="53" y="272"/>
                </a:lnTo>
                <a:lnTo>
                  <a:pt x="51" y="274"/>
                </a:lnTo>
                <a:lnTo>
                  <a:pt x="43" y="278"/>
                </a:lnTo>
                <a:lnTo>
                  <a:pt x="33" y="280"/>
                </a:lnTo>
                <a:lnTo>
                  <a:pt x="25" y="258"/>
                </a:lnTo>
                <a:lnTo>
                  <a:pt x="23" y="254"/>
                </a:lnTo>
                <a:lnTo>
                  <a:pt x="15" y="250"/>
                </a:lnTo>
                <a:lnTo>
                  <a:pt x="11" y="242"/>
                </a:lnTo>
                <a:lnTo>
                  <a:pt x="11" y="238"/>
                </a:lnTo>
                <a:lnTo>
                  <a:pt x="13" y="236"/>
                </a:lnTo>
                <a:lnTo>
                  <a:pt x="29" y="236"/>
                </a:lnTo>
                <a:lnTo>
                  <a:pt x="31" y="236"/>
                </a:lnTo>
                <a:lnTo>
                  <a:pt x="31" y="230"/>
                </a:lnTo>
                <a:lnTo>
                  <a:pt x="23" y="218"/>
                </a:lnTo>
                <a:lnTo>
                  <a:pt x="25" y="202"/>
                </a:lnTo>
                <a:lnTo>
                  <a:pt x="19" y="188"/>
                </a:lnTo>
                <a:lnTo>
                  <a:pt x="17" y="186"/>
                </a:lnTo>
                <a:lnTo>
                  <a:pt x="15" y="182"/>
                </a:lnTo>
                <a:lnTo>
                  <a:pt x="11" y="182"/>
                </a:lnTo>
                <a:lnTo>
                  <a:pt x="2" y="170"/>
                </a:lnTo>
                <a:lnTo>
                  <a:pt x="0" y="160"/>
                </a:lnTo>
                <a:lnTo>
                  <a:pt x="0" y="158"/>
                </a:lnTo>
                <a:lnTo>
                  <a:pt x="3" y="156"/>
                </a:lnTo>
                <a:lnTo>
                  <a:pt x="5" y="148"/>
                </a:lnTo>
                <a:lnTo>
                  <a:pt x="33" y="116"/>
                </a:lnTo>
                <a:lnTo>
                  <a:pt x="35" y="86"/>
                </a:lnTo>
                <a:lnTo>
                  <a:pt x="39" y="62"/>
                </a:lnTo>
                <a:lnTo>
                  <a:pt x="43" y="54"/>
                </a:lnTo>
                <a:lnTo>
                  <a:pt x="33" y="46"/>
                </a:lnTo>
                <a:lnTo>
                  <a:pt x="27" y="34"/>
                </a:lnTo>
                <a:lnTo>
                  <a:pt x="27" y="6"/>
                </a:lnTo>
                <a:lnTo>
                  <a:pt x="45" y="0"/>
                </a:lnTo>
                <a:lnTo>
                  <a:pt x="60" y="10"/>
                </a:lnTo>
                <a:lnTo>
                  <a:pt x="76" y="18"/>
                </a:lnTo>
                <a:lnTo>
                  <a:pt x="94" y="28"/>
                </a:lnTo>
                <a:lnTo>
                  <a:pt x="109" y="36"/>
                </a:lnTo>
                <a:lnTo>
                  <a:pt x="127" y="44"/>
                </a:lnTo>
                <a:lnTo>
                  <a:pt x="143" y="54"/>
                </a:lnTo>
                <a:lnTo>
                  <a:pt x="160" y="62"/>
                </a:lnTo>
                <a:lnTo>
                  <a:pt x="176" y="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8" name="Freeform 134"/>
          <p:cNvSpPr>
            <a:spLocks/>
          </p:cNvSpPr>
          <p:nvPr/>
        </p:nvSpPr>
        <p:spPr bwMode="auto">
          <a:xfrm>
            <a:off x="3998831" y="2672156"/>
            <a:ext cx="325934" cy="278747"/>
          </a:xfrm>
          <a:custGeom>
            <a:avLst/>
            <a:gdLst>
              <a:gd name="T0" fmla="*/ 133 w 200"/>
              <a:gd name="T1" fmla="*/ 212 h 226"/>
              <a:gd name="T2" fmla="*/ 170 w 200"/>
              <a:gd name="T3" fmla="*/ 212 h 226"/>
              <a:gd name="T4" fmla="*/ 194 w 200"/>
              <a:gd name="T5" fmla="*/ 198 h 226"/>
              <a:gd name="T6" fmla="*/ 184 w 200"/>
              <a:gd name="T7" fmla="*/ 178 h 226"/>
              <a:gd name="T8" fmla="*/ 180 w 200"/>
              <a:gd name="T9" fmla="*/ 140 h 226"/>
              <a:gd name="T10" fmla="*/ 176 w 200"/>
              <a:gd name="T11" fmla="*/ 102 h 226"/>
              <a:gd name="T12" fmla="*/ 172 w 200"/>
              <a:gd name="T13" fmla="*/ 62 h 226"/>
              <a:gd name="T14" fmla="*/ 186 w 200"/>
              <a:gd name="T15" fmla="*/ 42 h 226"/>
              <a:gd name="T16" fmla="*/ 184 w 200"/>
              <a:gd name="T17" fmla="*/ 32 h 226"/>
              <a:gd name="T18" fmla="*/ 154 w 200"/>
              <a:gd name="T19" fmla="*/ 12 h 226"/>
              <a:gd name="T20" fmla="*/ 139 w 200"/>
              <a:gd name="T21" fmla="*/ 24 h 226"/>
              <a:gd name="T22" fmla="*/ 111 w 200"/>
              <a:gd name="T23" fmla="*/ 24 h 226"/>
              <a:gd name="T24" fmla="*/ 86 w 200"/>
              <a:gd name="T25" fmla="*/ 24 h 226"/>
              <a:gd name="T26" fmla="*/ 86 w 200"/>
              <a:gd name="T27" fmla="*/ 54 h 226"/>
              <a:gd name="T28" fmla="*/ 70 w 200"/>
              <a:gd name="T29" fmla="*/ 74 h 226"/>
              <a:gd name="T30" fmla="*/ 66 w 200"/>
              <a:gd name="T31" fmla="*/ 92 h 226"/>
              <a:gd name="T32" fmla="*/ 52 w 200"/>
              <a:gd name="T33" fmla="*/ 108 h 226"/>
              <a:gd name="T34" fmla="*/ 21 w 200"/>
              <a:gd name="T35" fmla="*/ 108 h 226"/>
              <a:gd name="T36" fmla="*/ 0 w 200"/>
              <a:gd name="T37" fmla="*/ 114 h 226"/>
              <a:gd name="T38" fmla="*/ 7 w 200"/>
              <a:gd name="T39" fmla="*/ 122 h 226"/>
              <a:gd name="T40" fmla="*/ 13 w 200"/>
              <a:gd name="T41" fmla="*/ 128 h 226"/>
              <a:gd name="T42" fmla="*/ 13 w 200"/>
              <a:gd name="T43" fmla="*/ 136 h 226"/>
              <a:gd name="T44" fmla="*/ 13 w 200"/>
              <a:gd name="T45" fmla="*/ 152 h 226"/>
              <a:gd name="T46" fmla="*/ 15 w 200"/>
              <a:gd name="T47" fmla="*/ 174 h 226"/>
              <a:gd name="T48" fmla="*/ 11 w 200"/>
              <a:gd name="T49" fmla="*/ 194 h 226"/>
              <a:gd name="T50" fmla="*/ 31 w 200"/>
              <a:gd name="T51" fmla="*/ 192 h 226"/>
              <a:gd name="T52" fmla="*/ 52 w 200"/>
              <a:gd name="T53" fmla="*/ 202 h 226"/>
              <a:gd name="T54" fmla="*/ 62 w 200"/>
              <a:gd name="T55" fmla="*/ 210 h 226"/>
              <a:gd name="T56" fmla="*/ 68 w 200"/>
              <a:gd name="T57" fmla="*/ 216 h 226"/>
              <a:gd name="T58" fmla="*/ 80 w 200"/>
              <a:gd name="T59" fmla="*/ 226 h 226"/>
              <a:gd name="T60" fmla="*/ 92 w 200"/>
              <a:gd name="T61" fmla="*/ 206 h 226"/>
              <a:gd name="T62" fmla="*/ 101 w 200"/>
              <a:gd name="T63" fmla="*/ 218 h 226"/>
              <a:gd name="T64" fmla="*/ 113 w 200"/>
              <a:gd name="T65" fmla="*/ 212 h 22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0"/>
              <a:gd name="T100" fmla="*/ 0 h 226"/>
              <a:gd name="T101" fmla="*/ 200 w 200"/>
              <a:gd name="T102" fmla="*/ 226 h 22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0" h="226">
                <a:moveTo>
                  <a:pt x="113" y="212"/>
                </a:moveTo>
                <a:lnTo>
                  <a:pt x="133" y="212"/>
                </a:lnTo>
                <a:lnTo>
                  <a:pt x="151" y="212"/>
                </a:lnTo>
                <a:lnTo>
                  <a:pt x="170" y="212"/>
                </a:lnTo>
                <a:lnTo>
                  <a:pt x="190" y="214"/>
                </a:lnTo>
                <a:lnTo>
                  <a:pt x="194" y="198"/>
                </a:lnTo>
                <a:lnTo>
                  <a:pt x="186" y="196"/>
                </a:lnTo>
                <a:lnTo>
                  <a:pt x="184" y="178"/>
                </a:lnTo>
                <a:lnTo>
                  <a:pt x="182" y="158"/>
                </a:lnTo>
                <a:lnTo>
                  <a:pt x="180" y="140"/>
                </a:lnTo>
                <a:lnTo>
                  <a:pt x="178" y="120"/>
                </a:lnTo>
                <a:lnTo>
                  <a:pt x="176" y="102"/>
                </a:lnTo>
                <a:lnTo>
                  <a:pt x="174" y="82"/>
                </a:lnTo>
                <a:lnTo>
                  <a:pt x="172" y="62"/>
                </a:lnTo>
                <a:lnTo>
                  <a:pt x="170" y="42"/>
                </a:lnTo>
                <a:lnTo>
                  <a:pt x="186" y="42"/>
                </a:lnTo>
                <a:lnTo>
                  <a:pt x="200" y="42"/>
                </a:lnTo>
                <a:lnTo>
                  <a:pt x="184" y="32"/>
                </a:lnTo>
                <a:lnTo>
                  <a:pt x="170" y="22"/>
                </a:lnTo>
                <a:lnTo>
                  <a:pt x="154" y="12"/>
                </a:lnTo>
                <a:lnTo>
                  <a:pt x="139" y="0"/>
                </a:lnTo>
                <a:lnTo>
                  <a:pt x="139" y="24"/>
                </a:lnTo>
                <a:lnTo>
                  <a:pt x="125" y="24"/>
                </a:lnTo>
                <a:lnTo>
                  <a:pt x="111" y="24"/>
                </a:lnTo>
                <a:lnTo>
                  <a:pt x="100" y="24"/>
                </a:lnTo>
                <a:lnTo>
                  <a:pt x="86" y="24"/>
                </a:lnTo>
                <a:lnTo>
                  <a:pt x="86" y="38"/>
                </a:lnTo>
                <a:lnTo>
                  <a:pt x="86" y="54"/>
                </a:lnTo>
                <a:lnTo>
                  <a:pt x="86" y="70"/>
                </a:lnTo>
                <a:lnTo>
                  <a:pt x="70" y="74"/>
                </a:lnTo>
                <a:lnTo>
                  <a:pt x="64" y="80"/>
                </a:lnTo>
                <a:lnTo>
                  <a:pt x="66" y="92"/>
                </a:lnTo>
                <a:lnTo>
                  <a:pt x="68" y="108"/>
                </a:lnTo>
                <a:lnTo>
                  <a:pt x="52" y="108"/>
                </a:lnTo>
                <a:lnTo>
                  <a:pt x="37" y="108"/>
                </a:lnTo>
                <a:lnTo>
                  <a:pt x="21" y="108"/>
                </a:lnTo>
                <a:lnTo>
                  <a:pt x="5" y="108"/>
                </a:lnTo>
                <a:lnTo>
                  <a:pt x="0" y="114"/>
                </a:lnTo>
                <a:lnTo>
                  <a:pt x="3" y="114"/>
                </a:lnTo>
                <a:lnTo>
                  <a:pt x="7" y="122"/>
                </a:lnTo>
                <a:lnTo>
                  <a:pt x="9" y="122"/>
                </a:lnTo>
                <a:lnTo>
                  <a:pt x="13" y="128"/>
                </a:lnTo>
                <a:lnTo>
                  <a:pt x="13" y="134"/>
                </a:lnTo>
                <a:lnTo>
                  <a:pt x="13" y="136"/>
                </a:lnTo>
                <a:lnTo>
                  <a:pt x="9" y="144"/>
                </a:lnTo>
                <a:lnTo>
                  <a:pt x="13" y="152"/>
                </a:lnTo>
                <a:lnTo>
                  <a:pt x="15" y="160"/>
                </a:lnTo>
                <a:lnTo>
                  <a:pt x="15" y="174"/>
                </a:lnTo>
                <a:lnTo>
                  <a:pt x="7" y="202"/>
                </a:lnTo>
                <a:lnTo>
                  <a:pt x="11" y="194"/>
                </a:lnTo>
                <a:lnTo>
                  <a:pt x="21" y="196"/>
                </a:lnTo>
                <a:lnTo>
                  <a:pt x="31" y="192"/>
                </a:lnTo>
                <a:lnTo>
                  <a:pt x="43" y="192"/>
                </a:lnTo>
                <a:lnTo>
                  <a:pt x="52" y="202"/>
                </a:lnTo>
                <a:lnTo>
                  <a:pt x="58" y="200"/>
                </a:lnTo>
                <a:lnTo>
                  <a:pt x="62" y="210"/>
                </a:lnTo>
                <a:lnTo>
                  <a:pt x="66" y="212"/>
                </a:lnTo>
                <a:lnTo>
                  <a:pt x="68" y="216"/>
                </a:lnTo>
                <a:lnTo>
                  <a:pt x="80" y="226"/>
                </a:lnTo>
                <a:lnTo>
                  <a:pt x="86" y="218"/>
                </a:lnTo>
                <a:lnTo>
                  <a:pt x="92" y="206"/>
                </a:lnTo>
                <a:lnTo>
                  <a:pt x="96" y="208"/>
                </a:lnTo>
                <a:lnTo>
                  <a:pt x="101" y="218"/>
                </a:lnTo>
                <a:lnTo>
                  <a:pt x="105" y="218"/>
                </a:lnTo>
                <a:lnTo>
                  <a:pt x="113" y="21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39" name="Freeform 135"/>
          <p:cNvSpPr>
            <a:spLocks/>
          </p:cNvSpPr>
          <p:nvPr/>
        </p:nvSpPr>
        <p:spPr bwMode="auto">
          <a:xfrm>
            <a:off x="3998831" y="2662448"/>
            <a:ext cx="226960" cy="149775"/>
          </a:xfrm>
          <a:custGeom>
            <a:avLst/>
            <a:gdLst>
              <a:gd name="T0" fmla="*/ 139 w 139"/>
              <a:gd name="T1" fmla="*/ 32 h 122"/>
              <a:gd name="T2" fmla="*/ 125 w 139"/>
              <a:gd name="T3" fmla="*/ 32 h 122"/>
              <a:gd name="T4" fmla="*/ 111 w 139"/>
              <a:gd name="T5" fmla="*/ 32 h 122"/>
              <a:gd name="T6" fmla="*/ 100 w 139"/>
              <a:gd name="T7" fmla="*/ 32 h 122"/>
              <a:gd name="T8" fmla="*/ 86 w 139"/>
              <a:gd name="T9" fmla="*/ 32 h 122"/>
              <a:gd name="T10" fmla="*/ 86 w 139"/>
              <a:gd name="T11" fmla="*/ 46 h 122"/>
              <a:gd name="T12" fmla="*/ 86 w 139"/>
              <a:gd name="T13" fmla="*/ 62 h 122"/>
              <a:gd name="T14" fmla="*/ 86 w 139"/>
              <a:gd name="T15" fmla="*/ 78 h 122"/>
              <a:gd name="T16" fmla="*/ 70 w 139"/>
              <a:gd name="T17" fmla="*/ 82 h 122"/>
              <a:gd name="T18" fmla="*/ 64 w 139"/>
              <a:gd name="T19" fmla="*/ 88 h 122"/>
              <a:gd name="T20" fmla="*/ 66 w 139"/>
              <a:gd name="T21" fmla="*/ 100 h 122"/>
              <a:gd name="T22" fmla="*/ 68 w 139"/>
              <a:gd name="T23" fmla="*/ 116 h 122"/>
              <a:gd name="T24" fmla="*/ 52 w 139"/>
              <a:gd name="T25" fmla="*/ 116 h 122"/>
              <a:gd name="T26" fmla="*/ 37 w 139"/>
              <a:gd name="T27" fmla="*/ 116 h 122"/>
              <a:gd name="T28" fmla="*/ 21 w 139"/>
              <a:gd name="T29" fmla="*/ 116 h 122"/>
              <a:gd name="T30" fmla="*/ 5 w 139"/>
              <a:gd name="T31" fmla="*/ 116 h 122"/>
              <a:gd name="T32" fmla="*/ 0 w 139"/>
              <a:gd name="T33" fmla="*/ 122 h 122"/>
              <a:gd name="T34" fmla="*/ 1 w 139"/>
              <a:gd name="T35" fmla="*/ 110 h 122"/>
              <a:gd name="T36" fmla="*/ 5 w 139"/>
              <a:gd name="T37" fmla="*/ 102 h 122"/>
              <a:gd name="T38" fmla="*/ 9 w 139"/>
              <a:gd name="T39" fmla="*/ 100 h 122"/>
              <a:gd name="T40" fmla="*/ 15 w 139"/>
              <a:gd name="T41" fmla="*/ 88 h 122"/>
              <a:gd name="T42" fmla="*/ 15 w 139"/>
              <a:gd name="T43" fmla="*/ 84 h 122"/>
              <a:gd name="T44" fmla="*/ 23 w 139"/>
              <a:gd name="T45" fmla="*/ 70 h 122"/>
              <a:gd name="T46" fmla="*/ 37 w 139"/>
              <a:gd name="T47" fmla="*/ 50 h 122"/>
              <a:gd name="T48" fmla="*/ 43 w 139"/>
              <a:gd name="T49" fmla="*/ 30 h 122"/>
              <a:gd name="T50" fmla="*/ 47 w 139"/>
              <a:gd name="T51" fmla="*/ 24 h 122"/>
              <a:gd name="T52" fmla="*/ 58 w 139"/>
              <a:gd name="T53" fmla="*/ 18 h 122"/>
              <a:gd name="T54" fmla="*/ 60 w 139"/>
              <a:gd name="T55" fmla="*/ 10 h 122"/>
              <a:gd name="T56" fmla="*/ 66 w 139"/>
              <a:gd name="T57" fmla="*/ 0 h 122"/>
              <a:gd name="T58" fmla="*/ 84 w 139"/>
              <a:gd name="T59" fmla="*/ 0 h 122"/>
              <a:gd name="T60" fmla="*/ 103 w 139"/>
              <a:gd name="T61" fmla="*/ 0 h 122"/>
              <a:gd name="T62" fmla="*/ 121 w 139"/>
              <a:gd name="T63" fmla="*/ 0 h 122"/>
              <a:gd name="T64" fmla="*/ 139 w 139"/>
              <a:gd name="T65" fmla="*/ 0 h 122"/>
              <a:gd name="T66" fmla="*/ 139 w 139"/>
              <a:gd name="T67" fmla="*/ 8 h 122"/>
              <a:gd name="T68" fmla="*/ 139 w 139"/>
              <a:gd name="T69" fmla="*/ 32 h 12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39"/>
              <a:gd name="T106" fmla="*/ 0 h 122"/>
              <a:gd name="T107" fmla="*/ 139 w 139"/>
              <a:gd name="T108" fmla="*/ 122 h 12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39" h="122">
                <a:moveTo>
                  <a:pt x="139" y="32"/>
                </a:moveTo>
                <a:lnTo>
                  <a:pt x="125" y="32"/>
                </a:lnTo>
                <a:lnTo>
                  <a:pt x="111" y="32"/>
                </a:lnTo>
                <a:lnTo>
                  <a:pt x="100" y="32"/>
                </a:lnTo>
                <a:lnTo>
                  <a:pt x="86" y="32"/>
                </a:lnTo>
                <a:lnTo>
                  <a:pt x="86" y="46"/>
                </a:lnTo>
                <a:lnTo>
                  <a:pt x="86" y="62"/>
                </a:lnTo>
                <a:lnTo>
                  <a:pt x="86" y="78"/>
                </a:lnTo>
                <a:lnTo>
                  <a:pt x="70" y="82"/>
                </a:lnTo>
                <a:lnTo>
                  <a:pt x="64" y="88"/>
                </a:lnTo>
                <a:lnTo>
                  <a:pt x="66" y="100"/>
                </a:lnTo>
                <a:lnTo>
                  <a:pt x="68" y="116"/>
                </a:lnTo>
                <a:lnTo>
                  <a:pt x="52" y="116"/>
                </a:lnTo>
                <a:lnTo>
                  <a:pt x="37" y="116"/>
                </a:lnTo>
                <a:lnTo>
                  <a:pt x="21" y="116"/>
                </a:lnTo>
                <a:lnTo>
                  <a:pt x="5" y="116"/>
                </a:lnTo>
                <a:lnTo>
                  <a:pt x="0" y="122"/>
                </a:lnTo>
                <a:lnTo>
                  <a:pt x="1" y="110"/>
                </a:lnTo>
                <a:lnTo>
                  <a:pt x="5" y="102"/>
                </a:lnTo>
                <a:lnTo>
                  <a:pt x="9" y="100"/>
                </a:lnTo>
                <a:lnTo>
                  <a:pt x="15" y="88"/>
                </a:lnTo>
                <a:lnTo>
                  <a:pt x="15" y="84"/>
                </a:lnTo>
                <a:lnTo>
                  <a:pt x="23" y="70"/>
                </a:lnTo>
                <a:lnTo>
                  <a:pt x="37" y="50"/>
                </a:lnTo>
                <a:lnTo>
                  <a:pt x="43" y="30"/>
                </a:lnTo>
                <a:lnTo>
                  <a:pt x="47" y="24"/>
                </a:lnTo>
                <a:lnTo>
                  <a:pt x="58" y="18"/>
                </a:lnTo>
                <a:lnTo>
                  <a:pt x="60" y="10"/>
                </a:lnTo>
                <a:lnTo>
                  <a:pt x="66" y="0"/>
                </a:lnTo>
                <a:lnTo>
                  <a:pt x="84" y="0"/>
                </a:lnTo>
                <a:lnTo>
                  <a:pt x="103" y="0"/>
                </a:lnTo>
                <a:lnTo>
                  <a:pt x="121" y="0"/>
                </a:lnTo>
                <a:lnTo>
                  <a:pt x="139" y="0"/>
                </a:lnTo>
                <a:lnTo>
                  <a:pt x="139" y="8"/>
                </a:lnTo>
                <a:lnTo>
                  <a:pt x="139" y="3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540" name="Freeform 137"/>
          <p:cNvSpPr>
            <a:spLocks/>
          </p:cNvSpPr>
          <p:nvPr/>
        </p:nvSpPr>
        <p:spPr bwMode="auto">
          <a:xfrm>
            <a:off x="4128526" y="2723468"/>
            <a:ext cx="438561" cy="323125"/>
          </a:xfrm>
          <a:custGeom>
            <a:avLst/>
            <a:gdLst>
              <a:gd name="T0" fmla="*/ 53 w 269"/>
              <a:gd name="T1" fmla="*/ 170 h 262"/>
              <a:gd name="T2" fmla="*/ 90 w 269"/>
              <a:gd name="T3" fmla="*/ 170 h 262"/>
              <a:gd name="T4" fmla="*/ 114 w 269"/>
              <a:gd name="T5" fmla="*/ 156 h 262"/>
              <a:gd name="T6" fmla="*/ 104 w 269"/>
              <a:gd name="T7" fmla="*/ 136 h 262"/>
              <a:gd name="T8" fmla="*/ 100 w 269"/>
              <a:gd name="T9" fmla="*/ 98 h 262"/>
              <a:gd name="T10" fmla="*/ 96 w 269"/>
              <a:gd name="T11" fmla="*/ 60 h 262"/>
              <a:gd name="T12" fmla="*/ 92 w 269"/>
              <a:gd name="T13" fmla="*/ 20 h 262"/>
              <a:gd name="T14" fmla="*/ 106 w 269"/>
              <a:gd name="T15" fmla="*/ 0 h 262"/>
              <a:gd name="T16" fmla="*/ 133 w 269"/>
              <a:gd name="T17" fmla="*/ 10 h 262"/>
              <a:gd name="T18" fmla="*/ 157 w 269"/>
              <a:gd name="T19" fmla="*/ 28 h 262"/>
              <a:gd name="T20" fmla="*/ 182 w 269"/>
              <a:gd name="T21" fmla="*/ 44 h 262"/>
              <a:gd name="T22" fmla="*/ 206 w 269"/>
              <a:gd name="T23" fmla="*/ 62 h 262"/>
              <a:gd name="T24" fmla="*/ 220 w 269"/>
              <a:gd name="T25" fmla="*/ 76 h 262"/>
              <a:gd name="T26" fmla="*/ 231 w 269"/>
              <a:gd name="T27" fmla="*/ 86 h 262"/>
              <a:gd name="T28" fmla="*/ 241 w 269"/>
              <a:gd name="T29" fmla="*/ 90 h 262"/>
              <a:gd name="T30" fmla="*/ 255 w 269"/>
              <a:gd name="T31" fmla="*/ 100 h 262"/>
              <a:gd name="T32" fmla="*/ 255 w 269"/>
              <a:gd name="T33" fmla="*/ 110 h 262"/>
              <a:gd name="T34" fmla="*/ 269 w 269"/>
              <a:gd name="T35" fmla="*/ 120 h 262"/>
              <a:gd name="T36" fmla="*/ 269 w 269"/>
              <a:gd name="T37" fmla="*/ 148 h 262"/>
              <a:gd name="T38" fmla="*/ 265 w 269"/>
              <a:gd name="T39" fmla="*/ 164 h 262"/>
              <a:gd name="T40" fmla="*/ 239 w 269"/>
              <a:gd name="T41" fmla="*/ 174 h 262"/>
              <a:gd name="T42" fmla="*/ 214 w 269"/>
              <a:gd name="T43" fmla="*/ 180 h 262"/>
              <a:gd name="T44" fmla="*/ 188 w 269"/>
              <a:gd name="T45" fmla="*/ 182 h 262"/>
              <a:gd name="T46" fmla="*/ 137 w 269"/>
              <a:gd name="T47" fmla="*/ 210 h 262"/>
              <a:gd name="T48" fmla="*/ 118 w 269"/>
              <a:gd name="T49" fmla="*/ 240 h 262"/>
              <a:gd name="T50" fmla="*/ 114 w 269"/>
              <a:gd name="T51" fmla="*/ 260 h 262"/>
              <a:gd name="T52" fmla="*/ 108 w 269"/>
              <a:gd name="T53" fmla="*/ 258 h 262"/>
              <a:gd name="T54" fmla="*/ 102 w 269"/>
              <a:gd name="T55" fmla="*/ 260 h 262"/>
              <a:gd name="T56" fmla="*/ 98 w 269"/>
              <a:gd name="T57" fmla="*/ 252 h 262"/>
              <a:gd name="T58" fmla="*/ 94 w 269"/>
              <a:gd name="T59" fmla="*/ 256 h 262"/>
              <a:gd name="T60" fmla="*/ 90 w 269"/>
              <a:gd name="T61" fmla="*/ 260 h 262"/>
              <a:gd name="T62" fmla="*/ 84 w 269"/>
              <a:gd name="T63" fmla="*/ 262 h 262"/>
              <a:gd name="T64" fmla="*/ 78 w 269"/>
              <a:gd name="T65" fmla="*/ 260 h 262"/>
              <a:gd name="T66" fmla="*/ 69 w 269"/>
              <a:gd name="T67" fmla="*/ 262 h 262"/>
              <a:gd name="T68" fmla="*/ 63 w 269"/>
              <a:gd name="T69" fmla="*/ 248 h 262"/>
              <a:gd name="T70" fmla="*/ 57 w 269"/>
              <a:gd name="T71" fmla="*/ 250 h 262"/>
              <a:gd name="T72" fmla="*/ 63 w 269"/>
              <a:gd name="T73" fmla="*/ 242 h 262"/>
              <a:gd name="T74" fmla="*/ 59 w 269"/>
              <a:gd name="T75" fmla="*/ 240 h 262"/>
              <a:gd name="T76" fmla="*/ 55 w 269"/>
              <a:gd name="T77" fmla="*/ 236 h 262"/>
              <a:gd name="T78" fmla="*/ 55 w 269"/>
              <a:gd name="T79" fmla="*/ 228 h 262"/>
              <a:gd name="T80" fmla="*/ 51 w 269"/>
              <a:gd name="T81" fmla="*/ 222 h 262"/>
              <a:gd name="T82" fmla="*/ 45 w 269"/>
              <a:gd name="T83" fmla="*/ 226 h 262"/>
              <a:gd name="T84" fmla="*/ 41 w 269"/>
              <a:gd name="T85" fmla="*/ 230 h 262"/>
              <a:gd name="T86" fmla="*/ 25 w 269"/>
              <a:gd name="T87" fmla="*/ 232 h 262"/>
              <a:gd name="T88" fmla="*/ 16 w 269"/>
              <a:gd name="T89" fmla="*/ 230 h 262"/>
              <a:gd name="T90" fmla="*/ 12 w 269"/>
              <a:gd name="T91" fmla="*/ 228 h 262"/>
              <a:gd name="T92" fmla="*/ 14 w 269"/>
              <a:gd name="T93" fmla="*/ 214 h 262"/>
              <a:gd name="T94" fmla="*/ 6 w 269"/>
              <a:gd name="T95" fmla="*/ 208 h 262"/>
              <a:gd name="T96" fmla="*/ 4 w 269"/>
              <a:gd name="T97" fmla="*/ 198 h 262"/>
              <a:gd name="T98" fmla="*/ 0 w 269"/>
              <a:gd name="T99" fmla="*/ 190 h 262"/>
              <a:gd name="T100" fmla="*/ 6 w 269"/>
              <a:gd name="T101" fmla="*/ 176 h 262"/>
              <a:gd name="T102" fmla="*/ 16 w 269"/>
              <a:gd name="T103" fmla="*/ 166 h 262"/>
              <a:gd name="T104" fmla="*/ 25 w 269"/>
              <a:gd name="T105" fmla="*/ 176 h 26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69"/>
              <a:gd name="T160" fmla="*/ 0 h 262"/>
              <a:gd name="T161" fmla="*/ 269 w 269"/>
              <a:gd name="T162" fmla="*/ 262 h 26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69" h="262">
                <a:moveTo>
                  <a:pt x="33" y="170"/>
                </a:moveTo>
                <a:lnTo>
                  <a:pt x="53" y="170"/>
                </a:lnTo>
                <a:lnTo>
                  <a:pt x="71" y="170"/>
                </a:lnTo>
                <a:lnTo>
                  <a:pt x="90" y="170"/>
                </a:lnTo>
                <a:lnTo>
                  <a:pt x="110" y="172"/>
                </a:lnTo>
                <a:lnTo>
                  <a:pt x="114" y="156"/>
                </a:lnTo>
                <a:lnTo>
                  <a:pt x="106" y="154"/>
                </a:lnTo>
                <a:lnTo>
                  <a:pt x="104" y="136"/>
                </a:lnTo>
                <a:lnTo>
                  <a:pt x="102" y="116"/>
                </a:lnTo>
                <a:lnTo>
                  <a:pt x="100" y="98"/>
                </a:lnTo>
                <a:lnTo>
                  <a:pt x="98" y="78"/>
                </a:lnTo>
                <a:lnTo>
                  <a:pt x="96" y="60"/>
                </a:lnTo>
                <a:lnTo>
                  <a:pt x="94" y="40"/>
                </a:lnTo>
                <a:lnTo>
                  <a:pt x="92" y="20"/>
                </a:lnTo>
                <a:lnTo>
                  <a:pt x="90" y="0"/>
                </a:lnTo>
                <a:lnTo>
                  <a:pt x="106" y="0"/>
                </a:lnTo>
                <a:lnTo>
                  <a:pt x="120" y="0"/>
                </a:lnTo>
                <a:lnTo>
                  <a:pt x="133" y="10"/>
                </a:lnTo>
                <a:lnTo>
                  <a:pt x="145" y="18"/>
                </a:lnTo>
                <a:lnTo>
                  <a:pt x="157" y="28"/>
                </a:lnTo>
                <a:lnTo>
                  <a:pt x="169" y="36"/>
                </a:lnTo>
                <a:lnTo>
                  <a:pt x="182" y="44"/>
                </a:lnTo>
                <a:lnTo>
                  <a:pt x="194" y="52"/>
                </a:lnTo>
                <a:lnTo>
                  <a:pt x="206" y="62"/>
                </a:lnTo>
                <a:lnTo>
                  <a:pt x="218" y="70"/>
                </a:lnTo>
                <a:lnTo>
                  <a:pt x="220" y="76"/>
                </a:lnTo>
                <a:lnTo>
                  <a:pt x="227" y="80"/>
                </a:lnTo>
                <a:lnTo>
                  <a:pt x="231" y="86"/>
                </a:lnTo>
                <a:lnTo>
                  <a:pt x="237" y="86"/>
                </a:lnTo>
                <a:lnTo>
                  <a:pt x="241" y="90"/>
                </a:lnTo>
                <a:lnTo>
                  <a:pt x="253" y="94"/>
                </a:lnTo>
                <a:lnTo>
                  <a:pt x="255" y="100"/>
                </a:lnTo>
                <a:lnTo>
                  <a:pt x="253" y="106"/>
                </a:lnTo>
                <a:lnTo>
                  <a:pt x="255" y="110"/>
                </a:lnTo>
                <a:lnTo>
                  <a:pt x="269" y="106"/>
                </a:lnTo>
                <a:lnTo>
                  <a:pt x="269" y="120"/>
                </a:lnTo>
                <a:lnTo>
                  <a:pt x="269" y="134"/>
                </a:lnTo>
                <a:lnTo>
                  <a:pt x="269" y="148"/>
                </a:lnTo>
                <a:lnTo>
                  <a:pt x="269" y="162"/>
                </a:lnTo>
                <a:lnTo>
                  <a:pt x="265" y="164"/>
                </a:lnTo>
                <a:lnTo>
                  <a:pt x="257" y="174"/>
                </a:lnTo>
                <a:lnTo>
                  <a:pt x="239" y="174"/>
                </a:lnTo>
                <a:lnTo>
                  <a:pt x="222" y="174"/>
                </a:lnTo>
                <a:lnTo>
                  <a:pt x="214" y="180"/>
                </a:lnTo>
                <a:lnTo>
                  <a:pt x="204" y="180"/>
                </a:lnTo>
                <a:lnTo>
                  <a:pt x="188" y="182"/>
                </a:lnTo>
                <a:lnTo>
                  <a:pt x="159" y="204"/>
                </a:lnTo>
                <a:lnTo>
                  <a:pt x="137" y="210"/>
                </a:lnTo>
                <a:lnTo>
                  <a:pt x="129" y="226"/>
                </a:lnTo>
                <a:lnTo>
                  <a:pt x="118" y="240"/>
                </a:lnTo>
                <a:lnTo>
                  <a:pt x="114" y="248"/>
                </a:lnTo>
                <a:lnTo>
                  <a:pt x="114" y="260"/>
                </a:lnTo>
                <a:lnTo>
                  <a:pt x="112" y="260"/>
                </a:lnTo>
                <a:lnTo>
                  <a:pt x="108" y="258"/>
                </a:lnTo>
                <a:lnTo>
                  <a:pt x="106" y="258"/>
                </a:lnTo>
                <a:lnTo>
                  <a:pt x="102" y="260"/>
                </a:lnTo>
                <a:lnTo>
                  <a:pt x="98" y="260"/>
                </a:lnTo>
                <a:lnTo>
                  <a:pt x="98" y="252"/>
                </a:lnTo>
                <a:lnTo>
                  <a:pt x="94" y="252"/>
                </a:lnTo>
                <a:lnTo>
                  <a:pt x="94" y="256"/>
                </a:lnTo>
                <a:lnTo>
                  <a:pt x="90" y="254"/>
                </a:lnTo>
                <a:lnTo>
                  <a:pt x="90" y="260"/>
                </a:lnTo>
                <a:lnTo>
                  <a:pt x="84" y="260"/>
                </a:lnTo>
                <a:lnTo>
                  <a:pt x="84" y="262"/>
                </a:lnTo>
                <a:lnTo>
                  <a:pt x="80" y="260"/>
                </a:lnTo>
                <a:lnTo>
                  <a:pt x="78" y="260"/>
                </a:lnTo>
                <a:lnTo>
                  <a:pt x="76" y="258"/>
                </a:lnTo>
                <a:lnTo>
                  <a:pt x="69" y="262"/>
                </a:lnTo>
                <a:lnTo>
                  <a:pt x="63" y="256"/>
                </a:lnTo>
                <a:lnTo>
                  <a:pt x="63" y="248"/>
                </a:lnTo>
                <a:lnTo>
                  <a:pt x="61" y="246"/>
                </a:lnTo>
                <a:lnTo>
                  <a:pt x="57" y="250"/>
                </a:lnTo>
                <a:lnTo>
                  <a:pt x="57" y="246"/>
                </a:lnTo>
                <a:lnTo>
                  <a:pt x="63" y="242"/>
                </a:lnTo>
                <a:lnTo>
                  <a:pt x="59" y="240"/>
                </a:lnTo>
                <a:lnTo>
                  <a:pt x="57" y="236"/>
                </a:lnTo>
                <a:lnTo>
                  <a:pt x="55" y="236"/>
                </a:lnTo>
                <a:lnTo>
                  <a:pt x="55" y="232"/>
                </a:lnTo>
                <a:lnTo>
                  <a:pt x="55" y="228"/>
                </a:lnTo>
                <a:lnTo>
                  <a:pt x="53" y="228"/>
                </a:lnTo>
                <a:lnTo>
                  <a:pt x="51" y="222"/>
                </a:lnTo>
                <a:lnTo>
                  <a:pt x="47" y="222"/>
                </a:lnTo>
                <a:lnTo>
                  <a:pt x="45" y="226"/>
                </a:lnTo>
                <a:lnTo>
                  <a:pt x="41" y="228"/>
                </a:lnTo>
                <a:lnTo>
                  <a:pt x="41" y="230"/>
                </a:lnTo>
                <a:lnTo>
                  <a:pt x="31" y="226"/>
                </a:lnTo>
                <a:lnTo>
                  <a:pt x="25" y="232"/>
                </a:lnTo>
                <a:lnTo>
                  <a:pt x="20" y="228"/>
                </a:lnTo>
                <a:lnTo>
                  <a:pt x="16" y="230"/>
                </a:lnTo>
                <a:lnTo>
                  <a:pt x="14" y="230"/>
                </a:lnTo>
                <a:lnTo>
                  <a:pt x="12" y="228"/>
                </a:lnTo>
                <a:lnTo>
                  <a:pt x="14" y="224"/>
                </a:lnTo>
                <a:lnTo>
                  <a:pt x="14" y="214"/>
                </a:lnTo>
                <a:lnTo>
                  <a:pt x="10" y="206"/>
                </a:lnTo>
                <a:lnTo>
                  <a:pt x="6" y="208"/>
                </a:lnTo>
                <a:lnTo>
                  <a:pt x="2" y="202"/>
                </a:lnTo>
                <a:lnTo>
                  <a:pt x="4" y="198"/>
                </a:lnTo>
                <a:lnTo>
                  <a:pt x="2" y="192"/>
                </a:lnTo>
                <a:lnTo>
                  <a:pt x="0" y="190"/>
                </a:lnTo>
                <a:lnTo>
                  <a:pt x="0" y="184"/>
                </a:lnTo>
                <a:lnTo>
                  <a:pt x="6" y="176"/>
                </a:lnTo>
                <a:lnTo>
                  <a:pt x="12" y="164"/>
                </a:lnTo>
                <a:lnTo>
                  <a:pt x="16" y="166"/>
                </a:lnTo>
                <a:lnTo>
                  <a:pt x="21" y="176"/>
                </a:lnTo>
                <a:lnTo>
                  <a:pt x="25" y="176"/>
                </a:lnTo>
                <a:lnTo>
                  <a:pt x="33" y="1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1" name="Freeform 138"/>
          <p:cNvSpPr>
            <a:spLocks/>
          </p:cNvSpPr>
          <p:nvPr/>
        </p:nvSpPr>
        <p:spPr bwMode="auto">
          <a:xfrm>
            <a:off x="4314526" y="2945353"/>
            <a:ext cx="204776" cy="116492"/>
          </a:xfrm>
          <a:custGeom>
            <a:avLst/>
            <a:gdLst>
              <a:gd name="T0" fmla="*/ 43 w 125"/>
              <a:gd name="T1" fmla="*/ 94 h 94"/>
              <a:gd name="T2" fmla="*/ 41 w 125"/>
              <a:gd name="T3" fmla="*/ 80 h 94"/>
              <a:gd name="T4" fmla="*/ 39 w 125"/>
              <a:gd name="T5" fmla="*/ 74 h 94"/>
              <a:gd name="T6" fmla="*/ 39 w 125"/>
              <a:gd name="T7" fmla="*/ 68 h 94"/>
              <a:gd name="T8" fmla="*/ 72 w 125"/>
              <a:gd name="T9" fmla="*/ 70 h 94"/>
              <a:gd name="T10" fmla="*/ 84 w 125"/>
              <a:gd name="T11" fmla="*/ 68 h 94"/>
              <a:gd name="T12" fmla="*/ 90 w 125"/>
              <a:gd name="T13" fmla="*/ 70 h 94"/>
              <a:gd name="T14" fmla="*/ 96 w 125"/>
              <a:gd name="T15" fmla="*/ 70 h 94"/>
              <a:gd name="T16" fmla="*/ 102 w 125"/>
              <a:gd name="T17" fmla="*/ 68 h 94"/>
              <a:gd name="T18" fmla="*/ 109 w 125"/>
              <a:gd name="T19" fmla="*/ 60 h 94"/>
              <a:gd name="T20" fmla="*/ 119 w 125"/>
              <a:gd name="T21" fmla="*/ 60 h 94"/>
              <a:gd name="T22" fmla="*/ 125 w 125"/>
              <a:gd name="T23" fmla="*/ 52 h 94"/>
              <a:gd name="T24" fmla="*/ 121 w 125"/>
              <a:gd name="T25" fmla="*/ 46 h 94"/>
              <a:gd name="T26" fmla="*/ 121 w 125"/>
              <a:gd name="T27" fmla="*/ 44 h 94"/>
              <a:gd name="T28" fmla="*/ 123 w 125"/>
              <a:gd name="T29" fmla="*/ 44 h 94"/>
              <a:gd name="T30" fmla="*/ 121 w 125"/>
              <a:gd name="T31" fmla="*/ 40 h 94"/>
              <a:gd name="T32" fmla="*/ 119 w 125"/>
              <a:gd name="T33" fmla="*/ 38 h 94"/>
              <a:gd name="T34" fmla="*/ 113 w 125"/>
              <a:gd name="T35" fmla="*/ 40 h 94"/>
              <a:gd name="T36" fmla="*/ 109 w 125"/>
              <a:gd name="T37" fmla="*/ 38 h 94"/>
              <a:gd name="T38" fmla="*/ 102 w 125"/>
              <a:gd name="T39" fmla="*/ 26 h 94"/>
              <a:gd name="T40" fmla="*/ 92 w 125"/>
              <a:gd name="T41" fmla="*/ 16 h 94"/>
              <a:gd name="T42" fmla="*/ 92 w 125"/>
              <a:gd name="T43" fmla="*/ 10 h 94"/>
              <a:gd name="T44" fmla="*/ 88 w 125"/>
              <a:gd name="T45" fmla="*/ 8 h 94"/>
              <a:gd name="T46" fmla="*/ 90 w 125"/>
              <a:gd name="T47" fmla="*/ 0 h 94"/>
              <a:gd name="T48" fmla="*/ 74 w 125"/>
              <a:gd name="T49" fmla="*/ 2 h 94"/>
              <a:gd name="T50" fmla="*/ 45 w 125"/>
              <a:gd name="T51" fmla="*/ 24 h 94"/>
              <a:gd name="T52" fmla="*/ 23 w 125"/>
              <a:gd name="T53" fmla="*/ 30 h 94"/>
              <a:gd name="T54" fmla="*/ 15 w 125"/>
              <a:gd name="T55" fmla="*/ 46 h 94"/>
              <a:gd name="T56" fmla="*/ 4 w 125"/>
              <a:gd name="T57" fmla="*/ 60 h 94"/>
              <a:gd name="T58" fmla="*/ 0 w 125"/>
              <a:gd name="T59" fmla="*/ 68 h 94"/>
              <a:gd name="T60" fmla="*/ 0 w 125"/>
              <a:gd name="T61" fmla="*/ 80 h 94"/>
              <a:gd name="T62" fmla="*/ 6 w 125"/>
              <a:gd name="T63" fmla="*/ 86 h 94"/>
              <a:gd name="T64" fmla="*/ 9 w 125"/>
              <a:gd name="T65" fmla="*/ 90 h 94"/>
              <a:gd name="T66" fmla="*/ 11 w 125"/>
              <a:gd name="T67" fmla="*/ 90 h 94"/>
              <a:gd name="T68" fmla="*/ 15 w 125"/>
              <a:gd name="T69" fmla="*/ 92 h 94"/>
              <a:gd name="T70" fmla="*/ 15 w 125"/>
              <a:gd name="T71" fmla="*/ 88 h 94"/>
              <a:gd name="T72" fmla="*/ 27 w 125"/>
              <a:gd name="T73" fmla="*/ 86 h 94"/>
              <a:gd name="T74" fmla="*/ 33 w 125"/>
              <a:gd name="T75" fmla="*/ 88 h 94"/>
              <a:gd name="T76" fmla="*/ 35 w 125"/>
              <a:gd name="T77" fmla="*/ 86 h 94"/>
              <a:gd name="T78" fmla="*/ 39 w 125"/>
              <a:gd name="T79" fmla="*/ 94 h 94"/>
              <a:gd name="T80" fmla="*/ 43 w 125"/>
              <a:gd name="T81" fmla="*/ 94 h 9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5"/>
              <a:gd name="T124" fmla="*/ 0 h 94"/>
              <a:gd name="T125" fmla="*/ 125 w 125"/>
              <a:gd name="T126" fmla="*/ 94 h 94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5" h="94">
                <a:moveTo>
                  <a:pt x="43" y="94"/>
                </a:moveTo>
                <a:lnTo>
                  <a:pt x="41" y="80"/>
                </a:lnTo>
                <a:lnTo>
                  <a:pt x="39" y="74"/>
                </a:lnTo>
                <a:lnTo>
                  <a:pt x="39" y="68"/>
                </a:lnTo>
                <a:lnTo>
                  <a:pt x="72" y="70"/>
                </a:lnTo>
                <a:lnTo>
                  <a:pt x="84" y="68"/>
                </a:lnTo>
                <a:lnTo>
                  <a:pt x="90" y="70"/>
                </a:lnTo>
                <a:lnTo>
                  <a:pt x="96" y="70"/>
                </a:lnTo>
                <a:lnTo>
                  <a:pt x="102" y="68"/>
                </a:lnTo>
                <a:lnTo>
                  <a:pt x="109" y="60"/>
                </a:lnTo>
                <a:lnTo>
                  <a:pt x="119" y="60"/>
                </a:lnTo>
                <a:lnTo>
                  <a:pt x="125" y="52"/>
                </a:lnTo>
                <a:lnTo>
                  <a:pt x="121" y="46"/>
                </a:lnTo>
                <a:lnTo>
                  <a:pt x="121" y="44"/>
                </a:lnTo>
                <a:lnTo>
                  <a:pt x="123" y="44"/>
                </a:lnTo>
                <a:lnTo>
                  <a:pt x="121" y="40"/>
                </a:lnTo>
                <a:lnTo>
                  <a:pt x="119" y="38"/>
                </a:lnTo>
                <a:lnTo>
                  <a:pt x="113" y="40"/>
                </a:lnTo>
                <a:lnTo>
                  <a:pt x="109" y="38"/>
                </a:lnTo>
                <a:lnTo>
                  <a:pt x="102" y="26"/>
                </a:lnTo>
                <a:lnTo>
                  <a:pt x="92" y="16"/>
                </a:lnTo>
                <a:lnTo>
                  <a:pt x="92" y="10"/>
                </a:lnTo>
                <a:lnTo>
                  <a:pt x="88" y="8"/>
                </a:lnTo>
                <a:lnTo>
                  <a:pt x="90" y="0"/>
                </a:lnTo>
                <a:lnTo>
                  <a:pt x="74" y="2"/>
                </a:lnTo>
                <a:lnTo>
                  <a:pt x="45" y="24"/>
                </a:lnTo>
                <a:lnTo>
                  <a:pt x="23" y="30"/>
                </a:lnTo>
                <a:lnTo>
                  <a:pt x="15" y="46"/>
                </a:lnTo>
                <a:lnTo>
                  <a:pt x="4" y="60"/>
                </a:lnTo>
                <a:lnTo>
                  <a:pt x="0" y="68"/>
                </a:lnTo>
                <a:lnTo>
                  <a:pt x="0" y="80"/>
                </a:lnTo>
                <a:lnTo>
                  <a:pt x="6" y="86"/>
                </a:lnTo>
                <a:lnTo>
                  <a:pt x="9" y="90"/>
                </a:lnTo>
                <a:lnTo>
                  <a:pt x="11" y="90"/>
                </a:lnTo>
                <a:lnTo>
                  <a:pt x="15" y="92"/>
                </a:lnTo>
                <a:lnTo>
                  <a:pt x="15" y="88"/>
                </a:lnTo>
                <a:lnTo>
                  <a:pt x="27" y="86"/>
                </a:lnTo>
                <a:lnTo>
                  <a:pt x="33" y="88"/>
                </a:lnTo>
                <a:lnTo>
                  <a:pt x="35" y="86"/>
                </a:lnTo>
                <a:lnTo>
                  <a:pt x="39" y="94"/>
                </a:lnTo>
                <a:lnTo>
                  <a:pt x="43" y="9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2" name="Freeform 139"/>
          <p:cNvSpPr>
            <a:spLocks/>
          </p:cNvSpPr>
          <p:nvPr/>
        </p:nvSpPr>
        <p:spPr bwMode="auto">
          <a:xfrm>
            <a:off x="5256492" y="3175562"/>
            <a:ext cx="143342" cy="109557"/>
          </a:xfrm>
          <a:custGeom>
            <a:avLst/>
            <a:gdLst>
              <a:gd name="T0" fmla="*/ 14 w 88"/>
              <a:gd name="T1" fmla="*/ 48 h 90"/>
              <a:gd name="T2" fmla="*/ 14 w 88"/>
              <a:gd name="T3" fmla="*/ 50 h 90"/>
              <a:gd name="T4" fmla="*/ 16 w 88"/>
              <a:gd name="T5" fmla="*/ 50 h 90"/>
              <a:gd name="T6" fmla="*/ 22 w 88"/>
              <a:gd name="T7" fmla="*/ 42 h 90"/>
              <a:gd name="T8" fmla="*/ 26 w 88"/>
              <a:gd name="T9" fmla="*/ 40 h 90"/>
              <a:gd name="T10" fmla="*/ 28 w 88"/>
              <a:gd name="T11" fmla="*/ 36 h 90"/>
              <a:gd name="T12" fmla="*/ 28 w 88"/>
              <a:gd name="T13" fmla="*/ 32 h 90"/>
              <a:gd name="T14" fmla="*/ 26 w 88"/>
              <a:gd name="T15" fmla="*/ 30 h 90"/>
              <a:gd name="T16" fmla="*/ 22 w 88"/>
              <a:gd name="T17" fmla="*/ 28 h 90"/>
              <a:gd name="T18" fmla="*/ 18 w 88"/>
              <a:gd name="T19" fmla="*/ 24 h 90"/>
              <a:gd name="T20" fmla="*/ 20 w 88"/>
              <a:gd name="T21" fmla="*/ 6 h 90"/>
              <a:gd name="T22" fmla="*/ 22 w 88"/>
              <a:gd name="T23" fmla="*/ 6 h 90"/>
              <a:gd name="T24" fmla="*/ 37 w 88"/>
              <a:gd name="T25" fmla="*/ 6 h 90"/>
              <a:gd name="T26" fmla="*/ 39 w 88"/>
              <a:gd name="T27" fmla="*/ 8 h 90"/>
              <a:gd name="T28" fmla="*/ 51 w 88"/>
              <a:gd name="T29" fmla="*/ 4 h 90"/>
              <a:gd name="T30" fmla="*/ 63 w 88"/>
              <a:gd name="T31" fmla="*/ 4 h 90"/>
              <a:gd name="T32" fmla="*/ 71 w 88"/>
              <a:gd name="T33" fmla="*/ 0 h 90"/>
              <a:gd name="T34" fmla="*/ 77 w 88"/>
              <a:gd name="T35" fmla="*/ 2 h 90"/>
              <a:gd name="T36" fmla="*/ 79 w 88"/>
              <a:gd name="T37" fmla="*/ 16 h 90"/>
              <a:gd name="T38" fmla="*/ 87 w 88"/>
              <a:gd name="T39" fmla="*/ 22 h 90"/>
              <a:gd name="T40" fmla="*/ 88 w 88"/>
              <a:gd name="T41" fmla="*/ 32 h 90"/>
              <a:gd name="T42" fmla="*/ 87 w 88"/>
              <a:gd name="T43" fmla="*/ 42 h 90"/>
              <a:gd name="T44" fmla="*/ 71 w 88"/>
              <a:gd name="T45" fmla="*/ 64 h 90"/>
              <a:gd name="T46" fmla="*/ 71 w 88"/>
              <a:gd name="T47" fmla="*/ 64 h 90"/>
              <a:gd name="T48" fmla="*/ 71 w 88"/>
              <a:gd name="T49" fmla="*/ 64 h 90"/>
              <a:gd name="T50" fmla="*/ 67 w 88"/>
              <a:gd name="T51" fmla="*/ 64 h 90"/>
              <a:gd name="T52" fmla="*/ 65 w 88"/>
              <a:gd name="T53" fmla="*/ 64 h 90"/>
              <a:gd name="T54" fmla="*/ 61 w 88"/>
              <a:gd name="T55" fmla="*/ 64 h 90"/>
              <a:gd name="T56" fmla="*/ 59 w 88"/>
              <a:gd name="T57" fmla="*/ 62 h 90"/>
              <a:gd name="T58" fmla="*/ 55 w 88"/>
              <a:gd name="T59" fmla="*/ 68 h 90"/>
              <a:gd name="T60" fmla="*/ 53 w 88"/>
              <a:gd name="T61" fmla="*/ 66 h 90"/>
              <a:gd name="T62" fmla="*/ 49 w 88"/>
              <a:gd name="T63" fmla="*/ 66 h 90"/>
              <a:gd name="T64" fmla="*/ 49 w 88"/>
              <a:gd name="T65" fmla="*/ 64 h 90"/>
              <a:gd name="T66" fmla="*/ 47 w 88"/>
              <a:gd name="T67" fmla="*/ 66 h 90"/>
              <a:gd name="T68" fmla="*/ 47 w 88"/>
              <a:gd name="T69" fmla="*/ 68 h 90"/>
              <a:gd name="T70" fmla="*/ 45 w 88"/>
              <a:gd name="T71" fmla="*/ 66 h 90"/>
              <a:gd name="T72" fmla="*/ 43 w 88"/>
              <a:gd name="T73" fmla="*/ 68 h 90"/>
              <a:gd name="T74" fmla="*/ 39 w 88"/>
              <a:gd name="T75" fmla="*/ 70 h 90"/>
              <a:gd name="T76" fmla="*/ 37 w 88"/>
              <a:gd name="T77" fmla="*/ 70 h 90"/>
              <a:gd name="T78" fmla="*/ 37 w 88"/>
              <a:gd name="T79" fmla="*/ 72 h 90"/>
              <a:gd name="T80" fmla="*/ 37 w 88"/>
              <a:gd name="T81" fmla="*/ 74 h 90"/>
              <a:gd name="T82" fmla="*/ 34 w 88"/>
              <a:gd name="T83" fmla="*/ 82 h 90"/>
              <a:gd name="T84" fmla="*/ 36 w 88"/>
              <a:gd name="T85" fmla="*/ 84 h 90"/>
              <a:gd name="T86" fmla="*/ 14 w 88"/>
              <a:gd name="T87" fmla="*/ 84 h 90"/>
              <a:gd name="T88" fmla="*/ 10 w 88"/>
              <a:gd name="T89" fmla="*/ 86 h 90"/>
              <a:gd name="T90" fmla="*/ 6 w 88"/>
              <a:gd name="T91" fmla="*/ 90 h 90"/>
              <a:gd name="T92" fmla="*/ 0 w 88"/>
              <a:gd name="T93" fmla="*/ 90 h 90"/>
              <a:gd name="T94" fmla="*/ 2 w 88"/>
              <a:gd name="T95" fmla="*/ 74 h 90"/>
              <a:gd name="T96" fmla="*/ 2 w 88"/>
              <a:gd name="T97" fmla="*/ 70 h 90"/>
              <a:gd name="T98" fmla="*/ 4 w 88"/>
              <a:gd name="T99" fmla="*/ 60 h 90"/>
              <a:gd name="T100" fmla="*/ 14 w 88"/>
              <a:gd name="T101" fmla="*/ 48 h 9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88"/>
              <a:gd name="T154" fmla="*/ 0 h 90"/>
              <a:gd name="T155" fmla="*/ 88 w 88"/>
              <a:gd name="T156" fmla="*/ 90 h 90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88" h="90">
                <a:moveTo>
                  <a:pt x="14" y="48"/>
                </a:moveTo>
                <a:lnTo>
                  <a:pt x="14" y="50"/>
                </a:lnTo>
                <a:lnTo>
                  <a:pt x="16" y="50"/>
                </a:lnTo>
                <a:lnTo>
                  <a:pt x="22" y="42"/>
                </a:lnTo>
                <a:lnTo>
                  <a:pt x="26" y="40"/>
                </a:lnTo>
                <a:lnTo>
                  <a:pt x="28" y="36"/>
                </a:lnTo>
                <a:lnTo>
                  <a:pt x="28" y="32"/>
                </a:lnTo>
                <a:lnTo>
                  <a:pt x="26" y="30"/>
                </a:lnTo>
                <a:lnTo>
                  <a:pt x="22" y="28"/>
                </a:lnTo>
                <a:lnTo>
                  <a:pt x="18" y="24"/>
                </a:lnTo>
                <a:lnTo>
                  <a:pt x="20" y="6"/>
                </a:lnTo>
                <a:lnTo>
                  <a:pt x="22" y="6"/>
                </a:lnTo>
                <a:lnTo>
                  <a:pt x="37" y="6"/>
                </a:lnTo>
                <a:lnTo>
                  <a:pt x="39" y="8"/>
                </a:lnTo>
                <a:lnTo>
                  <a:pt x="51" y="4"/>
                </a:lnTo>
                <a:lnTo>
                  <a:pt x="63" y="4"/>
                </a:lnTo>
                <a:lnTo>
                  <a:pt x="71" y="0"/>
                </a:lnTo>
                <a:lnTo>
                  <a:pt x="77" y="2"/>
                </a:lnTo>
                <a:lnTo>
                  <a:pt x="79" y="16"/>
                </a:lnTo>
                <a:lnTo>
                  <a:pt x="87" y="22"/>
                </a:lnTo>
                <a:lnTo>
                  <a:pt x="88" y="32"/>
                </a:lnTo>
                <a:lnTo>
                  <a:pt x="87" y="42"/>
                </a:lnTo>
                <a:lnTo>
                  <a:pt x="71" y="64"/>
                </a:lnTo>
                <a:lnTo>
                  <a:pt x="67" y="64"/>
                </a:lnTo>
                <a:lnTo>
                  <a:pt x="65" y="64"/>
                </a:lnTo>
                <a:lnTo>
                  <a:pt x="61" y="64"/>
                </a:lnTo>
                <a:lnTo>
                  <a:pt x="59" y="62"/>
                </a:lnTo>
                <a:lnTo>
                  <a:pt x="55" y="68"/>
                </a:lnTo>
                <a:lnTo>
                  <a:pt x="53" y="66"/>
                </a:lnTo>
                <a:lnTo>
                  <a:pt x="49" y="66"/>
                </a:lnTo>
                <a:lnTo>
                  <a:pt x="49" y="64"/>
                </a:lnTo>
                <a:lnTo>
                  <a:pt x="47" y="66"/>
                </a:lnTo>
                <a:lnTo>
                  <a:pt x="47" y="68"/>
                </a:lnTo>
                <a:lnTo>
                  <a:pt x="45" y="66"/>
                </a:lnTo>
                <a:lnTo>
                  <a:pt x="43" y="68"/>
                </a:lnTo>
                <a:lnTo>
                  <a:pt x="39" y="70"/>
                </a:lnTo>
                <a:lnTo>
                  <a:pt x="37" y="70"/>
                </a:lnTo>
                <a:lnTo>
                  <a:pt x="37" y="72"/>
                </a:lnTo>
                <a:lnTo>
                  <a:pt x="37" y="74"/>
                </a:lnTo>
                <a:lnTo>
                  <a:pt x="34" y="82"/>
                </a:lnTo>
                <a:lnTo>
                  <a:pt x="36" y="84"/>
                </a:lnTo>
                <a:lnTo>
                  <a:pt x="14" y="84"/>
                </a:lnTo>
                <a:lnTo>
                  <a:pt x="10" y="86"/>
                </a:lnTo>
                <a:lnTo>
                  <a:pt x="6" y="90"/>
                </a:lnTo>
                <a:lnTo>
                  <a:pt x="0" y="90"/>
                </a:lnTo>
                <a:lnTo>
                  <a:pt x="2" y="74"/>
                </a:lnTo>
                <a:lnTo>
                  <a:pt x="2" y="70"/>
                </a:lnTo>
                <a:lnTo>
                  <a:pt x="4" y="60"/>
                </a:lnTo>
                <a:lnTo>
                  <a:pt x="14" y="4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3" name="Freeform 13"/>
          <p:cNvSpPr>
            <a:spLocks/>
          </p:cNvSpPr>
          <p:nvPr/>
        </p:nvSpPr>
        <p:spPr bwMode="auto">
          <a:xfrm>
            <a:off x="5116567" y="2568146"/>
            <a:ext cx="303749" cy="230209"/>
          </a:xfrm>
          <a:custGeom>
            <a:avLst/>
            <a:gdLst>
              <a:gd name="T0" fmla="*/ 157 w 186"/>
              <a:gd name="T1" fmla="*/ 6 h 186"/>
              <a:gd name="T2" fmla="*/ 141 w 186"/>
              <a:gd name="T3" fmla="*/ 12 h 186"/>
              <a:gd name="T4" fmla="*/ 131 w 186"/>
              <a:gd name="T5" fmla="*/ 12 h 186"/>
              <a:gd name="T6" fmla="*/ 125 w 186"/>
              <a:gd name="T7" fmla="*/ 8 h 186"/>
              <a:gd name="T8" fmla="*/ 122 w 186"/>
              <a:gd name="T9" fmla="*/ 2 h 186"/>
              <a:gd name="T10" fmla="*/ 110 w 186"/>
              <a:gd name="T11" fmla="*/ 4 h 186"/>
              <a:gd name="T12" fmla="*/ 98 w 186"/>
              <a:gd name="T13" fmla="*/ 6 h 186"/>
              <a:gd name="T14" fmla="*/ 94 w 186"/>
              <a:gd name="T15" fmla="*/ 4 h 186"/>
              <a:gd name="T16" fmla="*/ 37 w 186"/>
              <a:gd name="T17" fmla="*/ 4 h 186"/>
              <a:gd name="T18" fmla="*/ 12 w 186"/>
              <a:gd name="T19" fmla="*/ 2 h 186"/>
              <a:gd name="T20" fmla="*/ 6 w 186"/>
              <a:gd name="T21" fmla="*/ 0 h 186"/>
              <a:gd name="T22" fmla="*/ 6 w 186"/>
              <a:gd name="T23" fmla="*/ 26 h 186"/>
              <a:gd name="T24" fmla="*/ 2 w 186"/>
              <a:gd name="T25" fmla="*/ 38 h 186"/>
              <a:gd name="T26" fmla="*/ 4 w 186"/>
              <a:gd name="T27" fmla="*/ 46 h 186"/>
              <a:gd name="T28" fmla="*/ 8 w 186"/>
              <a:gd name="T29" fmla="*/ 68 h 186"/>
              <a:gd name="T30" fmla="*/ 8 w 186"/>
              <a:gd name="T31" fmla="*/ 100 h 186"/>
              <a:gd name="T32" fmla="*/ 8 w 186"/>
              <a:gd name="T33" fmla="*/ 134 h 186"/>
              <a:gd name="T34" fmla="*/ 8 w 186"/>
              <a:gd name="T35" fmla="*/ 166 h 186"/>
              <a:gd name="T36" fmla="*/ 21 w 186"/>
              <a:gd name="T37" fmla="*/ 182 h 186"/>
              <a:gd name="T38" fmla="*/ 47 w 186"/>
              <a:gd name="T39" fmla="*/ 182 h 186"/>
              <a:gd name="T40" fmla="*/ 72 w 186"/>
              <a:gd name="T41" fmla="*/ 182 h 186"/>
              <a:gd name="T42" fmla="*/ 98 w 186"/>
              <a:gd name="T43" fmla="*/ 182 h 186"/>
              <a:gd name="T44" fmla="*/ 114 w 186"/>
              <a:gd name="T45" fmla="*/ 178 h 186"/>
              <a:gd name="T46" fmla="*/ 114 w 186"/>
              <a:gd name="T47" fmla="*/ 182 h 186"/>
              <a:gd name="T48" fmla="*/ 143 w 186"/>
              <a:gd name="T49" fmla="*/ 182 h 186"/>
              <a:gd name="T50" fmla="*/ 157 w 186"/>
              <a:gd name="T51" fmla="*/ 186 h 186"/>
              <a:gd name="T52" fmla="*/ 169 w 186"/>
              <a:gd name="T53" fmla="*/ 176 h 186"/>
              <a:gd name="T54" fmla="*/ 176 w 186"/>
              <a:gd name="T55" fmla="*/ 168 h 186"/>
              <a:gd name="T56" fmla="*/ 180 w 186"/>
              <a:gd name="T57" fmla="*/ 148 h 186"/>
              <a:gd name="T58" fmla="*/ 174 w 186"/>
              <a:gd name="T59" fmla="*/ 136 h 186"/>
              <a:gd name="T60" fmla="*/ 153 w 186"/>
              <a:gd name="T61" fmla="*/ 86 h 186"/>
              <a:gd name="T62" fmla="*/ 147 w 186"/>
              <a:gd name="T63" fmla="*/ 72 h 186"/>
              <a:gd name="T64" fmla="*/ 135 w 186"/>
              <a:gd name="T65" fmla="*/ 54 h 186"/>
              <a:gd name="T66" fmla="*/ 129 w 186"/>
              <a:gd name="T67" fmla="*/ 40 h 186"/>
              <a:gd name="T68" fmla="*/ 133 w 186"/>
              <a:gd name="T69" fmla="*/ 32 h 186"/>
              <a:gd name="T70" fmla="*/ 143 w 186"/>
              <a:gd name="T71" fmla="*/ 54 h 186"/>
              <a:gd name="T72" fmla="*/ 157 w 186"/>
              <a:gd name="T73" fmla="*/ 74 h 186"/>
              <a:gd name="T74" fmla="*/ 163 w 186"/>
              <a:gd name="T75" fmla="*/ 66 h 186"/>
              <a:gd name="T76" fmla="*/ 167 w 186"/>
              <a:gd name="T77" fmla="*/ 36 h 186"/>
              <a:gd name="T78" fmla="*/ 161 w 186"/>
              <a:gd name="T79" fmla="*/ 16 h 18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86"/>
              <a:gd name="T121" fmla="*/ 0 h 186"/>
              <a:gd name="T122" fmla="*/ 186 w 186"/>
              <a:gd name="T123" fmla="*/ 186 h 18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86" h="186">
                <a:moveTo>
                  <a:pt x="159" y="10"/>
                </a:moveTo>
                <a:lnTo>
                  <a:pt x="157" y="6"/>
                </a:lnTo>
                <a:lnTo>
                  <a:pt x="149" y="12"/>
                </a:lnTo>
                <a:lnTo>
                  <a:pt x="141" y="12"/>
                </a:lnTo>
                <a:lnTo>
                  <a:pt x="141" y="10"/>
                </a:lnTo>
                <a:lnTo>
                  <a:pt x="131" y="12"/>
                </a:lnTo>
                <a:lnTo>
                  <a:pt x="129" y="10"/>
                </a:lnTo>
                <a:lnTo>
                  <a:pt x="125" y="8"/>
                </a:lnTo>
                <a:lnTo>
                  <a:pt x="122" y="2"/>
                </a:lnTo>
                <a:lnTo>
                  <a:pt x="118" y="4"/>
                </a:lnTo>
                <a:lnTo>
                  <a:pt x="110" y="4"/>
                </a:lnTo>
                <a:lnTo>
                  <a:pt x="108" y="2"/>
                </a:lnTo>
                <a:lnTo>
                  <a:pt x="98" y="6"/>
                </a:lnTo>
                <a:lnTo>
                  <a:pt x="102" y="4"/>
                </a:lnTo>
                <a:lnTo>
                  <a:pt x="94" y="4"/>
                </a:lnTo>
                <a:lnTo>
                  <a:pt x="72" y="16"/>
                </a:lnTo>
                <a:lnTo>
                  <a:pt x="37" y="4"/>
                </a:lnTo>
                <a:lnTo>
                  <a:pt x="21" y="2"/>
                </a:lnTo>
                <a:lnTo>
                  <a:pt x="12" y="2"/>
                </a:lnTo>
                <a:lnTo>
                  <a:pt x="8" y="0"/>
                </a:lnTo>
                <a:lnTo>
                  <a:pt x="6" y="0"/>
                </a:lnTo>
                <a:lnTo>
                  <a:pt x="4" y="6"/>
                </a:lnTo>
                <a:lnTo>
                  <a:pt x="6" y="26"/>
                </a:lnTo>
                <a:lnTo>
                  <a:pt x="0" y="30"/>
                </a:lnTo>
                <a:lnTo>
                  <a:pt x="2" y="38"/>
                </a:lnTo>
                <a:lnTo>
                  <a:pt x="4" y="42"/>
                </a:lnTo>
                <a:lnTo>
                  <a:pt x="4" y="46"/>
                </a:lnTo>
                <a:lnTo>
                  <a:pt x="8" y="50"/>
                </a:lnTo>
                <a:lnTo>
                  <a:pt x="8" y="68"/>
                </a:lnTo>
                <a:lnTo>
                  <a:pt x="8" y="84"/>
                </a:lnTo>
                <a:lnTo>
                  <a:pt x="8" y="100"/>
                </a:lnTo>
                <a:lnTo>
                  <a:pt x="8" y="118"/>
                </a:lnTo>
                <a:lnTo>
                  <a:pt x="8" y="134"/>
                </a:lnTo>
                <a:lnTo>
                  <a:pt x="8" y="150"/>
                </a:lnTo>
                <a:lnTo>
                  <a:pt x="8" y="166"/>
                </a:lnTo>
                <a:lnTo>
                  <a:pt x="8" y="182"/>
                </a:lnTo>
                <a:lnTo>
                  <a:pt x="21" y="182"/>
                </a:lnTo>
                <a:lnTo>
                  <a:pt x="33" y="182"/>
                </a:lnTo>
                <a:lnTo>
                  <a:pt x="47" y="182"/>
                </a:lnTo>
                <a:lnTo>
                  <a:pt x="61" y="182"/>
                </a:lnTo>
                <a:lnTo>
                  <a:pt x="72" y="182"/>
                </a:lnTo>
                <a:lnTo>
                  <a:pt x="86" y="182"/>
                </a:lnTo>
                <a:lnTo>
                  <a:pt x="98" y="182"/>
                </a:lnTo>
                <a:lnTo>
                  <a:pt x="112" y="182"/>
                </a:lnTo>
                <a:lnTo>
                  <a:pt x="114" y="178"/>
                </a:lnTo>
                <a:lnTo>
                  <a:pt x="116" y="178"/>
                </a:lnTo>
                <a:lnTo>
                  <a:pt x="114" y="182"/>
                </a:lnTo>
                <a:lnTo>
                  <a:pt x="129" y="182"/>
                </a:lnTo>
                <a:lnTo>
                  <a:pt x="143" y="182"/>
                </a:lnTo>
                <a:lnTo>
                  <a:pt x="149" y="186"/>
                </a:lnTo>
                <a:lnTo>
                  <a:pt x="157" y="186"/>
                </a:lnTo>
                <a:lnTo>
                  <a:pt x="159" y="178"/>
                </a:lnTo>
                <a:lnTo>
                  <a:pt x="169" y="176"/>
                </a:lnTo>
                <a:lnTo>
                  <a:pt x="173" y="166"/>
                </a:lnTo>
                <a:lnTo>
                  <a:pt x="176" y="168"/>
                </a:lnTo>
                <a:lnTo>
                  <a:pt x="182" y="162"/>
                </a:lnTo>
                <a:lnTo>
                  <a:pt x="180" y="148"/>
                </a:lnTo>
                <a:lnTo>
                  <a:pt x="186" y="146"/>
                </a:lnTo>
                <a:lnTo>
                  <a:pt x="174" y="136"/>
                </a:lnTo>
                <a:lnTo>
                  <a:pt x="157" y="100"/>
                </a:lnTo>
                <a:lnTo>
                  <a:pt x="153" y="86"/>
                </a:lnTo>
                <a:lnTo>
                  <a:pt x="149" y="80"/>
                </a:lnTo>
                <a:lnTo>
                  <a:pt x="147" y="72"/>
                </a:lnTo>
                <a:lnTo>
                  <a:pt x="139" y="62"/>
                </a:lnTo>
                <a:lnTo>
                  <a:pt x="135" y="54"/>
                </a:lnTo>
                <a:lnTo>
                  <a:pt x="133" y="46"/>
                </a:lnTo>
                <a:lnTo>
                  <a:pt x="129" y="40"/>
                </a:lnTo>
                <a:lnTo>
                  <a:pt x="133" y="32"/>
                </a:lnTo>
                <a:lnTo>
                  <a:pt x="135" y="42"/>
                </a:lnTo>
                <a:lnTo>
                  <a:pt x="143" y="54"/>
                </a:lnTo>
                <a:lnTo>
                  <a:pt x="145" y="60"/>
                </a:lnTo>
                <a:lnTo>
                  <a:pt x="157" y="74"/>
                </a:lnTo>
                <a:lnTo>
                  <a:pt x="163" y="72"/>
                </a:lnTo>
                <a:lnTo>
                  <a:pt x="163" y="66"/>
                </a:lnTo>
                <a:lnTo>
                  <a:pt x="171" y="44"/>
                </a:lnTo>
                <a:lnTo>
                  <a:pt x="167" y="36"/>
                </a:lnTo>
                <a:lnTo>
                  <a:pt x="165" y="26"/>
                </a:lnTo>
                <a:lnTo>
                  <a:pt x="161" y="16"/>
                </a:lnTo>
                <a:lnTo>
                  <a:pt x="159" y="1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544" name="Freeform 102"/>
          <p:cNvSpPr>
            <a:spLocks/>
          </p:cNvSpPr>
          <p:nvPr/>
        </p:nvSpPr>
        <p:spPr bwMode="auto">
          <a:xfrm>
            <a:off x="4654116" y="2425305"/>
            <a:ext cx="107507" cy="174737"/>
          </a:xfrm>
          <a:custGeom>
            <a:avLst/>
            <a:gdLst>
              <a:gd name="T0" fmla="*/ 23 w 66"/>
              <a:gd name="T1" fmla="*/ 8 h 142"/>
              <a:gd name="T2" fmla="*/ 15 w 66"/>
              <a:gd name="T3" fmla="*/ 16 h 142"/>
              <a:gd name="T4" fmla="*/ 17 w 66"/>
              <a:gd name="T5" fmla="*/ 18 h 142"/>
              <a:gd name="T6" fmla="*/ 15 w 66"/>
              <a:gd name="T7" fmla="*/ 32 h 142"/>
              <a:gd name="T8" fmla="*/ 17 w 66"/>
              <a:gd name="T9" fmla="*/ 46 h 142"/>
              <a:gd name="T10" fmla="*/ 15 w 66"/>
              <a:gd name="T11" fmla="*/ 56 h 142"/>
              <a:gd name="T12" fmla="*/ 0 w 66"/>
              <a:gd name="T13" fmla="*/ 70 h 142"/>
              <a:gd name="T14" fmla="*/ 3 w 66"/>
              <a:gd name="T15" fmla="*/ 84 h 142"/>
              <a:gd name="T16" fmla="*/ 11 w 66"/>
              <a:gd name="T17" fmla="*/ 88 h 142"/>
              <a:gd name="T18" fmla="*/ 13 w 66"/>
              <a:gd name="T19" fmla="*/ 94 h 142"/>
              <a:gd name="T20" fmla="*/ 13 w 66"/>
              <a:gd name="T21" fmla="*/ 100 h 142"/>
              <a:gd name="T22" fmla="*/ 27 w 66"/>
              <a:gd name="T23" fmla="*/ 108 h 142"/>
              <a:gd name="T24" fmla="*/ 33 w 66"/>
              <a:gd name="T25" fmla="*/ 142 h 142"/>
              <a:gd name="T26" fmla="*/ 41 w 66"/>
              <a:gd name="T27" fmla="*/ 140 h 142"/>
              <a:gd name="T28" fmla="*/ 45 w 66"/>
              <a:gd name="T29" fmla="*/ 134 h 142"/>
              <a:gd name="T30" fmla="*/ 45 w 66"/>
              <a:gd name="T31" fmla="*/ 122 h 142"/>
              <a:gd name="T32" fmla="*/ 47 w 66"/>
              <a:gd name="T33" fmla="*/ 116 h 142"/>
              <a:gd name="T34" fmla="*/ 64 w 66"/>
              <a:gd name="T35" fmla="*/ 102 h 142"/>
              <a:gd name="T36" fmla="*/ 66 w 66"/>
              <a:gd name="T37" fmla="*/ 98 h 142"/>
              <a:gd name="T38" fmla="*/ 66 w 66"/>
              <a:gd name="T39" fmla="*/ 86 h 142"/>
              <a:gd name="T40" fmla="*/ 60 w 66"/>
              <a:gd name="T41" fmla="*/ 86 h 142"/>
              <a:gd name="T42" fmla="*/ 58 w 66"/>
              <a:gd name="T43" fmla="*/ 78 h 142"/>
              <a:gd name="T44" fmla="*/ 53 w 66"/>
              <a:gd name="T45" fmla="*/ 80 h 142"/>
              <a:gd name="T46" fmla="*/ 51 w 66"/>
              <a:gd name="T47" fmla="*/ 76 h 142"/>
              <a:gd name="T48" fmla="*/ 47 w 66"/>
              <a:gd name="T49" fmla="*/ 76 h 142"/>
              <a:gd name="T50" fmla="*/ 43 w 66"/>
              <a:gd name="T51" fmla="*/ 74 h 142"/>
              <a:gd name="T52" fmla="*/ 41 w 66"/>
              <a:gd name="T53" fmla="*/ 70 h 142"/>
              <a:gd name="T54" fmla="*/ 41 w 66"/>
              <a:gd name="T55" fmla="*/ 66 h 142"/>
              <a:gd name="T56" fmla="*/ 45 w 66"/>
              <a:gd name="T57" fmla="*/ 68 h 142"/>
              <a:gd name="T58" fmla="*/ 47 w 66"/>
              <a:gd name="T59" fmla="*/ 62 h 142"/>
              <a:gd name="T60" fmla="*/ 58 w 66"/>
              <a:gd name="T61" fmla="*/ 54 h 142"/>
              <a:gd name="T62" fmla="*/ 62 w 66"/>
              <a:gd name="T63" fmla="*/ 44 h 142"/>
              <a:gd name="T64" fmla="*/ 60 w 66"/>
              <a:gd name="T65" fmla="*/ 36 h 142"/>
              <a:gd name="T66" fmla="*/ 54 w 66"/>
              <a:gd name="T67" fmla="*/ 32 h 142"/>
              <a:gd name="T68" fmla="*/ 53 w 66"/>
              <a:gd name="T69" fmla="*/ 24 h 142"/>
              <a:gd name="T70" fmla="*/ 53 w 66"/>
              <a:gd name="T71" fmla="*/ 20 h 142"/>
              <a:gd name="T72" fmla="*/ 58 w 66"/>
              <a:gd name="T73" fmla="*/ 16 h 142"/>
              <a:gd name="T74" fmla="*/ 62 w 66"/>
              <a:gd name="T75" fmla="*/ 10 h 142"/>
              <a:gd name="T76" fmla="*/ 60 w 66"/>
              <a:gd name="T77" fmla="*/ 6 h 142"/>
              <a:gd name="T78" fmla="*/ 53 w 66"/>
              <a:gd name="T79" fmla="*/ 12 h 142"/>
              <a:gd name="T80" fmla="*/ 49 w 66"/>
              <a:gd name="T81" fmla="*/ 10 h 142"/>
              <a:gd name="T82" fmla="*/ 49 w 66"/>
              <a:gd name="T83" fmla="*/ 4 h 142"/>
              <a:gd name="T84" fmla="*/ 47 w 66"/>
              <a:gd name="T85" fmla="*/ 2 h 142"/>
              <a:gd name="T86" fmla="*/ 39 w 66"/>
              <a:gd name="T87" fmla="*/ 0 h 142"/>
              <a:gd name="T88" fmla="*/ 31 w 66"/>
              <a:gd name="T89" fmla="*/ 2 h 142"/>
              <a:gd name="T90" fmla="*/ 23 w 66"/>
              <a:gd name="T91" fmla="*/ 8 h 14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66"/>
              <a:gd name="T139" fmla="*/ 0 h 142"/>
              <a:gd name="T140" fmla="*/ 66 w 66"/>
              <a:gd name="T141" fmla="*/ 142 h 14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66" h="142">
                <a:moveTo>
                  <a:pt x="23" y="8"/>
                </a:moveTo>
                <a:lnTo>
                  <a:pt x="15" y="16"/>
                </a:lnTo>
                <a:lnTo>
                  <a:pt x="17" y="18"/>
                </a:lnTo>
                <a:lnTo>
                  <a:pt x="15" y="32"/>
                </a:lnTo>
                <a:lnTo>
                  <a:pt x="17" y="46"/>
                </a:lnTo>
                <a:lnTo>
                  <a:pt x="15" y="56"/>
                </a:lnTo>
                <a:lnTo>
                  <a:pt x="0" y="70"/>
                </a:lnTo>
                <a:lnTo>
                  <a:pt x="3" y="84"/>
                </a:lnTo>
                <a:lnTo>
                  <a:pt x="11" y="88"/>
                </a:lnTo>
                <a:lnTo>
                  <a:pt x="13" y="94"/>
                </a:lnTo>
                <a:lnTo>
                  <a:pt x="13" y="100"/>
                </a:lnTo>
                <a:lnTo>
                  <a:pt x="27" y="108"/>
                </a:lnTo>
                <a:lnTo>
                  <a:pt x="33" y="142"/>
                </a:lnTo>
                <a:lnTo>
                  <a:pt x="41" y="140"/>
                </a:lnTo>
                <a:lnTo>
                  <a:pt x="45" y="134"/>
                </a:lnTo>
                <a:lnTo>
                  <a:pt x="45" y="122"/>
                </a:lnTo>
                <a:lnTo>
                  <a:pt x="47" y="116"/>
                </a:lnTo>
                <a:lnTo>
                  <a:pt x="64" y="102"/>
                </a:lnTo>
                <a:lnTo>
                  <a:pt x="66" y="98"/>
                </a:lnTo>
                <a:lnTo>
                  <a:pt x="66" y="86"/>
                </a:lnTo>
                <a:lnTo>
                  <a:pt x="60" y="86"/>
                </a:lnTo>
                <a:lnTo>
                  <a:pt x="58" y="78"/>
                </a:lnTo>
                <a:lnTo>
                  <a:pt x="53" y="80"/>
                </a:lnTo>
                <a:lnTo>
                  <a:pt x="51" y="76"/>
                </a:lnTo>
                <a:lnTo>
                  <a:pt x="47" y="76"/>
                </a:lnTo>
                <a:lnTo>
                  <a:pt x="43" y="74"/>
                </a:lnTo>
                <a:lnTo>
                  <a:pt x="41" y="70"/>
                </a:lnTo>
                <a:lnTo>
                  <a:pt x="41" y="66"/>
                </a:lnTo>
                <a:lnTo>
                  <a:pt x="45" y="68"/>
                </a:lnTo>
                <a:lnTo>
                  <a:pt x="47" y="62"/>
                </a:lnTo>
                <a:lnTo>
                  <a:pt x="58" y="54"/>
                </a:lnTo>
                <a:lnTo>
                  <a:pt x="62" y="44"/>
                </a:lnTo>
                <a:lnTo>
                  <a:pt x="60" y="36"/>
                </a:lnTo>
                <a:lnTo>
                  <a:pt x="54" y="32"/>
                </a:lnTo>
                <a:lnTo>
                  <a:pt x="53" y="24"/>
                </a:lnTo>
                <a:lnTo>
                  <a:pt x="53" y="20"/>
                </a:lnTo>
                <a:lnTo>
                  <a:pt x="58" y="16"/>
                </a:lnTo>
                <a:lnTo>
                  <a:pt x="62" y="10"/>
                </a:lnTo>
                <a:lnTo>
                  <a:pt x="60" y="6"/>
                </a:lnTo>
                <a:lnTo>
                  <a:pt x="53" y="12"/>
                </a:lnTo>
                <a:lnTo>
                  <a:pt x="49" y="10"/>
                </a:lnTo>
                <a:lnTo>
                  <a:pt x="49" y="4"/>
                </a:lnTo>
                <a:lnTo>
                  <a:pt x="47" y="2"/>
                </a:lnTo>
                <a:lnTo>
                  <a:pt x="39" y="0"/>
                </a:lnTo>
                <a:lnTo>
                  <a:pt x="31" y="2"/>
                </a:lnTo>
                <a:lnTo>
                  <a:pt x="23" y="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5" name="Freeform 103"/>
          <p:cNvSpPr>
            <a:spLocks/>
          </p:cNvSpPr>
          <p:nvPr/>
        </p:nvSpPr>
        <p:spPr bwMode="auto">
          <a:xfrm>
            <a:off x="5439088" y="2878790"/>
            <a:ext cx="175765" cy="123425"/>
          </a:xfrm>
          <a:custGeom>
            <a:avLst/>
            <a:gdLst>
              <a:gd name="T0" fmla="*/ 33 w 108"/>
              <a:gd name="T1" fmla="*/ 0 h 100"/>
              <a:gd name="T2" fmla="*/ 29 w 108"/>
              <a:gd name="T3" fmla="*/ 8 h 100"/>
              <a:gd name="T4" fmla="*/ 18 w 108"/>
              <a:gd name="T5" fmla="*/ 12 h 100"/>
              <a:gd name="T6" fmla="*/ 14 w 108"/>
              <a:gd name="T7" fmla="*/ 16 h 100"/>
              <a:gd name="T8" fmla="*/ 10 w 108"/>
              <a:gd name="T9" fmla="*/ 18 h 100"/>
              <a:gd name="T10" fmla="*/ 0 w 108"/>
              <a:gd name="T11" fmla="*/ 56 h 100"/>
              <a:gd name="T12" fmla="*/ 0 w 108"/>
              <a:gd name="T13" fmla="*/ 66 h 100"/>
              <a:gd name="T14" fmla="*/ 8 w 108"/>
              <a:gd name="T15" fmla="*/ 68 h 100"/>
              <a:gd name="T16" fmla="*/ 10 w 108"/>
              <a:gd name="T17" fmla="*/ 64 h 100"/>
              <a:gd name="T18" fmla="*/ 12 w 108"/>
              <a:gd name="T19" fmla="*/ 64 h 100"/>
              <a:gd name="T20" fmla="*/ 16 w 108"/>
              <a:gd name="T21" fmla="*/ 70 h 100"/>
              <a:gd name="T22" fmla="*/ 22 w 108"/>
              <a:gd name="T23" fmla="*/ 56 h 100"/>
              <a:gd name="T24" fmla="*/ 27 w 108"/>
              <a:gd name="T25" fmla="*/ 60 h 100"/>
              <a:gd name="T26" fmla="*/ 31 w 108"/>
              <a:gd name="T27" fmla="*/ 64 h 100"/>
              <a:gd name="T28" fmla="*/ 39 w 108"/>
              <a:gd name="T29" fmla="*/ 64 h 100"/>
              <a:gd name="T30" fmla="*/ 39 w 108"/>
              <a:gd name="T31" fmla="*/ 60 h 100"/>
              <a:gd name="T32" fmla="*/ 43 w 108"/>
              <a:gd name="T33" fmla="*/ 64 h 100"/>
              <a:gd name="T34" fmla="*/ 49 w 108"/>
              <a:gd name="T35" fmla="*/ 62 h 100"/>
              <a:gd name="T36" fmla="*/ 55 w 108"/>
              <a:gd name="T37" fmla="*/ 64 h 100"/>
              <a:gd name="T38" fmla="*/ 61 w 108"/>
              <a:gd name="T39" fmla="*/ 64 h 100"/>
              <a:gd name="T40" fmla="*/ 69 w 108"/>
              <a:gd name="T41" fmla="*/ 68 h 100"/>
              <a:gd name="T42" fmla="*/ 76 w 108"/>
              <a:gd name="T43" fmla="*/ 78 h 100"/>
              <a:gd name="T44" fmla="*/ 86 w 108"/>
              <a:gd name="T45" fmla="*/ 86 h 100"/>
              <a:gd name="T46" fmla="*/ 90 w 108"/>
              <a:gd name="T47" fmla="*/ 92 h 100"/>
              <a:gd name="T48" fmla="*/ 96 w 108"/>
              <a:gd name="T49" fmla="*/ 100 h 100"/>
              <a:gd name="T50" fmla="*/ 108 w 108"/>
              <a:gd name="T51" fmla="*/ 92 h 100"/>
              <a:gd name="T52" fmla="*/ 98 w 108"/>
              <a:gd name="T53" fmla="*/ 86 h 100"/>
              <a:gd name="T54" fmla="*/ 94 w 108"/>
              <a:gd name="T55" fmla="*/ 78 h 100"/>
              <a:gd name="T56" fmla="*/ 92 w 108"/>
              <a:gd name="T57" fmla="*/ 78 h 100"/>
              <a:gd name="T58" fmla="*/ 90 w 108"/>
              <a:gd name="T59" fmla="*/ 74 h 100"/>
              <a:gd name="T60" fmla="*/ 86 w 108"/>
              <a:gd name="T61" fmla="*/ 72 h 100"/>
              <a:gd name="T62" fmla="*/ 78 w 108"/>
              <a:gd name="T63" fmla="*/ 62 h 100"/>
              <a:gd name="T64" fmla="*/ 71 w 108"/>
              <a:gd name="T65" fmla="*/ 60 h 100"/>
              <a:gd name="T66" fmla="*/ 67 w 108"/>
              <a:gd name="T67" fmla="*/ 54 h 100"/>
              <a:gd name="T68" fmla="*/ 61 w 108"/>
              <a:gd name="T69" fmla="*/ 56 h 100"/>
              <a:gd name="T70" fmla="*/ 59 w 108"/>
              <a:gd name="T71" fmla="*/ 50 h 100"/>
              <a:gd name="T72" fmla="*/ 59 w 108"/>
              <a:gd name="T73" fmla="*/ 48 h 100"/>
              <a:gd name="T74" fmla="*/ 57 w 108"/>
              <a:gd name="T75" fmla="*/ 46 h 100"/>
              <a:gd name="T76" fmla="*/ 55 w 108"/>
              <a:gd name="T77" fmla="*/ 48 h 100"/>
              <a:gd name="T78" fmla="*/ 55 w 108"/>
              <a:gd name="T79" fmla="*/ 52 h 100"/>
              <a:gd name="T80" fmla="*/ 53 w 108"/>
              <a:gd name="T81" fmla="*/ 52 h 100"/>
              <a:gd name="T82" fmla="*/ 51 w 108"/>
              <a:gd name="T83" fmla="*/ 44 h 100"/>
              <a:gd name="T84" fmla="*/ 49 w 108"/>
              <a:gd name="T85" fmla="*/ 44 h 100"/>
              <a:gd name="T86" fmla="*/ 45 w 108"/>
              <a:gd name="T87" fmla="*/ 36 h 100"/>
              <a:gd name="T88" fmla="*/ 39 w 108"/>
              <a:gd name="T89" fmla="*/ 10 h 100"/>
              <a:gd name="T90" fmla="*/ 33 w 108"/>
              <a:gd name="T91" fmla="*/ 0 h 10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8"/>
              <a:gd name="T139" fmla="*/ 0 h 100"/>
              <a:gd name="T140" fmla="*/ 108 w 108"/>
              <a:gd name="T141" fmla="*/ 100 h 100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8" h="100">
                <a:moveTo>
                  <a:pt x="33" y="0"/>
                </a:moveTo>
                <a:lnTo>
                  <a:pt x="29" y="8"/>
                </a:lnTo>
                <a:lnTo>
                  <a:pt x="18" y="12"/>
                </a:lnTo>
                <a:lnTo>
                  <a:pt x="14" y="16"/>
                </a:lnTo>
                <a:lnTo>
                  <a:pt x="10" y="18"/>
                </a:lnTo>
                <a:lnTo>
                  <a:pt x="0" y="56"/>
                </a:lnTo>
                <a:lnTo>
                  <a:pt x="0" y="66"/>
                </a:lnTo>
                <a:lnTo>
                  <a:pt x="8" y="68"/>
                </a:lnTo>
                <a:lnTo>
                  <a:pt x="10" y="64"/>
                </a:lnTo>
                <a:lnTo>
                  <a:pt x="12" y="64"/>
                </a:lnTo>
                <a:lnTo>
                  <a:pt x="16" y="70"/>
                </a:lnTo>
                <a:lnTo>
                  <a:pt x="22" y="56"/>
                </a:lnTo>
                <a:lnTo>
                  <a:pt x="27" y="60"/>
                </a:lnTo>
                <a:lnTo>
                  <a:pt x="31" y="64"/>
                </a:lnTo>
                <a:lnTo>
                  <a:pt x="39" y="64"/>
                </a:lnTo>
                <a:lnTo>
                  <a:pt x="39" y="60"/>
                </a:lnTo>
                <a:lnTo>
                  <a:pt x="43" y="64"/>
                </a:lnTo>
                <a:lnTo>
                  <a:pt x="49" y="62"/>
                </a:lnTo>
                <a:lnTo>
                  <a:pt x="55" y="64"/>
                </a:lnTo>
                <a:lnTo>
                  <a:pt x="61" y="64"/>
                </a:lnTo>
                <a:lnTo>
                  <a:pt x="69" y="68"/>
                </a:lnTo>
                <a:lnTo>
                  <a:pt x="76" y="78"/>
                </a:lnTo>
                <a:lnTo>
                  <a:pt x="86" y="86"/>
                </a:lnTo>
                <a:lnTo>
                  <a:pt x="90" y="92"/>
                </a:lnTo>
                <a:lnTo>
                  <a:pt x="96" y="100"/>
                </a:lnTo>
                <a:lnTo>
                  <a:pt x="108" y="92"/>
                </a:lnTo>
                <a:lnTo>
                  <a:pt x="98" y="86"/>
                </a:lnTo>
                <a:lnTo>
                  <a:pt x="94" y="78"/>
                </a:lnTo>
                <a:lnTo>
                  <a:pt x="92" y="78"/>
                </a:lnTo>
                <a:lnTo>
                  <a:pt x="90" y="74"/>
                </a:lnTo>
                <a:lnTo>
                  <a:pt x="86" y="72"/>
                </a:lnTo>
                <a:lnTo>
                  <a:pt x="78" y="62"/>
                </a:lnTo>
                <a:lnTo>
                  <a:pt x="71" y="60"/>
                </a:lnTo>
                <a:lnTo>
                  <a:pt x="67" y="54"/>
                </a:lnTo>
                <a:lnTo>
                  <a:pt x="61" y="56"/>
                </a:lnTo>
                <a:lnTo>
                  <a:pt x="59" y="50"/>
                </a:lnTo>
                <a:lnTo>
                  <a:pt x="59" y="48"/>
                </a:lnTo>
                <a:lnTo>
                  <a:pt x="57" y="46"/>
                </a:lnTo>
                <a:lnTo>
                  <a:pt x="55" y="48"/>
                </a:lnTo>
                <a:lnTo>
                  <a:pt x="55" y="52"/>
                </a:lnTo>
                <a:lnTo>
                  <a:pt x="53" y="52"/>
                </a:lnTo>
                <a:lnTo>
                  <a:pt x="51" y="44"/>
                </a:lnTo>
                <a:lnTo>
                  <a:pt x="49" y="44"/>
                </a:lnTo>
                <a:lnTo>
                  <a:pt x="45" y="36"/>
                </a:lnTo>
                <a:lnTo>
                  <a:pt x="39" y="10"/>
                </a:lnTo>
                <a:lnTo>
                  <a:pt x="33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6" name="Freeform 131"/>
          <p:cNvSpPr>
            <a:spLocks/>
          </p:cNvSpPr>
          <p:nvPr/>
        </p:nvSpPr>
        <p:spPr bwMode="auto">
          <a:xfrm>
            <a:off x="4701892" y="2532088"/>
            <a:ext cx="428322" cy="314804"/>
          </a:xfrm>
          <a:custGeom>
            <a:avLst/>
            <a:gdLst>
              <a:gd name="T0" fmla="*/ 231 w 263"/>
              <a:gd name="T1" fmla="*/ 248 h 256"/>
              <a:gd name="T2" fmla="*/ 198 w 263"/>
              <a:gd name="T3" fmla="*/ 230 h 256"/>
              <a:gd name="T4" fmla="*/ 165 w 263"/>
              <a:gd name="T5" fmla="*/ 214 h 256"/>
              <a:gd name="T6" fmla="*/ 131 w 263"/>
              <a:gd name="T7" fmla="*/ 196 h 256"/>
              <a:gd name="T8" fmla="*/ 98 w 263"/>
              <a:gd name="T9" fmla="*/ 192 h 256"/>
              <a:gd name="T10" fmla="*/ 90 w 263"/>
              <a:gd name="T11" fmla="*/ 190 h 256"/>
              <a:gd name="T12" fmla="*/ 43 w 263"/>
              <a:gd name="T13" fmla="*/ 184 h 256"/>
              <a:gd name="T14" fmla="*/ 27 w 263"/>
              <a:gd name="T15" fmla="*/ 164 h 256"/>
              <a:gd name="T16" fmla="*/ 14 w 263"/>
              <a:gd name="T17" fmla="*/ 160 h 256"/>
              <a:gd name="T18" fmla="*/ 2 w 263"/>
              <a:gd name="T19" fmla="*/ 134 h 256"/>
              <a:gd name="T20" fmla="*/ 10 w 263"/>
              <a:gd name="T21" fmla="*/ 130 h 256"/>
              <a:gd name="T22" fmla="*/ 8 w 263"/>
              <a:gd name="T23" fmla="*/ 76 h 256"/>
              <a:gd name="T24" fmla="*/ 2 w 263"/>
              <a:gd name="T25" fmla="*/ 60 h 256"/>
              <a:gd name="T26" fmla="*/ 12 w 263"/>
              <a:gd name="T27" fmla="*/ 54 h 256"/>
              <a:gd name="T28" fmla="*/ 16 w 263"/>
              <a:gd name="T29" fmla="*/ 36 h 256"/>
              <a:gd name="T30" fmla="*/ 35 w 263"/>
              <a:gd name="T31" fmla="*/ 16 h 256"/>
              <a:gd name="T32" fmla="*/ 37 w 263"/>
              <a:gd name="T33" fmla="*/ 0 h 256"/>
              <a:gd name="T34" fmla="*/ 65 w 263"/>
              <a:gd name="T35" fmla="*/ 6 h 256"/>
              <a:gd name="T36" fmla="*/ 98 w 263"/>
              <a:gd name="T37" fmla="*/ 16 h 256"/>
              <a:gd name="T38" fmla="*/ 102 w 263"/>
              <a:gd name="T39" fmla="*/ 26 h 256"/>
              <a:gd name="T40" fmla="*/ 114 w 263"/>
              <a:gd name="T41" fmla="*/ 38 h 256"/>
              <a:gd name="T42" fmla="*/ 149 w 263"/>
              <a:gd name="T43" fmla="*/ 48 h 256"/>
              <a:gd name="T44" fmla="*/ 161 w 263"/>
              <a:gd name="T45" fmla="*/ 58 h 256"/>
              <a:gd name="T46" fmla="*/ 176 w 263"/>
              <a:gd name="T47" fmla="*/ 50 h 256"/>
              <a:gd name="T48" fmla="*/ 176 w 263"/>
              <a:gd name="T49" fmla="*/ 30 h 256"/>
              <a:gd name="T50" fmla="*/ 194 w 263"/>
              <a:gd name="T51" fmla="*/ 8 h 256"/>
              <a:gd name="T52" fmla="*/ 226 w 263"/>
              <a:gd name="T53" fmla="*/ 10 h 256"/>
              <a:gd name="T54" fmla="*/ 227 w 263"/>
              <a:gd name="T55" fmla="*/ 16 h 256"/>
              <a:gd name="T56" fmla="*/ 241 w 263"/>
              <a:gd name="T57" fmla="*/ 22 h 256"/>
              <a:gd name="T58" fmla="*/ 263 w 263"/>
              <a:gd name="T59" fmla="*/ 30 h 256"/>
              <a:gd name="T60" fmla="*/ 259 w 263"/>
              <a:gd name="T61" fmla="*/ 36 h 256"/>
              <a:gd name="T62" fmla="*/ 255 w 263"/>
              <a:gd name="T63" fmla="*/ 60 h 256"/>
              <a:gd name="T64" fmla="*/ 259 w 263"/>
              <a:gd name="T65" fmla="*/ 72 h 256"/>
              <a:gd name="T66" fmla="*/ 263 w 263"/>
              <a:gd name="T67" fmla="*/ 80 h 256"/>
              <a:gd name="T68" fmla="*/ 263 w 263"/>
              <a:gd name="T69" fmla="*/ 114 h 256"/>
              <a:gd name="T70" fmla="*/ 263 w 263"/>
              <a:gd name="T71" fmla="*/ 148 h 256"/>
              <a:gd name="T72" fmla="*/ 263 w 263"/>
              <a:gd name="T73" fmla="*/ 180 h 256"/>
              <a:gd name="T74" fmla="*/ 263 w 263"/>
              <a:gd name="T75" fmla="*/ 212 h 256"/>
              <a:gd name="T76" fmla="*/ 263 w 263"/>
              <a:gd name="T77" fmla="*/ 246 h 256"/>
              <a:gd name="T78" fmla="*/ 247 w 263"/>
              <a:gd name="T79" fmla="*/ 256 h 25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63"/>
              <a:gd name="T121" fmla="*/ 0 h 256"/>
              <a:gd name="T122" fmla="*/ 263 w 263"/>
              <a:gd name="T123" fmla="*/ 256 h 25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63" h="256">
                <a:moveTo>
                  <a:pt x="247" y="256"/>
                </a:moveTo>
                <a:lnTo>
                  <a:pt x="231" y="248"/>
                </a:lnTo>
                <a:lnTo>
                  <a:pt x="214" y="240"/>
                </a:lnTo>
                <a:lnTo>
                  <a:pt x="198" y="230"/>
                </a:lnTo>
                <a:lnTo>
                  <a:pt x="180" y="222"/>
                </a:lnTo>
                <a:lnTo>
                  <a:pt x="165" y="214"/>
                </a:lnTo>
                <a:lnTo>
                  <a:pt x="147" y="204"/>
                </a:lnTo>
                <a:lnTo>
                  <a:pt x="131" y="196"/>
                </a:lnTo>
                <a:lnTo>
                  <a:pt x="116" y="186"/>
                </a:lnTo>
                <a:lnTo>
                  <a:pt x="98" y="192"/>
                </a:lnTo>
                <a:lnTo>
                  <a:pt x="92" y="194"/>
                </a:lnTo>
                <a:lnTo>
                  <a:pt x="90" y="190"/>
                </a:lnTo>
                <a:lnTo>
                  <a:pt x="80" y="184"/>
                </a:lnTo>
                <a:lnTo>
                  <a:pt x="43" y="184"/>
                </a:lnTo>
                <a:lnTo>
                  <a:pt x="35" y="170"/>
                </a:lnTo>
                <a:lnTo>
                  <a:pt x="27" y="164"/>
                </a:lnTo>
                <a:lnTo>
                  <a:pt x="18" y="164"/>
                </a:lnTo>
                <a:lnTo>
                  <a:pt x="14" y="160"/>
                </a:lnTo>
                <a:lnTo>
                  <a:pt x="12" y="150"/>
                </a:lnTo>
                <a:lnTo>
                  <a:pt x="2" y="134"/>
                </a:lnTo>
                <a:lnTo>
                  <a:pt x="4" y="132"/>
                </a:lnTo>
                <a:lnTo>
                  <a:pt x="10" y="130"/>
                </a:lnTo>
                <a:lnTo>
                  <a:pt x="10" y="106"/>
                </a:lnTo>
                <a:lnTo>
                  <a:pt x="8" y="76"/>
                </a:lnTo>
                <a:lnTo>
                  <a:pt x="0" y="64"/>
                </a:lnTo>
                <a:lnTo>
                  <a:pt x="2" y="60"/>
                </a:lnTo>
                <a:lnTo>
                  <a:pt x="4" y="56"/>
                </a:lnTo>
                <a:lnTo>
                  <a:pt x="12" y="54"/>
                </a:lnTo>
                <a:lnTo>
                  <a:pt x="16" y="48"/>
                </a:lnTo>
                <a:lnTo>
                  <a:pt x="16" y="36"/>
                </a:lnTo>
                <a:lnTo>
                  <a:pt x="18" y="30"/>
                </a:lnTo>
                <a:lnTo>
                  <a:pt x="35" y="16"/>
                </a:lnTo>
                <a:lnTo>
                  <a:pt x="37" y="12"/>
                </a:lnTo>
                <a:lnTo>
                  <a:pt x="37" y="0"/>
                </a:lnTo>
                <a:lnTo>
                  <a:pt x="51" y="6"/>
                </a:lnTo>
                <a:lnTo>
                  <a:pt x="65" y="6"/>
                </a:lnTo>
                <a:lnTo>
                  <a:pt x="76" y="8"/>
                </a:lnTo>
                <a:lnTo>
                  <a:pt x="98" y="16"/>
                </a:lnTo>
                <a:lnTo>
                  <a:pt x="100" y="18"/>
                </a:lnTo>
                <a:lnTo>
                  <a:pt x="102" y="26"/>
                </a:lnTo>
                <a:lnTo>
                  <a:pt x="110" y="36"/>
                </a:lnTo>
                <a:lnTo>
                  <a:pt x="114" y="38"/>
                </a:lnTo>
                <a:lnTo>
                  <a:pt x="139" y="44"/>
                </a:lnTo>
                <a:lnTo>
                  <a:pt x="149" y="48"/>
                </a:lnTo>
                <a:lnTo>
                  <a:pt x="157" y="56"/>
                </a:lnTo>
                <a:lnTo>
                  <a:pt x="161" y="58"/>
                </a:lnTo>
                <a:lnTo>
                  <a:pt x="171" y="54"/>
                </a:lnTo>
                <a:lnTo>
                  <a:pt x="176" y="50"/>
                </a:lnTo>
                <a:lnTo>
                  <a:pt x="180" y="40"/>
                </a:lnTo>
                <a:lnTo>
                  <a:pt x="176" y="30"/>
                </a:lnTo>
                <a:lnTo>
                  <a:pt x="176" y="22"/>
                </a:lnTo>
                <a:lnTo>
                  <a:pt x="194" y="8"/>
                </a:lnTo>
                <a:lnTo>
                  <a:pt x="212" y="6"/>
                </a:lnTo>
                <a:lnTo>
                  <a:pt x="226" y="10"/>
                </a:lnTo>
                <a:lnTo>
                  <a:pt x="229" y="12"/>
                </a:lnTo>
                <a:lnTo>
                  <a:pt x="227" y="16"/>
                </a:lnTo>
                <a:lnTo>
                  <a:pt x="231" y="20"/>
                </a:lnTo>
                <a:lnTo>
                  <a:pt x="241" y="22"/>
                </a:lnTo>
                <a:lnTo>
                  <a:pt x="259" y="24"/>
                </a:lnTo>
                <a:lnTo>
                  <a:pt x="263" y="30"/>
                </a:lnTo>
                <a:lnTo>
                  <a:pt x="261" y="30"/>
                </a:lnTo>
                <a:lnTo>
                  <a:pt x="259" y="36"/>
                </a:lnTo>
                <a:lnTo>
                  <a:pt x="261" y="56"/>
                </a:lnTo>
                <a:lnTo>
                  <a:pt x="255" y="60"/>
                </a:lnTo>
                <a:lnTo>
                  <a:pt x="257" y="68"/>
                </a:lnTo>
                <a:lnTo>
                  <a:pt x="259" y="72"/>
                </a:lnTo>
                <a:lnTo>
                  <a:pt x="259" y="76"/>
                </a:lnTo>
                <a:lnTo>
                  <a:pt x="263" y="80"/>
                </a:lnTo>
                <a:lnTo>
                  <a:pt x="263" y="98"/>
                </a:lnTo>
                <a:lnTo>
                  <a:pt x="263" y="114"/>
                </a:lnTo>
                <a:lnTo>
                  <a:pt x="263" y="130"/>
                </a:lnTo>
                <a:lnTo>
                  <a:pt x="263" y="148"/>
                </a:lnTo>
                <a:lnTo>
                  <a:pt x="263" y="164"/>
                </a:lnTo>
                <a:lnTo>
                  <a:pt x="263" y="180"/>
                </a:lnTo>
                <a:lnTo>
                  <a:pt x="263" y="196"/>
                </a:lnTo>
                <a:lnTo>
                  <a:pt x="263" y="212"/>
                </a:lnTo>
                <a:lnTo>
                  <a:pt x="263" y="228"/>
                </a:lnTo>
                <a:lnTo>
                  <a:pt x="263" y="246"/>
                </a:lnTo>
                <a:lnTo>
                  <a:pt x="247" y="246"/>
                </a:lnTo>
                <a:lnTo>
                  <a:pt x="247" y="25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7" name="Freeform 133"/>
          <p:cNvSpPr>
            <a:spLocks/>
          </p:cNvSpPr>
          <p:nvPr/>
        </p:nvSpPr>
        <p:spPr bwMode="auto">
          <a:xfrm>
            <a:off x="4106337" y="2462749"/>
            <a:ext cx="322522" cy="199700"/>
          </a:xfrm>
          <a:custGeom>
            <a:avLst/>
            <a:gdLst>
              <a:gd name="T0" fmla="*/ 73 w 198"/>
              <a:gd name="T1" fmla="*/ 162 h 162"/>
              <a:gd name="T2" fmla="*/ 55 w 198"/>
              <a:gd name="T3" fmla="*/ 162 h 162"/>
              <a:gd name="T4" fmla="*/ 37 w 198"/>
              <a:gd name="T5" fmla="*/ 162 h 162"/>
              <a:gd name="T6" fmla="*/ 18 w 198"/>
              <a:gd name="T7" fmla="*/ 162 h 162"/>
              <a:gd name="T8" fmla="*/ 0 w 198"/>
              <a:gd name="T9" fmla="*/ 162 h 162"/>
              <a:gd name="T10" fmla="*/ 2 w 198"/>
              <a:gd name="T11" fmla="*/ 158 h 162"/>
              <a:gd name="T12" fmla="*/ 24 w 198"/>
              <a:gd name="T13" fmla="*/ 152 h 162"/>
              <a:gd name="T14" fmla="*/ 32 w 198"/>
              <a:gd name="T15" fmla="*/ 146 h 162"/>
              <a:gd name="T16" fmla="*/ 45 w 198"/>
              <a:gd name="T17" fmla="*/ 134 h 162"/>
              <a:gd name="T18" fmla="*/ 51 w 198"/>
              <a:gd name="T19" fmla="*/ 126 h 162"/>
              <a:gd name="T20" fmla="*/ 55 w 198"/>
              <a:gd name="T21" fmla="*/ 116 h 162"/>
              <a:gd name="T22" fmla="*/ 55 w 198"/>
              <a:gd name="T23" fmla="*/ 112 h 162"/>
              <a:gd name="T24" fmla="*/ 53 w 198"/>
              <a:gd name="T25" fmla="*/ 106 h 162"/>
              <a:gd name="T26" fmla="*/ 53 w 198"/>
              <a:gd name="T27" fmla="*/ 92 h 162"/>
              <a:gd name="T28" fmla="*/ 59 w 198"/>
              <a:gd name="T29" fmla="*/ 82 h 162"/>
              <a:gd name="T30" fmla="*/ 63 w 198"/>
              <a:gd name="T31" fmla="*/ 78 h 162"/>
              <a:gd name="T32" fmla="*/ 65 w 198"/>
              <a:gd name="T33" fmla="*/ 68 h 162"/>
              <a:gd name="T34" fmla="*/ 77 w 198"/>
              <a:gd name="T35" fmla="*/ 54 h 162"/>
              <a:gd name="T36" fmla="*/ 94 w 198"/>
              <a:gd name="T37" fmla="*/ 46 h 162"/>
              <a:gd name="T38" fmla="*/ 104 w 198"/>
              <a:gd name="T39" fmla="*/ 36 h 162"/>
              <a:gd name="T40" fmla="*/ 110 w 198"/>
              <a:gd name="T41" fmla="*/ 28 h 162"/>
              <a:gd name="T42" fmla="*/ 118 w 198"/>
              <a:gd name="T43" fmla="*/ 4 h 162"/>
              <a:gd name="T44" fmla="*/ 128 w 198"/>
              <a:gd name="T45" fmla="*/ 0 h 162"/>
              <a:gd name="T46" fmla="*/ 134 w 198"/>
              <a:gd name="T47" fmla="*/ 10 h 162"/>
              <a:gd name="T48" fmla="*/ 143 w 198"/>
              <a:gd name="T49" fmla="*/ 16 h 162"/>
              <a:gd name="T50" fmla="*/ 165 w 198"/>
              <a:gd name="T51" fmla="*/ 12 h 162"/>
              <a:gd name="T52" fmla="*/ 173 w 198"/>
              <a:gd name="T53" fmla="*/ 16 h 162"/>
              <a:gd name="T54" fmla="*/ 177 w 198"/>
              <a:gd name="T55" fmla="*/ 16 h 162"/>
              <a:gd name="T56" fmla="*/ 183 w 198"/>
              <a:gd name="T57" fmla="*/ 16 h 162"/>
              <a:gd name="T58" fmla="*/ 181 w 198"/>
              <a:gd name="T59" fmla="*/ 18 h 162"/>
              <a:gd name="T60" fmla="*/ 181 w 198"/>
              <a:gd name="T61" fmla="*/ 20 h 162"/>
              <a:gd name="T62" fmla="*/ 187 w 198"/>
              <a:gd name="T63" fmla="*/ 24 h 162"/>
              <a:gd name="T64" fmla="*/ 185 w 198"/>
              <a:gd name="T65" fmla="*/ 24 h 162"/>
              <a:gd name="T66" fmla="*/ 187 w 198"/>
              <a:gd name="T67" fmla="*/ 28 h 162"/>
              <a:gd name="T68" fmla="*/ 187 w 198"/>
              <a:gd name="T69" fmla="*/ 30 h 162"/>
              <a:gd name="T70" fmla="*/ 187 w 198"/>
              <a:gd name="T71" fmla="*/ 36 h 162"/>
              <a:gd name="T72" fmla="*/ 187 w 198"/>
              <a:gd name="T73" fmla="*/ 42 h 162"/>
              <a:gd name="T74" fmla="*/ 188 w 198"/>
              <a:gd name="T75" fmla="*/ 46 h 162"/>
              <a:gd name="T76" fmla="*/ 188 w 198"/>
              <a:gd name="T77" fmla="*/ 52 h 162"/>
              <a:gd name="T78" fmla="*/ 190 w 198"/>
              <a:gd name="T79" fmla="*/ 58 h 162"/>
              <a:gd name="T80" fmla="*/ 192 w 198"/>
              <a:gd name="T81" fmla="*/ 64 h 162"/>
              <a:gd name="T82" fmla="*/ 198 w 198"/>
              <a:gd name="T83" fmla="*/ 68 h 162"/>
              <a:gd name="T84" fmla="*/ 194 w 198"/>
              <a:gd name="T85" fmla="*/ 72 h 162"/>
              <a:gd name="T86" fmla="*/ 196 w 198"/>
              <a:gd name="T87" fmla="*/ 76 h 162"/>
              <a:gd name="T88" fmla="*/ 167 w 198"/>
              <a:gd name="T89" fmla="*/ 76 h 162"/>
              <a:gd name="T90" fmla="*/ 165 w 198"/>
              <a:gd name="T91" fmla="*/ 82 h 162"/>
              <a:gd name="T92" fmla="*/ 151 w 198"/>
              <a:gd name="T93" fmla="*/ 86 h 162"/>
              <a:gd name="T94" fmla="*/ 151 w 198"/>
              <a:gd name="T95" fmla="*/ 88 h 162"/>
              <a:gd name="T96" fmla="*/ 153 w 198"/>
              <a:gd name="T97" fmla="*/ 90 h 162"/>
              <a:gd name="T98" fmla="*/ 151 w 198"/>
              <a:gd name="T99" fmla="*/ 94 h 162"/>
              <a:gd name="T100" fmla="*/ 155 w 198"/>
              <a:gd name="T101" fmla="*/ 96 h 162"/>
              <a:gd name="T102" fmla="*/ 155 w 198"/>
              <a:gd name="T103" fmla="*/ 98 h 162"/>
              <a:gd name="T104" fmla="*/ 136 w 198"/>
              <a:gd name="T105" fmla="*/ 106 h 162"/>
              <a:gd name="T106" fmla="*/ 128 w 198"/>
              <a:gd name="T107" fmla="*/ 116 h 162"/>
              <a:gd name="T108" fmla="*/ 122 w 198"/>
              <a:gd name="T109" fmla="*/ 120 h 162"/>
              <a:gd name="T110" fmla="*/ 108 w 198"/>
              <a:gd name="T111" fmla="*/ 120 h 162"/>
              <a:gd name="T112" fmla="*/ 106 w 198"/>
              <a:gd name="T113" fmla="*/ 124 h 162"/>
              <a:gd name="T114" fmla="*/ 98 w 198"/>
              <a:gd name="T115" fmla="*/ 124 h 162"/>
              <a:gd name="T116" fmla="*/ 90 w 198"/>
              <a:gd name="T117" fmla="*/ 130 h 162"/>
              <a:gd name="T118" fmla="*/ 86 w 198"/>
              <a:gd name="T119" fmla="*/ 130 h 162"/>
              <a:gd name="T120" fmla="*/ 81 w 198"/>
              <a:gd name="T121" fmla="*/ 134 h 162"/>
              <a:gd name="T122" fmla="*/ 73 w 198"/>
              <a:gd name="T123" fmla="*/ 140 h 162"/>
              <a:gd name="T124" fmla="*/ 73 w 198"/>
              <a:gd name="T125" fmla="*/ 162 h 16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98"/>
              <a:gd name="T190" fmla="*/ 0 h 162"/>
              <a:gd name="T191" fmla="*/ 198 w 198"/>
              <a:gd name="T192" fmla="*/ 162 h 16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98" h="162">
                <a:moveTo>
                  <a:pt x="73" y="162"/>
                </a:moveTo>
                <a:lnTo>
                  <a:pt x="55" y="162"/>
                </a:lnTo>
                <a:lnTo>
                  <a:pt x="37" y="162"/>
                </a:lnTo>
                <a:lnTo>
                  <a:pt x="18" y="162"/>
                </a:lnTo>
                <a:lnTo>
                  <a:pt x="0" y="162"/>
                </a:lnTo>
                <a:lnTo>
                  <a:pt x="2" y="158"/>
                </a:lnTo>
                <a:lnTo>
                  <a:pt x="24" y="152"/>
                </a:lnTo>
                <a:lnTo>
                  <a:pt x="32" y="146"/>
                </a:lnTo>
                <a:lnTo>
                  <a:pt x="45" y="134"/>
                </a:lnTo>
                <a:lnTo>
                  <a:pt x="51" y="126"/>
                </a:lnTo>
                <a:lnTo>
                  <a:pt x="55" y="116"/>
                </a:lnTo>
                <a:lnTo>
                  <a:pt x="55" y="112"/>
                </a:lnTo>
                <a:lnTo>
                  <a:pt x="53" y="106"/>
                </a:lnTo>
                <a:lnTo>
                  <a:pt x="53" y="92"/>
                </a:lnTo>
                <a:lnTo>
                  <a:pt x="59" y="82"/>
                </a:lnTo>
                <a:lnTo>
                  <a:pt x="63" y="78"/>
                </a:lnTo>
                <a:lnTo>
                  <a:pt x="65" y="68"/>
                </a:lnTo>
                <a:lnTo>
                  <a:pt x="77" y="54"/>
                </a:lnTo>
                <a:lnTo>
                  <a:pt x="94" y="46"/>
                </a:lnTo>
                <a:lnTo>
                  <a:pt x="104" y="36"/>
                </a:lnTo>
                <a:lnTo>
                  <a:pt x="110" y="28"/>
                </a:lnTo>
                <a:lnTo>
                  <a:pt x="118" y="4"/>
                </a:lnTo>
                <a:lnTo>
                  <a:pt x="128" y="0"/>
                </a:lnTo>
                <a:lnTo>
                  <a:pt x="134" y="10"/>
                </a:lnTo>
                <a:lnTo>
                  <a:pt x="143" y="16"/>
                </a:lnTo>
                <a:lnTo>
                  <a:pt x="165" y="12"/>
                </a:lnTo>
                <a:lnTo>
                  <a:pt x="173" y="16"/>
                </a:lnTo>
                <a:lnTo>
                  <a:pt x="177" y="16"/>
                </a:lnTo>
                <a:lnTo>
                  <a:pt x="183" y="16"/>
                </a:lnTo>
                <a:lnTo>
                  <a:pt x="181" y="18"/>
                </a:lnTo>
                <a:lnTo>
                  <a:pt x="181" y="20"/>
                </a:lnTo>
                <a:lnTo>
                  <a:pt x="187" y="24"/>
                </a:lnTo>
                <a:lnTo>
                  <a:pt x="185" y="24"/>
                </a:lnTo>
                <a:lnTo>
                  <a:pt x="187" y="28"/>
                </a:lnTo>
                <a:lnTo>
                  <a:pt x="187" y="30"/>
                </a:lnTo>
                <a:lnTo>
                  <a:pt x="187" y="36"/>
                </a:lnTo>
                <a:lnTo>
                  <a:pt x="187" y="42"/>
                </a:lnTo>
                <a:lnTo>
                  <a:pt x="188" y="46"/>
                </a:lnTo>
                <a:lnTo>
                  <a:pt x="188" y="52"/>
                </a:lnTo>
                <a:lnTo>
                  <a:pt x="190" y="58"/>
                </a:lnTo>
                <a:lnTo>
                  <a:pt x="192" y="64"/>
                </a:lnTo>
                <a:lnTo>
                  <a:pt x="198" y="68"/>
                </a:lnTo>
                <a:lnTo>
                  <a:pt x="194" y="72"/>
                </a:lnTo>
                <a:lnTo>
                  <a:pt x="196" y="76"/>
                </a:lnTo>
                <a:lnTo>
                  <a:pt x="167" y="76"/>
                </a:lnTo>
                <a:lnTo>
                  <a:pt x="165" y="82"/>
                </a:lnTo>
                <a:lnTo>
                  <a:pt x="151" y="86"/>
                </a:lnTo>
                <a:lnTo>
                  <a:pt x="151" y="88"/>
                </a:lnTo>
                <a:lnTo>
                  <a:pt x="153" y="90"/>
                </a:lnTo>
                <a:lnTo>
                  <a:pt x="151" y="94"/>
                </a:lnTo>
                <a:lnTo>
                  <a:pt x="155" y="96"/>
                </a:lnTo>
                <a:lnTo>
                  <a:pt x="155" y="98"/>
                </a:lnTo>
                <a:lnTo>
                  <a:pt x="136" y="106"/>
                </a:lnTo>
                <a:lnTo>
                  <a:pt x="128" y="116"/>
                </a:lnTo>
                <a:lnTo>
                  <a:pt x="122" y="120"/>
                </a:lnTo>
                <a:lnTo>
                  <a:pt x="108" y="120"/>
                </a:lnTo>
                <a:lnTo>
                  <a:pt x="106" y="124"/>
                </a:lnTo>
                <a:lnTo>
                  <a:pt x="98" y="124"/>
                </a:lnTo>
                <a:lnTo>
                  <a:pt x="90" y="130"/>
                </a:lnTo>
                <a:lnTo>
                  <a:pt x="86" y="130"/>
                </a:lnTo>
                <a:lnTo>
                  <a:pt x="81" y="134"/>
                </a:lnTo>
                <a:lnTo>
                  <a:pt x="73" y="140"/>
                </a:lnTo>
                <a:lnTo>
                  <a:pt x="73" y="16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548" name="Freeform 136"/>
          <p:cNvSpPr>
            <a:spLocks/>
          </p:cNvSpPr>
          <p:nvPr/>
        </p:nvSpPr>
        <p:spPr bwMode="auto">
          <a:xfrm>
            <a:off x="4225794" y="2430852"/>
            <a:ext cx="546067" cy="428521"/>
          </a:xfrm>
          <a:custGeom>
            <a:avLst/>
            <a:gdLst>
              <a:gd name="T0" fmla="*/ 15 w 335"/>
              <a:gd name="T1" fmla="*/ 208 h 348"/>
              <a:gd name="T2" fmla="*/ 45 w 335"/>
              <a:gd name="T3" fmla="*/ 228 h 348"/>
              <a:gd name="T4" fmla="*/ 74 w 335"/>
              <a:gd name="T5" fmla="*/ 248 h 348"/>
              <a:gd name="T6" fmla="*/ 98 w 335"/>
              <a:gd name="T7" fmla="*/ 266 h 348"/>
              <a:gd name="T8" fmla="*/ 123 w 335"/>
              <a:gd name="T9" fmla="*/ 282 h 348"/>
              <a:gd name="T10" fmla="*/ 147 w 335"/>
              <a:gd name="T11" fmla="*/ 300 h 348"/>
              <a:gd name="T12" fmla="*/ 161 w 335"/>
              <a:gd name="T13" fmla="*/ 314 h 348"/>
              <a:gd name="T14" fmla="*/ 172 w 335"/>
              <a:gd name="T15" fmla="*/ 324 h 348"/>
              <a:gd name="T16" fmla="*/ 182 w 335"/>
              <a:gd name="T17" fmla="*/ 328 h 348"/>
              <a:gd name="T18" fmla="*/ 196 w 335"/>
              <a:gd name="T19" fmla="*/ 338 h 348"/>
              <a:gd name="T20" fmla="*/ 196 w 335"/>
              <a:gd name="T21" fmla="*/ 348 h 348"/>
              <a:gd name="T22" fmla="*/ 221 w 335"/>
              <a:gd name="T23" fmla="*/ 342 h 348"/>
              <a:gd name="T24" fmla="*/ 245 w 335"/>
              <a:gd name="T25" fmla="*/ 330 h 348"/>
              <a:gd name="T26" fmla="*/ 263 w 335"/>
              <a:gd name="T27" fmla="*/ 316 h 348"/>
              <a:gd name="T28" fmla="*/ 280 w 335"/>
              <a:gd name="T29" fmla="*/ 304 h 348"/>
              <a:gd name="T30" fmla="*/ 296 w 335"/>
              <a:gd name="T31" fmla="*/ 294 h 348"/>
              <a:gd name="T32" fmla="*/ 312 w 335"/>
              <a:gd name="T33" fmla="*/ 282 h 348"/>
              <a:gd name="T34" fmla="*/ 327 w 335"/>
              <a:gd name="T35" fmla="*/ 272 h 348"/>
              <a:gd name="T36" fmla="*/ 327 w 335"/>
              <a:gd name="T37" fmla="*/ 252 h 348"/>
              <a:gd name="T38" fmla="*/ 310 w 335"/>
              <a:gd name="T39" fmla="*/ 246 h 348"/>
              <a:gd name="T40" fmla="*/ 304 w 335"/>
              <a:gd name="T41" fmla="*/ 232 h 348"/>
              <a:gd name="T42" fmla="*/ 296 w 335"/>
              <a:gd name="T43" fmla="*/ 214 h 348"/>
              <a:gd name="T44" fmla="*/ 302 w 335"/>
              <a:gd name="T45" fmla="*/ 188 h 348"/>
              <a:gd name="T46" fmla="*/ 292 w 335"/>
              <a:gd name="T47" fmla="*/ 146 h 348"/>
              <a:gd name="T48" fmla="*/ 296 w 335"/>
              <a:gd name="T49" fmla="*/ 138 h 348"/>
              <a:gd name="T50" fmla="*/ 276 w 335"/>
              <a:gd name="T51" fmla="*/ 96 h 348"/>
              <a:gd name="T52" fmla="*/ 274 w 335"/>
              <a:gd name="T53" fmla="*/ 84 h 348"/>
              <a:gd name="T54" fmla="*/ 263 w 335"/>
              <a:gd name="T55" fmla="*/ 66 h 348"/>
              <a:gd name="T56" fmla="*/ 280 w 335"/>
              <a:gd name="T57" fmla="*/ 42 h 348"/>
              <a:gd name="T58" fmla="*/ 280 w 335"/>
              <a:gd name="T59" fmla="*/ 14 h 348"/>
              <a:gd name="T60" fmla="*/ 286 w 335"/>
              <a:gd name="T61" fmla="*/ 4 h 348"/>
              <a:gd name="T62" fmla="*/ 263 w 335"/>
              <a:gd name="T63" fmla="*/ 2 h 348"/>
              <a:gd name="T64" fmla="*/ 247 w 335"/>
              <a:gd name="T65" fmla="*/ 0 h 348"/>
              <a:gd name="T66" fmla="*/ 229 w 335"/>
              <a:gd name="T67" fmla="*/ 10 h 348"/>
              <a:gd name="T68" fmla="*/ 208 w 335"/>
              <a:gd name="T69" fmla="*/ 4 h 348"/>
              <a:gd name="T70" fmla="*/ 192 w 335"/>
              <a:gd name="T71" fmla="*/ 6 h 348"/>
              <a:gd name="T72" fmla="*/ 163 w 335"/>
              <a:gd name="T73" fmla="*/ 14 h 348"/>
              <a:gd name="T74" fmla="*/ 147 w 335"/>
              <a:gd name="T75" fmla="*/ 24 h 348"/>
              <a:gd name="T76" fmla="*/ 129 w 335"/>
              <a:gd name="T77" fmla="*/ 30 h 348"/>
              <a:gd name="T78" fmla="*/ 110 w 335"/>
              <a:gd name="T79" fmla="*/ 42 h 348"/>
              <a:gd name="T80" fmla="*/ 108 w 335"/>
              <a:gd name="T81" fmla="*/ 46 h 348"/>
              <a:gd name="T82" fmla="*/ 112 w 335"/>
              <a:gd name="T83" fmla="*/ 50 h 348"/>
              <a:gd name="T84" fmla="*/ 114 w 335"/>
              <a:gd name="T85" fmla="*/ 56 h 348"/>
              <a:gd name="T86" fmla="*/ 114 w 335"/>
              <a:gd name="T87" fmla="*/ 68 h 348"/>
              <a:gd name="T88" fmla="*/ 115 w 335"/>
              <a:gd name="T89" fmla="*/ 78 h 348"/>
              <a:gd name="T90" fmla="*/ 119 w 335"/>
              <a:gd name="T91" fmla="*/ 90 h 348"/>
              <a:gd name="T92" fmla="*/ 121 w 335"/>
              <a:gd name="T93" fmla="*/ 98 h 348"/>
              <a:gd name="T94" fmla="*/ 94 w 335"/>
              <a:gd name="T95" fmla="*/ 102 h 348"/>
              <a:gd name="T96" fmla="*/ 78 w 335"/>
              <a:gd name="T97" fmla="*/ 112 h 348"/>
              <a:gd name="T98" fmla="*/ 80 w 335"/>
              <a:gd name="T99" fmla="*/ 116 h 348"/>
              <a:gd name="T100" fmla="*/ 82 w 335"/>
              <a:gd name="T101" fmla="*/ 122 h 348"/>
              <a:gd name="T102" fmla="*/ 63 w 335"/>
              <a:gd name="T103" fmla="*/ 132 h 348"/>
              <a:gd name="T104" fmla="*/ 49 w 335"/>
              <a:gd name="T105" fmla="*/ 146 h 348"/>
              <a:gd name="T106" fmla="*/ 33 w 335"/>
              <a:gd name="T107" fmla="*/ 150 h 348"/>
              <a:gd name="T108" fmla="*/ 17 w 335"/>
              <a:gd name="T109" fmla="*/ 156 h 348"/>
              <a:gd name="T110" fmla="*/ 8 w 335"/>
              <a:gd name="T111" fmla="*/ 160 h 348"/>
              <a:gd name="T112" fmla="*/ 0 w 335"/>
              <a:gd name="T113" fmla="*/ 188 h 34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35"/>
              <a:gd name="T172" fmla="*/ 0 h 348"/>
              <a:gd name="T173" fmla="*/ 335 w 335"/>
              <a:gd name="T174" fmla="*/ 348 h 34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35" h="348">
                <a:moveTo>
                  <a:pt x="0" y="196"/>
                </a:moveTo>
                <a:lnTo>
                  <a:pt x="15" y="208"/>
                </a:lnTo>
                <a:lnTo>
                  <a:pt x="31" y="218"/>
                </a:lnTo>
                <a:lnTo>
                  <a:pt x="45" y="228"/>
                </a:lnTo>
                <a:lnTo>
                  <a:pt x="61" y="238"/>
                </a:lnTo>
                <a:lnTo>
                  <a:pt x="74" y="248"/>
                </a:lnTo>
                <a:lnTo>
                  <a:pt x="86" y="256"/>
                </a:lnTo>
                <a:lnTo>
                  <a:pt x="98" y="266"/>
                </a:lnTo>
                <a:lnTo>
                  <a:pt x="110" y="274"/>
                </a:lnTo>
                <a:lnTo>
                  <a:pt x="123" y="282"/>
                </a:lnTo>
                <a:lnTo>
                  <a:pt x="135" y="290"/>
                </a:lnTo>
                <a:lnTo>
                  <a:pt x="147" y="300"/>
                </a:lnTo>
                <a:lnTo>
                  <a:pt x="159" y="308"/>
                </a:lnTo>
                <a:lnTo>
                  <a:pt x="161" y="314"/>
                </a:lnTo>
                <a:lnTo>
                  <a:pt x="168" y="318"/>
                </a:lnTo>
                <a:lnTo>
                  <a:pt x="172" y="324"/>
                </a:lnTo>
                <a:lnTo>
                  <a:pt x="178" y="324"/>
                </a:lnTo>
                <a:lnTo>
                  <a:pt x="182" y="328"/>
                </a:lnTo>
                <a:lnTo>
                  <a:pt x="194" y="332"/>
                </a:lnTo>
                <a:lnTo>
                  <a:pt x="196" y="338"/>
                </a:lnTo>
                <a:lnTo>
                  <a:pt x="194" y="344"/>
                </a:lnTo>
                <a:lnTo>
                  <a:pt x="196" y="348"/>
                </a:lnTo>
                <a:lnTo>
                  <a:pt x="210" y="344"/>
                </a:lnTo>
                <a:lnTo>
                  <a:pt x="221" y="342"/>
                </a:lnTo>
                <a:lnTo>
                  <a:pt x="235" y="338"/>
                </a:lnTo>
                <a:lnTo>
                  <a:pt x="245" y="330"/>
                </a:lnTo>
                <a:lnTo>
                  <a:pt x="253" y="324"/>
                </a:lnTo>
                <a:lnTo>
                  <a:pt x="263" y="316"/>
                </a:lnTo>
                <a:lnTo>
                  <a:pt x="272" y="310"/>
                </a:lnTo>
                <a:lnTo>
                  <a:pt x="280" y="304"/>
                </a:lnTo>
                <a:lnTo>
                  <a:pt x="288" y="298"/>
                </a:lnTo>
                <a:lnTo>
                  <a:pt x="296" y="294"/>
                </a:lnTo>
                <a:lnTo>
                  <a:pt x="304" y="288"/>
                </a:lnTo>
                <a:lnTo>
                  <a:pt x="312" y="282"/>
                </a:lnTo>
                <a:lnTo>
                  <a:pt x="319" y="278"/>
                </a:lnTo>
                <a:lnTo>
                  <a:pt x="327" y="272"/>
                </a:lnTo>
                <a:lnTo>
                  <a:pt x="335" y="266"/>
                </a:lnTo>
                <a:lnTo>
                  <a:pt x="327" y="252"/>
                </a:lnTo>
                <a:lnTo>
                  <a:pt x="319" y="246"/>
                </a:lnTo>
                <a:lnTo>
                  <a:pt x="310" y="246"/>
                </a:lnTo>
                <a:lnTo>
                  <a:pt x="306" y="242"/>
                </a:lnTo>
                <a:lnTo>
                  <a:pt x="304" y="232"/>
                </a:lnTo>
                <a:lnTo>
                  <a:pt x="294" y="216"/>
                </a:lnTo>
                <a:lnTo>
                  <a:pt x="296" y="214"/>
                </a:lnTo>
                <a:lnTo>
                  <a:pt x="302" y="212"/>
                </a:lnTo>
                <a:lnTo>
                  <a:pt x="302" y="188"/>
                </a:lnTo>
                <a:lnTo>
                  <a:pt x="300" y="158"/>
                </a:lnTo>
                <a:lnTo>
                  <a:pt x="292" y="146"/>
                </a:lnTo>
                <a:lnTo>
                  <a:pt x="294" y="142"/>
                </a:lnTo>
                <a:lnTo>
                  <a:pt x="296" y="138"/>
                </a:lnTo>
                <a:lnTo>
                  <a:pt x="290" y="104"/>
                </a:lnTo>
                <a:lnTo>
                  <a:pt x="276" y="96"/>
                </a:lnTo>
                <a:lnTo>
                  <a:pt x="276" y="90"/>
                </a:lnTo>
                <a:lnTo>
                  <a:pt x="274" y="84"/>
                </a:lnTo>
                <a:lnTo>
                  <a:pt x="266" y="80"/>
                </a:lnTo>
                <a:lnTo>
                  <a:pt x="263" y="66"/>
                </a:lnTo>
                <a:lnTo>
                  <a:pt x="278" y="52"/>
                </a:lnTo>
                <a:lnTo>
                  <a:pt x="280" y="42"/>
                </a:lnTo>
                <a:lnTo>
                  <a:pt x="278" y="28"/>
                </a:lnTo>
                <a:lnTo>
                  <a:pt x="280" y="14"/>
                </a:lnTo>
                <a:lnTo>
                  <a:pt x="278" y="12"/>
                </a:lnTo>
                <a:lnTo>
                  <a:pt x="286" y="4"/>
                </a:lnTo>
                <a:lnTo>
                  <a:pt x="270" y="6"/>
                </a:lnTo>
                <a:lnTo>
                  <a:pt x="263" y="2"/>
                </a:lnTo>
                <a:lnTo>
                  <a:pt x="257" y="4"/>
                </a:lnTo>
                <a:lnTo>
                  <a:pt x="247" y="0"/>
                </a:lnTo>
                <a:lnTo>
                  <a:pt x="245" y="4"/>
                </a:lnTo>
                <a:lnTo>
                  <a:pt x="229" y="10"/>
                </a:lnTo>
                <a:lnTo>
                  <a:pt x="223" y="6"/>
                </a:lnTo>
                <a:lnTo>
                  <a:pt x="208" y="4"/>
                </a:lnTo>
                <a:lnTo>
                  <a:pt x="200" y="8"/>
                </a:lnTo>
                <a:lnTo>
                  <a:pt x="192" y="6"/>
                </a:lnTo>
                <a:lnTo>
                  <a:pt x="186" y="10"/>
                </a:lnTo>
                <a:lnTo>
                  <a:pt x="163" y="14"/>
                </a:lnTo>
                <a:lnTo>
                  <a:pt x="147" y="20"/>
                </a:lnTo>
                <a:lnTo>
                  <a:pt x="147" y="24"/>
                </a:lnTo>
                <a:lnTo>
                  <a:pt x="143" y="26"/>
                </a:lnTo>
                <a:lnTo>
                  <a:pt x="129" y="30"/>
                </a:lnTo>
                <a:lnTo>
                  <a:pt x="119" y="38"/>
                </a:lnTo>
                <a:lnTo>
                  <a:pt x="110" y="42"/>
                </a:lnTo>
                <a:lnTo>
                  <a:pt x="108" y="44"/>
                </a:lnTo>
                <a:lnTo>
                  <a:pt x="108" y="46"/>
                </a:lnTo>
                <a:lnTo>
                  <a:pt x="114" y="50"/>
                </a:lnTo>
                <a:lnTo>
                  <a:pt x="112" y="50"/>
                </a:lnTo>
                <a:lnTo>
                  <a:pt x="114" y="54"/>
                </a:lnTo>
                <a:lnTo>
                  <a:pt x="114" y="56"/>
                </a:lnTo>
                <a:lnTo>
                  <a:pt x="114" y="62"/>
                </a:lnTo>
                <a:lnTo>
                  <a:pt x="114" y="68"/>
                </a:lnTo>
                <a:lnTo>
                  <a:pt x="115" y="72"/>
                </a:lnTo>
                <a:lnTo>
                  <a:pt x="115" y="78"/>
                </a:lnTo>
                <a:lnTo>
                  <a:pt x="117" y="84"/>
                </a:lnTo>
                <a:lnTo>
                  <a:pt x="119" y="90"/>
                </a:lnTo>
                <a:lnTo>
                  <a:pt x="125" y="94"/>
                </a:lnTo>
                <a:lnTo>
                  <a:pt x="121" y="98"/>
                </a:lnTo>
                <a:lnTo>
                  <a:pt x="123" y="102"/>
                </a:lnTo>
                <a:lnTo>
                  <a:pt x="94" y="102"/>
                </a:lnTo>
                <a:lnTo>
                  <a:pt x="92" y="108"/>
                </a:lnTo>
                <a:lnTo>
                  <a:pt x="78" y="112"/>
                </a:lnTo>
                <a:lnTo>
                  <a:pt x="78" y="114"/>
                </a:lnTo>
                <a:lnTo>
                  <a:pt x="80" y="116"/>
                </a:lnTo>
                <a:lnTo>
                  <a:pt x="78" y="120"/>
                </a:lnTo>
                <a:lnTo>
                  <a:pt x="82" y="122"/>
                </a:lnTo>
                <a:lnTo>
                  <a:pt x="82" y="124"/>
                </a:lnTo>
                <a:lnTo>
                  <a:pt x="63" y="132"/>
                </a:lnTo>
                <a:lnTo>
                  <a:pt x="55" y="142"/>
                </a:lnTo>
                <a:lnTo>
                  <a:pt x="49" y="146"/>
                </a:lnTo>
                <a:lnTo>
                  <a:pt x="35" y="146"/>
                </a:lnTo>
                <a:lnTo>
                  <a:pt x="33" y="150"/>
                </a:lnTo>
                <a:lnTo>
                  <a:pt x="25" y="150"/>
                </a:lnTo>
                <a:lnTo>
                  <a:pt x="17" y="156"/>
                </a:lnTo>
                <a:lnTo>
                  <a:pt x="13" y="156"/>
                </a:lnTo>
                <a:lnTo>
                  <a:pt x="8" y="160"/>
                </a:lnTo>
                <a:lnTo>
                  <a:pt x="0" y="166"/>
                </a:lnTo>
                <a:lnTo>
                  <a:pt x="0" y="188"/>
                </a:lnTo>
                <a:lnTo>
                  <a:pt x="0" y="19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49" name="Freeform 140"/>
          <p:cNvSpPr>
            <a:spLocks/>
          </p:cNvSpPr>
          <p:nvPr/>
        </p:nvSpPr>
        <p:spPr bwMode="auto">
          <a:xfrm>
            <a:off x="5046599" y="2767843"/>
            <a:ext cx="447093" cy="417428"/>
          </a:xfrm>
          <a:custGeom>
            <a:avLst/>
            <a:gdLst>
              <a:gd name="T0" fmla="*/ 35 w 274"/>
              <a:gd name="T1" fmla="*/ 82 h 338"/>
              <a:gd name="T2" fmla="*/ 35 w 274"/>
              <a:gd name="T3" fmla="*/ 114 h 338"/>
              <a:gd name="T4" fmla="*/ 17 w 274"/>
              <a:gd name="T5" fmla="*/ 132 h 338"/>
              <a:gd name="T6" fmla="*/ 6 w 274"/>
              <a:gd name="T7" fmla="*/ 152 h 338"/>
              <a:gd name="T8" fmla="*/ 4 w 274"/>
              <a:gd name="T9" fmla="*/ 164 h 338"/>
              <a:gd name="T10" fmla="*/ 0 w 274"/>
              <a:gd name="T11" fmla="*/ 178 h 338"/>
              <a:gd name="T12" fmla="*/ 8 w 274"/>
              <a:gd name="T13" fmla="*/ 182 h 338"/>
              <a:gd name="T14" fmla="*/ 15 w 274"/>
              <a:gd name="T15" fmla="*/ 208 h 338"/>
              <a:gd name="T16" fmla="*/ 14 w 274"/>
              <a:gd name="T17" fmla="*/ 212 h 338"/>
              <a:gd name="T18" fmla="*/ 27 w 274"/>
              <a:gd name="T19" fmla="*/ 234 h 338"/>
              <a:gd name="T20" fmla="*/ 29 w 274"/>
              <a:gd name="T21" fmla="*/ 250 h 338"/>
              <a:gd name="T22" fmla="*/ 39 w 274"/>
              <a:gd name="T23" fmla="*/ 256 h 338"/>
              <a:gd name="T24" fmla="*/ 53 w 274"/>
              <a:gd name="T25" fmla="*/ 262 h 338"/>
              <a:gd name="T26" fmla="*/ 72 w 274"/>
              <a:gd name="T27" fmla="*/ 282 h 338"/>
              <a:gd name="T28" fmla="*/ 90 w 274"/>
              <a:gd name="T29" fmla="*/ 302 h 338"/>
              <a:gd name="T30" fmla="*/ 102 w 274"/>
              <a:gd name="T31" fmla="*/ 322 h 338"/>
              <a:gd name="T32" fmla="*/ 114 w 274"/>
              <a:gd name="T33" fmla="*/ 322 h 338"/>
              <a:gd name="T34" fmla="*/ 129 w 274"/>
              <a:gd name="T35" fmla="*/ 320 h 338"/>
              <a:gd name="T36" fmla="*/ 149 w 274"/>
              <a:gd name="T37" fmla="*/ 336 h 338"/>
              <a:gd name="T38" fmla="*/ 166 w 274"/>
              <a:gd name="T39" fmla="*/ 336 h 338"/>
              <a:gd name="T40" fmla="*/ 180 w 274"/>
              <a:gd name="T41" fmla="*/ 334 h 338"/>
              <a:gd name="T42" fmla="*/ 200 w 274"/>
              <a:gd name="T43" fmla="*/ 330 h 338"/>
              <a:gd name="T44" fmla="*/ 231 w 274"/>
              <a:gd name="T45" fmla="*/ 320 h 338"/>
              <a:gd name="T46" fmla="*/ 219 w 274"/>
              <a:gd name="T47" fmla="*/ 304 h 338"/>
              <a:gd name="T48" fmla="*/ 204 w 274"/>
              <a:gd name="T49" fmla="*/ 280 h 338"/>
              <a:gd name="T50" fmla="*/ 184 w 274"/>
              <a:gd name="T51" fmla="*/ 266 h 338"/>
              <a:gd name="T52" fmla="*/ 186 w 274"/>
              <a:gd name="T53" fmla="*/ 256 h 338"/>
              <a:gd name="T54" fmla="*/ 202 w 274"/>
              <a:gd name="T55" fmla="*/ 252 h 338"/>
              <a:gd name="T56" fmla="*/ 206 w 274"/>
              <a:gd name="T57" fmla="*/ 222 h 338"/>
              <a:gd name="T58" fmla="*/ 216 w 274"/>
              <a:gd name="T59" fmla="*/ 212 h 338"/>
              <a:gd name="T60" fmla="*/ 229 w 274"/>
              <a:gd name="T61" fmla="*/ 186 h 338"/>
              <a:gd name="T62" fmla="*/ 241 w 274"/>
              <a:gd name="T63" fmla="*/ 162 h 338"/>
              <a:gd name="T64" fmla="*/ 241 w 274"/>
              <a:gd name="T65" fmla="*/ 146 h 338"/>
              <a:gd name="T66" fmla="*/ 255 w 274"/>
              <a:gd name="T67" fmla="*/ 106 h 338"/>
              <a:gd name="T68" fmla="*/ 270 w 274"/>
              <a:gd name="T69" fmla="*/ 98 h 338"/>
              <a:gd name="T70" fmla="*/ 272 w 274"/>
              <a:gd name="T71" fmla="*/ 88 h 338"/>
              <a:gd name="T72" fmla="*/ 265 w 274"/>
              <a:gd name="T73" fmla="*/ 82 h 338"/>
              <a:gd name="T74" fmla="*/ 255 w 274"/>
              <a:gd name="T75" fmla="*/ 74 h 338"/>
              <a:gd name="T76" fmla="*/ 253 w 274"/>
              <a:gd name="T77" fmla="*/ 36 h 338"/>
              <a:gd name="T78" fmla="*/ 247 w 274"/>
              <a:gd name="T79" fmla="*/ 20 h 338"/>
              <a:gd name="T80" fmla="*/ 229 w 274"/>
              <a:gd name="T81" fmla="*/ 6 h 338"/>
              <a:gd name="T82" fmla="*/ 219 w 274"/>
              <a:gd name="T83" fmla="*/ 6 h 338"/>
              <a:gd name="T84" fmla="*/ 212 w 274"/>
              <a:gd name="T85" fmla="*/ 14 h 338"/>
              <a:gd name="T86" fmla="*/ 200 w 274"/>
              <a:gd name="T87" fmla="*/ 24 h 338"/>
              <a:gd name="T88" fmla="*/ 186 w 274"/>
              <a:gd name="T89" fmla="*/ 20 h 338"/>
              <a:gd name="T90" fmla="*/ 157 w 274"/>
              <a:gd name="T91" fmla="*/ 20 h 338"/>
              <a:gd name="T92" fmla="*/ 157 w 274"/>
              <a:gd name="T93" fmla="*/ 16 h 338"/>
              <a:gd name="T94" fmla="*/ 141 w 274"/>
              <a:gd name="T95" fmla="*/ 20 h 338"/>
              <a:gd name="T96" fmla="*/ 115 w 274"/>
              <a:gd name="T97" fmla="*/ 20 h 338"/>
              <a:gd name="T98" fmla="*/ 90 w 274"/>
              <a:gd name="T99" fmla="*/ 20 h 338"/>
              <a:gd name="T100" fmla="*/ 64 w 274"/>
              <a:gd name="T101" fmla="*/ 20 h 338"/>
              <a:gd name="T102" fmla="*/ 51 w 274"/>
              <a:gd name="T103" fmla="*/ 36 h 338"/>
              <a:gd name="T104" fmla="*/ 35 w 274"/>
              <a:gd name="T105" fmla="*/ 54 h 33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74"/>
              <a:gd name="T160" fmla="*/ 0 h 338"/>
              <a:gd name="T161" fmla="*/ 274 w 274"/>
              <a:gd name="T162" fmla="*/ 338 h 338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74" h="338">
                <a:moveTo>
                  <a:pt x="35" y="64"/>
                </a:moveTo>
                <a:lnTo>
                  <a:pt x="35" y="82"/>
                </a:lnTo>
                <a:lnTo>
                  <a:pt x="35" y="98"/>
                </a:lnTo>
                <a:lnTo>
                  <a:pt x="35" y="114"/>
                </a:lnTo>
                <a:lnTo>
                  <a:pt x="35" y="130"/>
                </a:lnTo>
                <a:lnTo>
                  <a:pt x="17" y="132"/>
                </a:lnTo>
                <a:lnTo>
                  <a:pt x="15" y="142"/>
                </a:lnTo>
                <a:lnTo>
                  <a:pt x="6" y="152"/>
                </a:lnTo>
                <a:lnTo>
                  <a:pt x="8" y="160"/>
                </a:lnTo>
                <a:lnTo>
                  <a:pt x="4" y="164"/>
                </a:lnTo>
                <a:lnTo>
                  <a:pt x="2" y="170"/>
                </a:lnTo>
                <a:lnTo>
                  <a:pt x="0" y="178"/>
                </a:lnTo>
                <a:lnTo>
                  <a:pt x="0" y="184"/>
                </a:lnTo>
                <a:lnTo>
                  <a:pt x="8" y="182"/>
                </a:lnTo>
                <a:lnTo>
                  <a:pt x="8" y="192"/>
                </a:lnTo>
                <a:lnTo>
                  <a:pt x="15" y="208"/>
                </a:lnTo>
                <a:lnTo>
                  <a:pt x="15" y="210"/>
                </a:lnTo>
                <a:lnTo>
                  <a:pt x="14" y="212"/>
                </a:lnTo>
                <a:lnTo>
                  <a:pt x="27" y="228"/>
                </a:lnTo>
                <a:lnTo>
                  <a:pt x="27" y="234"/>
                </a:lnTo>
                <a:lnTo>
                  <a:pt x="25" y="248"/>
                </a:lnTo>
                <a:lnTo>
                  <a:pt x="29" y="250"/>
                </a:lnTo>
                <a:lnTo>
                  <a:pt x="37" y="252"/>
                </a:lnTo>
                <a:lnTo>
                  <a:pt x="39" y="256"/>
                </a:lnTo>
                <a:lnTo>
                  <a:pt x="49" y="258"/>
                </a:lnTo>
                <a:lnTo>
                  <a:pt x="53" y="262"/>
                </a:lnTo>
                <a:lnTo>
                  <a:pt x="55" y="270"/>
                </a:lnTo>
                <a:lnTo>
                  <a:pt x="72" y="282"/>
                </a:lnTo>
                <a:lnTo>
                  <a:pt x="78" y="296"/>
                </a:lnTo>
                <a:lnTo>
                  <a:pt x="90" y="302"/>
                </a:lnTo>
                <a:lnTo>
                  <a:pt x="94" y="310"/>
                </a:lnTo>
                <a:lnTo>
                  <a:pt x="102" y="322"/>
                </a:lnTo>
                <a:lnTo>
                  <a:pt x="110" y="326"/>
                </a:lnTo>
                <a:lnTo>
                  <a:pt x="114" y="322"/>
                </a:lnTo>
                <a:lnTo>
                  <a:pt x="125" y="324"/>
                </a:lnTo>
                <a:lnTo>
                  <a:pt x="129" y="320"/>
                </a:lnTo>
                <a:lnTo>
                  <a:pt x="147" y="338"/>
                </a:lnTo>
                <a:lnTo>
                  <a:pt x="149" y="336"/>
                </a:lnTo>
                <a:lnTo>
                  <a:pt x="151" y="336"/>
                </a:lnTo>
                <a:lnTo>
                  <a:pt x="166" y="336"/>
                </a:lnTo>
                <a:lnTo>
                  <a:pt x="168" y="338"/>
                </a:lnTo>
                <a:lnTo>
                  <a:pt x="180" y="334"/>
                </a:lnTo>
                <a:lnTo>
                  <a:pt x="192" y="334"/>
                </a:lnTo>
                <a:lnTo>
                  <a:pt x="200" y="330"/>
                </a:lnTo>
                <a:lnTo>
                  <a:pt x="208" y="322"/>
                </a:lnTo>
                <a:lnTo>
                  <a:pt x="231" y="320"/>
                </a:lnTo>
                <a:lnTo>
                  <a:pt x="231" y="308"/>
                </a:lnTo>
                <a:lnTo>
                  <a:pt x="219" y="304"/>
                </a:lnTo>
                <a:lnTo>
                  <a:pt x="212" y="286"/>
                </a:lnTo>
                <a:lnTo>
                  <a:pt x="204" y="280"/>
                </a:lnTo>
                <a:lnTo>
                  <a:pt x="198" y="270"/>
                </a:lnTo>
                <a:lnTo>
                  <a:pt x="184" y="266"/>
                </a:lnTo>
                <a:lnTo>
                  <a:pt x="186" y="262"/>
                </a:lnTo>
                <a:lnTo>
                  <a:pt x="186" y="256"/>
                </a:lnTo>
                <a:lnTo>
                  <a:pt x="196" y="256"/>
                </a:lnTo>
                <a:lnTo>
                  <a:pt x="202" y="252"/>
                </a:lnTo>
                <a:lnTo>
                  <a:pt x="204" y="222"/>
                </a:lnTo>
                <a:lnTo>
                  <a:pt x="206" y="222"/>
                </a:lnTo>
                <a:lnTo>
                  <a:pt x="208" y="216"/>
                </a:lnTo>
                <a:lnTo>
                  <a:pt x="216" y="212"/>
                </a:lnTo>
                <a:lnTo>
                  <a:pt x="217" y="200"/>
                </a:lnTo>
                <a:lnTo>
                  <a:pt x="229" y="186"/>
                </a:lnTo>
                <a:lnTo>
                  <a:pt x="235" y="180"/>
                </a:lnTo>
                <a:lnTo>
                  <a:pt x="241" y="162"/>
                </a:lnTo>
                <a:lnTo>
                  <a:pt x="241" y="156"/>
                </a:lnTo>
                <a:lnTo>
                  <a:pt x="241" y="146"/>
                </a:lnTo>
                <a:lnTo>
                  <a:pt x="251" y="108"/>
                </a:lnTo>
                <a:lnTo>
                  <a:pt x="255" y="106"/>
                </a:lnTo>
                <a:lnTo>
                  <a:pt x="259" y="102"/>
                </a:lnTo>
                <a:lnTo>
                  <a:pt x="270" y="98"/>
                </a:lnTo>
                <a:lnTo>
                  <a:pt x="274" y="90"/>
                </a:lnTo>
                <a:lnTo>
                  <a:pt x="272" y="88"/>
                </a:lnTo>
                <a:lnTo>
                  <a:pt x="268" y="86"/>
                </a:lnTo>
                <a:lnTo>
                  <a:pt x="265" y="82"/>
                </a:lnTo>
                <a:lnTo>
                  <a:pt x="259" y="78"/>
                </a:lnTo>
                <a:lnTo>
                  <a:pt x="255" y="74"/>
                </a:lnTo>
                <a:lnTo>
                  <a:pt x="253" y="58"/>
                </a:lnTo>
                <a:lnTo>
                  <a:pt x="253" y="36"/>
                </a:lnTo>
                <a:lnTo>
                  <a:pt x="247" y="28"/>
                </a:lnTo>
                <a:lnTo>
                  <a:pt x="247" y="20"/>
                </a:lnTo>
                <a:lnTo>
                  <a:pt x="237" y="10"/>
                </a:lnTo>
                <a:lnTo>
                  <a:pt x="229" y="6"/>
                </a:lnTo>
                <a:lnTo>
                  <a:pt x="225" y="0"/>
                </a:lnTo>
                <a:lnTo>
                  <a:pt x="219" y="6"/>
                </a:lnTo>
                <a:lnTo>
                  <a:pt x="216" y="4"/>
                </a:lnTo>
                <a:lnTo>
                  <a:pt x="212" y="14"/>
                </a:lnTo>
                <a:lnTo>
                  <a:pt x="202" y="16"/>
                </a:lnTo>
                <a:lnTo>
                  <a:pt x="200" y="24"/>
                </a:lnTo>
                <a:lnTo>
                  <a:pt x="192" y="24"/>
                </a:lnTo>
                <a:lnTo>
                  <a:pt x="186" y="20"/>
                </a:lnTo>
                <a:lnTo>
                  <a:pt x="172" y="20"/>
                </a:lnTo>
                <a:lnTo>
                  <a:pt x="157" y="20"/>
                </a:lnTo>
                <a:lnTo>
                  <a:pt x="159" y="16"/>
                </a:lnTo>
                <a:lnTo>
                  <a:pt x="157" y="16"/>
                </a:lnTo>
                <a:lnTo>
                  <a:pt x="155" y="20"/>
                </a:lnTo>
                <a:lnTo>
                  <a:pt x="141" y="20"/>
                </a:lnTo>
                <a:lnTo>
                  <a:pt x="129" y="20"/>
                </a:lnTo>
                <a:lnTo>
                  <a:pt x="115" y="20"/>
                </a:lnTo>
                <a:lnTo>
                  <a:pt x="104" y="20"/>
                </a:lnTo>
                <a:lnTo>
                  <a:pt x="90" y="20"/>
                </a:lnTo>
                <a:lnTo>
                  <a:pt x="76" y="20"/>
                </a:lnTo>
                <a:lnTo>
                  <a:pt x="64" y="20"/>
                </a:lnTo>
                <a:lnTo>
                  <a:pt x="51" y="20"/>
                </a:lnTo>
                <a:lnTo>
                  <a:pt x="51" y="36"/>
                </a:lnTo>
                <a:lnTo>
                  <a:pt x="51" y="54"/>
                </a:lnTo>
                <a:lnTo>
                  <a:pt x="35" y="54"/>
                </a:lnTo>
                <a:lnTo>
                  <a:pt x="35" y="6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0" name="Freeform 141"/>
          <p:cNvSpPr>
            <a:spLocks/>
          </p:cNvSpPr>
          <p:nvPr/>
        </p:nvSpPr>
        <p:spPr bwMode="auto">
          <a:xfrm>
            <a:off x="5561951" y="3011920"/>
            <a:ext cx="276447" cy="281520"/>
          </a:xfrm>
          <a:custGeom>
            <a:avLst/>
            <a:gdLst>
              <a:gd name="T0" fmla="*/ 102 w 170"/>
              <a:gd name="T1" fmla="*/ 82 h 228"/>
              <a:gd name="T2" fmla="*/ 78 w 170"/>
              <a:gd name="T3" fmla="*/ 104 h 228"/>
              <a:gd name="T4" fmla="*/ 47 w 170"/>
              <a:gd name="T5" fmla="*/ 116 h 228"/>
              <a:gd name="T6" fmla="*/ 31 w 170"/>
              <a:gd name="T7" fmla="*/ 128 h 228"/>
              <a:gd name="T8" fmla="*/ 19 w 170"/>
              <a:gd name="T9" fmla="*/ 130 h 228"/>
              <a:gd name="T10" fmla="*/ 7 w 170"/>
              <a:gd name="T11" fmla="*/ 146 h 228"/>
              <a:gd name="T12" fmla="*/ 0 w 170"/>
              <a:gd name="T13" fmla="*/ 168 h 228"/>
              <a:gd name="T14" fmla="*/ 0 w 170"/>
              <a:gd name="T15" fmla="*/ 200 h 228"/>
              <a:gd name="T16" fmla="*/ 9 w 170"/>
              <a:gd name="T17" fmla="*/ 228 h 228"/>
              <a:gd name="T18" fmla="*/ 27 w 170"/>
              <a:gd name="T19" fmla="*/ 202 h 228"/>
              <a:gd name="T20" fmla="*/ 43 w 170"/>
              <a:gd name="T21" fmla="*/ 190 h 228"/>
              <a:gd name="T22" fmla="*/ 80 w 170"/>
              <a:gd name="T23" fmla="*/ 164 h 228"/>
              <a:gd name="T24" fmla="*/ 109 w 170"/>
              <a:gd name="T25" fmla="*/ 132 h 228"/>
              <a:gd name="T26" fmla="*/ 131 w 170"/>
              <a:gd name="T27" fmla="*/ 106 h 228"/>
              <a:gd name="T28" fmla="*/ 145 w 170"/>
              <a:gd name="T29" fmla="*/ 72 h 228"/>
              <a:gd name="T30" fmla="*/ 151 w 170"/>
              <a:gd name="T31" fmla="*/ 62 h 228"/>
              <a:gd name="T32" fmla="*/ 162 w 170"/>
              <a:gd name="T33" fmla="*/ 28 h 228"/>
              <a:gd name="T34" fmla="*/ 168 w 170"/>
              <a:gd name="T35" fmla="*/ 24 h 228"/>
              <a:gd name="T36" fmla="*/ 166 w 170"/>
              <a:gd name="T37" fmla="*/ 22 h 228"/>
              <a:gd name="T38" fmla="*/ 166 w 170"/>
              <a:gd name="T39" fmla="*/ 10 h 228"/>
              <a:gd name="T40" fmla="*/ 158 w 170"/>
              <a:gd name="T41" fmla="*/ 0 h 228"/>
              <a:gd name="T42" fmla="*/ 135 w 170"/>
              <a:gd name="T43" fmla="*/ 8 h 228"/>
              <a:gd name="T44" fmla="*/ 125 w 170"/>
              <a:gd name="T45" fmla="*/ 10 h 228"/>
              <a:gd name="T46" fmla="*/ 103 w 170"/>
              <a:gd name="T47" fmla="*/ 14 h 228"/>
              <a:gd name="T48" fmla="*/ 78 w 170"/>
              <a:gd name="T49" fmla="*/ 18 h 228"/>
              <a:gd name="T50" fmla="*/ 56 w 170"/>
              <a:gd name="T51" fmla="*/ 26 h 228"/>
              <a:gd name="T52" fmla="*/ 37 w 170"/>
              <a:gd name="T53" fmla="*/ 6 h 228"/>
              <a:gd name="T54" fmla="*/ 29 w 170"/>
              <a:gd name="T55" fmla="*/ 20 h 228"/>
              <a:gd name="T56" fmla="*/ 43 w 170"/>
              <a:gd name="T57" fmla="*/ 40 h 228"/>
              <a:gd name="T58" fmla="*/ 62 w 170"/>
              <a:gd name="T59" fmla="*/ 52 h 228"/>
              <a:gd name="T60" fmla="*/ 88 w 170"/>
              <a:gd name="T61" fmla="*/ 60 h 228"/>
              <a:gd name="T62" fmla="*/ 115 w 170"/>
              <a:gd name="T63" fmla="*/ 64 h 2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70"/>
              <a:gd name="T97" fmla="*/ 0 h 228"/>
              <a:gd name="T98" fmla="*/ 170 w 170"/>
              <a:gd name="T99" fmla="*/ 228 h 2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70" h="228">
                <a:moveTo>
                  <a:pt x="113" y="70"/>
                </a:moveTo>
                <a:lnTo>
                  <a:pt x="102" y="82"/>
                </a:lnTo>
                <a:lnTo>
                  <a:pt x="90" y="92"/>
                </a:lnTo>
                <a:lnTo>
                  <a:pt x="78" y="104"/>
                </a:lnTo>
                <a:lnTo>
                  <a:pt x="66" y="116"/>
                </a:lnTo>
                <a:lnTo>
                  <a:pt x="47" y="116"/>
                </a:lnTo>
                <a:lnTo>
                  <a:pt x="39" y="120"/>
                </a:lnTo>
                <a:lnTo>
                  <a:pt x="31" y="128"/>
                </a:lnTo>
                <a:lnTo>
                  <a:pt x="21" y="130"/>
                </a:lnTo>
                <a:lnTo>
                  <a:pt x="19" y="130"/>
                </a:lnTo>
                <a:lnTo>
                  <a:pt x="15" y="134"/>
                </a:lnTo>
                <a:lnTo>
                  <a:pt x="7" y="146"/>
                </a:lnTo>
                <a:lnTo>
                  <a:pt x="0" y="152"/>
                </a:lnTo>
                <a:lnTo>
                  <a:pt x="0" y="168"/>
                </a:lnTo>
                <a:lnTo>
                  <a:pt x="0" y="184"/>
                </a:lnTo>
                <a:lnTo>
                  <a:pt x="0" y="200"/>
                </a:lnTo>
                <a:lnTo>
                  <a:pt x="0" y="214"/>
                </a:lnTo>
                <a:lnTo>
                  <a:pt x="9" y="228"/>
                </a:lnTo>
                <a:lnTo>
                  <a:pt x="25" y="210"/>
                </a:lnTo>
                <a:lnTo>
                  <a:pt x="27" y="202"/>
                </a:lnTo>
                <a:lnTo>
                  <a:pt x="31" y="202"/>
                </a:lnTo>
                <a:lnTo>
                  <a:pt x="43" y="190"/>
                </a:lnTo>
                <a:lnTo>
                  <a:pt x="64" y="170"/>
                </a:lnTo>
                <a:lnTo>
                  <a:pt x="80" y="164"/>
                </a:lnTo>
                <a:lnTo>
                  <a:pt x="90" y="152"/>
                </a:lnTo>
                <a:lnTo>
                  <a:pt x="109" y="132"/>
                </a:lnTo>
                <a:lnTo>
                  <a:pt x="119" y="116"/>
                </a:lnTo>
                <a:lnTo>
                  <a:pt x="131" y="106"/>
                </a:lnTo>
                <a:lnTo>
                  <a:pt x="135" y="90"/>
                </a:lnTo>
                <a:lnTo>
                  <a:pt x="145" y="72"/>
                </a:lnTo>
                <a:lnTo>
                  <a:pt x="147" y="68"/>
                </a:lnTo>
                <a:lnTo>
                  <a:pt x="151" y="62"/>
                </a:lnTo>
                <a:lnTo>
                  <a:pt x="160" y="48"/>
                </a:lnTo>
                <a:lnTo>
                  <a:pt x="162" y="28"/>
                </a:lnTo>
                <a:lnTo>
                  <a:pt x="170" y="28"/>
                </a:lnTo>
                <a:lnTo>
                  <a:pt x="168" y="24"/>
                </a:lnTo>
                <a:lnTo>
                  <a:pt x="164" y="26"/>
                </a:lnTo>
                <a:lnTo>
                  <a:pt x="166" y="22"/>
                </a:lnTo>
                <a:lnTo>
                  <a:pt x="168" y="14"/>
                </a:lnTo>
                <a:lnTo>
                  <a:pt x="166" y="10"/>
                </a:lnTo>
                <a:lnTo>
                  <a:pt x="168" y="2"/>
                </a:lnTo>
                <a:lnTo>
                  <a:pt x="158" y="0"/>
                </a:lnTo>
                <a:lnTo>
                  <a:pt x="151" y="6"/>
                </a:lnTo>
                <a:lnTo>
                  <a:pt x="135" y="8"/>
                </a:lnTo>
                <a:lnTo>
                  <a:pt x="129" y="10"/>
                </a:lnTo>
                <a:lnTo>
                  <a:pt x="125" y="10"/>
                </a:lnTo>
                <a:lnTo>
                  <a:pt x="119" y="12"/>
                </a:lnTo>
                <a:lnTo>
                  <a:pt x="103" y="14"/>
                </a:lnTo>
                <a:lnTo>
                  <a:pt x="92" y="20"/>
                </a:lnTo>
                <a:lnTo>
                  <a:pt x="78" y="18"/>
                </a:lnTo>
                <a:lnTo>
                  <a:pt x="64" y="26"/>
                </a:lnTo>
                <a:lnTo>
                  <a:pt x="56" y="26"/>
                </a:lnTo>
                <a:lnTo>
                  <a:pt x="51" y="22"/>
                </a:lnTo>
                <a:lnTo>
                  <a:pt x="37" y="6"/>
                </a:lnTo>
                <a:lnTo>
                  <a:pt x="31" y="16"/>
                </a:lnTo>
                <a:lnTo>
                  <a:pt x="29" y="20"/>
                </a:lnTo>
                <a:lnTo>
                  <a:pt x="31" y="26"/>
                </a:lnTo>
                <a:lnTo>
                  <a:pt x="43" y="40"/>
                </a:lnTo>
                <a:lnTo>
                  <a:pt x="51" y="48"/>
                </a:lnTo>
                <a:lnTo>
                  <a:pt x="62" y="52"/>
                </a:lnTo>
                <a:lnTo>
                  <a:pt x="76" y="56"/>
                </a:lnTo>
                <a:lnTo>
                  <a:pt x="88" y="60"/>
                </a:lnTo>
                <a:lnTo>
                  <a:pt x="100" y="66"/>
                </a:lnTo>
                <a:lnTo>
                  <a:pt x="115" y="64"/>
                </a:lnTo>
                <a:lnTo>
                  <a:pt x="113" y="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1" name="Freeform 142"/>
          <p:cNvSpPr>
            <a:spLocks/>
          </p:cNvSpPr>
          <p:nvPr/>
        </p:nvSpPr>
        <p:spPr bwMode="auto">
          <a:xfrm>
            <a:off x="5346937" y="2948130"/>
            <a:ext cx="402725" cy="238529"/>
          </a:xfrm>
          <a:custGeom>
            <a:avLst/>
            <a:gdLst>
              <a:gd name="T0" fmla="*/ 234 w 247"/>
              <a:gd name="T1" fmla="*/ 134 h 194"/>
              <a:gd name="T2" fmla="*/ 210 w 247"/>
              <a:gd name="T3" fmla="*/ 156 h 194"/>
              <a:gd name="T4" fmla="*/ 179 w 247"/>
              <a:gd name="T5" fmla="*/ 168 h 194"/>
              <a:gd name="T6" fmla="*/ 163 w 247"/>
              <a:gd name="T7" fmla="*/ 180 h 194"/>
              <a:gd name="T8" fmla="*/ 151 w 247"/>
              <a:gd name="T9" fmla="*/ 182 h 194"/>
              <a:gd name="T10" fmla="*/ 137 w 247"/>
              <a:gd name="T11" fmla="*/ 186 h 194"/>
              <a:gd name="T12" fmla="*/ 116 w 247"/>
              <a:gd name="T13" fmla="*/ 184 h 194"/>
              <a:gd name="T14" fmla="*/ 104 w 247"/>
              <a:gd name="T15" fmla="*/ 194 h 194"/>
              <a:gd name="T16" fmla="*/ 81 w 247"/>
              <a:gd name="T17" fmla="*/ 188 h 194"/>
              <a:gd name="T18" fmla="*/ 47 w 247"/>
              <a:gd name="T19" fmla="*/ 174 h 194"/>
              <a:gd name="T20" fmla="*/ 35 w 247"/>
              <a:gd name="T21" fmla="*/ 158 h 194"/>
              <a:gd name="T22" fmla="*/ 20 w 247"/>
              <a:gd name="T23" fmla="*/ 134 h 194"/>
              <a:gd name="T24" fmla="*/ 0 w 247"/>
              <a:gd name="T25" fmla="*/ 120 h 194"/>
              <a:gd name="T26" fmla="*/ 2 w 247"/>
              <a:gd name="T27" fmla="*/ 110 h 194"/>
              <a:gd name="T28" fmla="*/ 18 w 247"/>
              <a:gd name="T29" fmla="*/ 106 h 194"/>
              <a:gd name="T30" fmla="*/ 22 w 247"/>
              <a:gd name="T31" fmla="*/ 76 h 194"/>
              <a:gd name="T32" fmla="*/ 32 w 247"/>
              <a:gd name="T33" fmla="*/ 66 h 194"/>
              <a:gd name="T34" fmla="*/ 45 w 247"/>
              <a:gd name="T35" fmla="*/ 40 h 194"/>
              <a:gd name="T36" fmla="*/ 57 w 247"/>
              <a:gd name="T37" fmla="*/ 16 h 194"/>
              <a:gd name="T38" fmla="*/ 65 w 247"/>
              <a:gd name="T39" fmla="*/ 12 h 194"/>
              <a:gd name="T40" fmla="*/ 69 w 247"/>
              <a:gd name="T41" fmla="*/ 8 h 194"/>
              <a:gd name="T42" fmla="*/ 79 w 247"/>
              <a:gd name="T43" fmla="*/ 0 h 194"/>
              <a:gd name="T44" fmla="*/ 88 w 247"/>
              <a:gd name="T45" fmla="*/ 8 h 194"/>
              <a:gd name="T46" fmla="*/ 96 w 247"/>
              <a:gd name="T47" fmla="*/ 4 h 194"/>
              <a:gd name="T48" fmla="*/ 106 w 247"/>
              <a:gd name="T49" fmla="*/ 6 h 194"/>
              <a:gd name="T50" fmla="*/ 118 w 247"/>
              <a:gd name="T51" fmla="*/ 8 h 194"/>
              <a:gd name="T52" fmla="*/ 133 w 247"/>
              <a:gd name="T53" fmla="*/ 22 h 194"/>
              <a:gd name="T54" fmla="*/ 147 w 247"/>
              <a:gd name="T55" fmla="*/ 36 h 194"/>
              <a:gd name="T56" fmla="*/ 153 w 247"/>
              <a:gd name="T57" fmla="*/ 44 h 194"/>
              <a:gd name="T58" fmla="*/ 145 w 247"/>
              <a:gd name="T59" fmla="*/ 62 h 194"/>
              <a:gd name="T60" fmla="*/ 155 w 247"/>
              <a:gd name="T61" fmla="*/ 68 h 194"/>
              <a:gd name="T62" fmla="*/ 163 w 247"/>
              <a:gd name="T63" fmla="*/ 68 h 194"/>
              <a:gd name="T64" fmla="*/ 163 w 247"/>
              <a:gd name="T65" fmla="*/ 78 h 194"/>
              <a:gd name="T66" fmla="*/ 183 w 247"/>
              <a:gd name="T67" fmla="*/ 100 h 194"/>
              <a:gd name="T68" fmla="*/ 208 w 247"/>
              <a:gd name="T69" fmla="*/ 108 h 194"/>
              <a:gd name="T70" fmla="*/ 232 w 247"/>
              <a:gd name="T71" fmla="*/ 118 h 194"/>
              <a:gd name="T72" fmla="*/ 245 w 247"/>
              <a:gd name="T73" fmla="*/ 122 h 19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47"/>
              <a:gd name="T112" fmla="*/ 0 h 194"/>
              <a:gd name="T113" fmla="*/ 247 w 247"/>
              <a:gd name="T114" fmla="*/ 194 h 194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47" h="194">
                <a:moveTo>
                  <a:pt x="245" y="122"/>
                </a:moveTo>
                <a:lnTo>
                  <a:pt x="234" y="134"/>
                </a:lnTo>
                <a:lnTo>
                  <a:pt x="222" y="144"/>
                </a:lnTo>
                <a:lnTo>
                  <a:pt x="210" y="156"/>
                </a:lnTo>
                <a:lnTo>
                  <a:pt x="198" y="168"/>
                </a:lnTo>
                <a:lnTo>
                  <a:pt x="179" y="168"/>
                </a:lnTo>
                <a:lnTo>
                  <a:pt x="171" y="172"/>
                </a:lnTo>
                <a:lnTo>
                  <a:pt x="163" y="180"/>
                </a:lnTo>
                <a:lnTo>
                  <a:pt x="153" y="182"/>
                </a:lnTo>
                <a:lnTo>
                  <a:pt x="151" y="182"/>
                </a:lnTo>
                <a:lnTo>
                  <a:pt x="147" y="186"/>
                </a:lnTo>
                <a:lnTo>
                  <a:pt x="137" y="186"/>
                </a:lnTo>
                <a:lnTo>
                  <a:pt x="128" y="182"/>
                </a:lnTo>
                <a:lnTo>
                  <a:pt x="116" y="184"/>
                </a:lnTo>
                <a:lnTo>
                  <a:pt x="112" y="190"/>
                </a:lnTo>
                <a:lnTo>
                  <a:pt x="104" y="194"/>
                </a:lnTo>
                <a:lnTo>
                  <a:pt x="98" y="194"/>
                </a:lnTo>
                <a:lnTo>
                  <a:pt x="81" y="188"/>
                </a:lnTo>
                <a:lnTo>
                  <a:pt x="59" y="176"/>
                </a:lnTo>
                <a:lnTo>
                  <a:pt x="47" y="174"/>
                </a:lnTo>
                <a:lnTo>
                  <a:pt x="47" y="162"/>
                </a:lnTo>
                <a:lnTo>
                  <a:pt x="35" y="158"/>
                </a:lnTo>
                <a:lnTo>
                  <a:pt x="28" y="140"/>
                </a:lnTo>
                <a:lnTo>
                  <a:pt x="20" y="134"/>
                </a:lnTo>
                <a:lnTo>
                  <a:pt x="14" y="124"/>
                </a:lnTo>
                <a:lnTo>
                  <a:pt x="0" y="120"/>
                </a:lnTo>
                <a:lnTo>
                  <a:pt x="2" y="116"/>
                </a:lnTo>
                <a:lnTo>
                  <a:pt x="2" y="110"/>
                </a:lnTo>
                <a:lnTo>
                  <a:pt x="12" y="110"/>
                </a:lnTo>
                <a:lnTo>
                  <a:pt x="18" y="106"/>
                </a:lnTo>
                <a:lnTo>
                  <a:pt x="20" y="76"/>
                </a:lnTo>
                <a:lnTo>
                  <a:pt x="22" y="76"/>
                </a:lnTo>
                <a:lnTo>
                  <a:pt x="24" y="70"/>
                </a:lnTo>
                <a:lnTo>
                  <a:pt x="32" y="66"/>
                </a:lnTo>
                <a:lnTo>
                  <a:pt x="33" y="54"/>
                </a:lnTo>
                <a:lnTo>
                  <a:pt x="45" y="40"/>
                </a:lnTo>
                <a:lnTo>
                  <a:pt x="51" y="34"/>
                </a:lnTo>
                <a:lnTo>
                  <a:pt x="57" y="16"/>
                </a:lnTo>
                <a:lnTo>
                  <a:pt x="57" y="10"/>
                </a:lnTo>
                <a:lnTo>
                  <a:pt x="65" y="12"/>
                </a:lnTo>
                <a:lnTo>
                  <a:pt x="67" y="8"/>
                </a:lnTo>
                <a:lnTo>
                  <a:pt x="69" y="8"/>
                </a:lnTo>
                <a:lnTo>
                  <a:pt x="73" y="14"/>
                </a:lnTo>
                <a:lnTo>
                  <a:pt x="79" y="0"/>
                </a:lnTo>
                <a:lnTo>
                  <a:pt x="84" y="4"/>
                </a:lnTo>
                <a:lnTo>
                  <a:pt x="88" y="8"/>
                </a:lnTo>
                <a:lnTo>
                  <a:pt x="96" y="8"/>
                </a:lnTo>
                <a:lnTo>
                  <a:pt x="96" y="4"/>
                </a:lnTo>
                <a:lnTo>
                  <a:pt x="100" y="8"/>
                </a:lnTo>
                <a:lnTo>
                  <a:pt x="106" y="6"/>
                </a:lnTo>
                <a:lnTo>
                  <a:pt x="112" y="8"/>
                </a:lnTo>
                <a:lnTo>
                  <a:pt x="118" y="8"/>
                </a:lnTo>
                <a:lnTo>
                  <a:pt x="126" y="12"/>
                </a:lnTo>
                <a:lnTo>
                  <a:pt x="133" y="22"/>
                </a:lnTo>
                <a:lnTo>
                  <a:pt x="143" y="30"/>
                </a:lnTo>
                <a:lnTo>
                  <a:pt x="147" y="36"/>
                </a:lnTo>
                <a:lnTo>
                  <a:pt x="153" y="44"/>
                </a:lnTo>
                <a:lnTo>
                  <a:pt x="149" y="56"/>
                </a:lnTo>
                <a:lnTo>
                  <a:pt x="145" y="62"/>
                </a:lnTo>
                <a:lnTo>
                  <a:pt x="147" y="68"/>
                </a:lnTo>
                <a:lnTo>
                  <a:pt x="155" y="68"/>
                </a:lnTo>
                <a:lnTo>
                  <a:pt x="159" y="66"/>
                </a:lnTo>
                <a:lnTo>
                  <a:pt x="163" y="68"/>
                </a:lnTo>
                <a:lnTo>
                  <a:pt x="161" y="72"/>
                </a:lnTo>
                <a:lnTo>
                  <a:pt x="163" y="78"/>
                </a:lnTo>
                <a:lnTo>
                  <a:pt x="175" y="92"/>
                </a:lnTo>
                <a:lnTo>
                  <a:pt x="183" y="100"/>
                </a:lnTo>
                <a:lnTo>
                  <a:pt x="194" y="104"/>
                </a:lnTo>
                <a:lnTo>
                  <a:pt x="208" y="108"/>
                </a:lnTo>
                <a:lnTo>
                  <a:pt x="220" y="112"/>
                </a:lnTo>
                <a:lnTo>
                  <a:pt x="232" y="118"/>
                </a:lnTo>
                <a:lnTo>
                  <a:pt x="247" y="116"/>
                </a:lnTo>
                <a:lnTo>
                  <a:pt x="245" y="12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2" name="Freeform 22"/>
          <p:cNvSpPr>
            <a:spLocks/>
          </p:cNvSpPr>
          <p:nvPr/>
        </p:nvSpPr>
        <p:spPr bwMode="auto">
          <a:xfrm>
            <a:off x="4899842" y="3724738"/>
            <a:ext cx="440266" cy="300935"/>
          </a:xfrm>
          <a:custGeom>
            <a:avLst/>
            <a:gdLst>
              <a:gd name="T0" fmla="*/ 21 w 270"/>
              <a:gd name="T1" fmla="*/ 130 h 244"/>
              <a:gd name="T2" fmla="*/ 17 w 270"/>
              <a:gd name="T3" fmla="*/ 122 h 244"/>
              <a:gd name="T4" fmla="*/ 5 w 270"/>
              <a:gd name="T5" fmla="*/ 118 h 244"/>
              <a:gd name="T6" fmla="*/ 0 w 270"/>
              <a:gd name="T7" fmla="*/ 124 h 244"/>
              <a:gd name="T8" fmla="*/ 29 w 270"/>
              <a:gd name="T9" fmla="*/ 188 h 244"/>
              <a:gd name="T10" fmla="*/ 27 w 270"/>
              <a:gd name="T11" fmla="*/ 206 h 244"/>
              <a:gd name="T12" fmla="*/ 21 w 270"/>
              <a:gd name="T13" fmla="*/ 210 h 244"/>
              <a:gd name="T14" fmla="*/ 25 w 270"/>
              <a:gd name="T15" fmla="*/ 214 h 244"/>
              <a:gd name="T16" fmla="*/ 31 w 270"/>
              <a:gd name="T17" fmla="*/ 232 h 244"/>
              <a:gd name="T18" fmla="*/ 33 w 270"/>
              <a:gd name="T19" fmla="*/ 232 h 244"/>
              <a:gd name="T20" fmla="*/ 37 w 270"/>
              <a:gd name="T21" fmla="*/ 238 h 244"/>
              <a:gd name="T22" fmla="*/ 47 w 270"/>
              <a:gd name="T23" fmla="*/ 242 h 244"/>
              <a:gd name="T24" fmla="*/ 58 w 270"/>
              <a:gd name="T25" fmla="*/ 244 h 244"/>
              <a:gd name="T26" fmla="*/ 88 w 270"/>
              <a:gd name="T27" fmla="*/ 238 h 244"/>
              <a:gd name="T28" fmla="*/ 94 w 270"/>
              <a:gd name="T29" fmla="*/ 230 h 244"/>
              <a:gd name="T30" fmla="*/ 109 w 270"/>
              <a:gd name="T31" fmla="*/ 232 h 244"/>
              <a:gd name="T32" fmla="*/ 139 w 270"/>
              <a:gd name="T33" fmla="*/ 234 h 244"/>
              <a:gd name="T34" fmla="*/ 153 w 270"/>
              <a:gd name="T35" fmla="*/ 232 h 244"/>
              <a:gd name="T36" fmla="*/ 154 w 270"/>
              <a:gd name="T37" fmla="*/ 224 h 244"/>
              <a:gd name="T38" fmla="*/ 176 w 270"/>
              <a:gd name="T39" fmla="*/ 220 h 244"/>
              <a:gd name="T40" fmla="*/ 215 w 270"/>
              <a:gd name="T41" fmla="*/ 182 h 244"/>
              <a:gd name="T42" fmla="*/ 247 w 270"/>
              <a:gd name="T43" fmla="*/ 136 h 244"/>
              <a:gd name="T44" fmla="*/ 270 w 270"/>
              <a:gd name="T45" fmla="*/ 88 h 244"/>
              <a:gd name="T46" fmla="*/ 256 w 270"/>
              <a:gd name="T47" fmla="*/ 70 h 244"/>
              <a:gd name="T48" fmla="*/ 249 w 270"/>
              <a:gd name="T49" fmla="*/ 12 h 244"/>
              <a:gd name="T50" fmla="*/ 237 w 270"/>
              <a:gd name="T51" fmla="*/ 4 h 244"/>
              <a:gd name="T52" fmla="*/ 215 w 270"/>
              <a:gd name="T53" fmla="*/ 0 h 244"/>
              <a:gd name="T54" fmla="*/ 192 w 270"/>
              <a:gd name="T55" fmla="*/ 14 h 244"/>
              <a:gd name="T56" fmla="*/ 174 w 270"/>
              <a:gd name="T57" fmla="*/ 32 h 244"/>
              <a:gd name="T58" fmla="*/ 154 w 270"/>
              <a:gd name="T59" fmla="*/ 52 h 244"/>
              <a:gd name="T60" fmla="*/ 135 w 270"/>
              <a:gd name="T61" fmla="*/ 68 h 244"/>
              <a:gd name="T62" fmla="*/ 113 w 270"/>
              <a:gd name="T63" fmla="*/ 62 h 244"/>
              <a:gd name="T64" fmla="*/ 84 w 270"/>
              <a:gd name="T65" fmla="*/ 88 h 244"/>
              <a:gd name="T66" fmla="*/ 68 w 270"/>
              <a:gd name="T67" fmla="*/ 84 h 244"/>
              <a:gd name="T68" fmla="*/ 70 w 270"/>
              <a:gd name="T69" fmla="*/ 66 h 244"/>
              <a:gd name="T70" fmla="*/ 56 w 270"/>
              <a:gd name="T71" fmla="*/ 70 h 244"/>
              <a:gd name="T72" fmla="*/ 56 w 270"/>
              <a:gd name="T73" fmla="*/ 120 h 24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70"/>
              <a:gd name="T112" fmla="*/ 0 h 244"/>
              <a:gd name="T113" fmla="*/ 270 w 270"/>
              <a:gd name="T114" fmla="*/ 244 h 244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70" h="244">
                <a:moveTo>
                  <a:pt x="41" y="130"/>
                </a:moveTo>
                <a:lnTo>
                  <a:pt x="21" y="130"/>
                </a:lnTo>
                <a:lnTo>
                  <a:pt x="17" y="126"/>
                </a:lnTo>
                <a:lnTo>
                  <a:pt x="17" y="122"/>
                </a:lnTo>
                <a:lnTo>
                  <a:pt x="9" y="118"/>
                </a:lnTo>
                <a:lnTo>
                  <a:pt x="5" y="118"/>
                </a:lnTo>
                <a:lnTo>
                  <a:pt x="2" y="124"/>
                </a:lnTo>
                <a:lnTo>
                  <a:pt x="0" y="124"/>
                </a:lnTo>
                <a:lnTo>
                  <a:pt x="15" y="162"/>
                </a:lnTo>
                <a:lnTo>
                  <a:pt x="29" y="188"/>
                </a:lnTo>
                <a:lnTo>
                  <a:pt x="29" y="200"/>
                </a:lnTo>
                <a:lnTo>
                  <a:pt x="27" y="206"/>
                </a:lnTo>
                <a:lnTo>
                  <a:pt x="23" y="204"/>
                </a:lnTo>
                <a:lnTo>
                  <a:pt x="21" y="210"/>
                </a:lnTo>
                <a:lnTo>
                  <a:pt x="25" y="210"/>
                </a:lnTo>
                <a:lnTo>
                  <a:pt x="25" y="214"/>
                </a:lnTo>
                <a:lnTo>
                  <a:pt x="31" y="224"/>
                </a:lnTo>
                <a:lnTo>
                  <a:pt x="31" y="232"/>
                </a:lnTo>
                <a:lnTo>
                  <a:pt x="33" y="238"/>
                </a:lnTo>
                <a:lnTo>
                  <a:pt x="33" y="232"/>
                </a:lnTo>
                <a:lnTo>
                  <a:pt x="39" y="232"/>
                </a:lnTo>
                <a:lnTo>
                  <a:pt x="37" y="238"/>
                </a:lnTo>
                <a:lnTo>
                  <a:pt x="45" y="238"/>
                </a:lnTo>
                <a:lnTo>
                  <a:pt x="47" y="242"/>
                </a:lnTo>
                <a:lnTo>
                  <a:pt x="49" y="244"/>
                </a:lnTo>
                <a:lnTo>
                  <a:pt x="58" y="244"/>
                </a:lnTo>
                <a:lnTo>
                  <a:pt x="64" y="240"/>
                </a:lnTo>
                <a:lnTo>
                  <a:pt x="88" y="238"/>
                </a:lnTo>
                <a:lnTo>
                  <a:pt x="88" y="234"/>
                </a:lnTo>
                <a:lnTo>
                  <a:pt x="94" y="230"/>
                </a:lnTo>
                <a:lnTo>
                  <a:pt x="100" y="230"/>
                </a:lnTo>
                <a:lnTo>
                  <a:pt x="109" y="232"/>
                </a:lnTo>
                <a:lnTo>
                  <a:pt x="117" y="230"/>
                </a:lnTo>
                <a:lnTo>
                  <a:pt x="139" y="234"/>
                </a:lnTo>
                <a:lnTo>
                  <a:pt x="141" y="230"/>
                </a:lnTo>
                <a:lnTo>
                  <a:pt x="153" y="232"/>
                </a:lnTo>
                <a:lnTo>
                  <a:pt x="151" y="226"/>
                </a:lnTo>
                <a:lnTo>
                  <a:pt x="154" y="224"/>
                </a:lnTo>
                <a:lnTo>
                  <a:pt x="170" y="224"/>
                </a:lnTo>
                <a:lnTo>
                  <a:pt x="176" y="220"/>
                </a:lnTo>
                <a:lnTo>
                  <a:pt x="200" y="202"/>
                </a:lnTo>
                <a:lnTo>
                  <a:pt x="215" y="182"/>
                </a:lnTo>
                <a:lnTo>
                  <a:pt x="225" y="174"/>
                </a:lnTo>
                <a:lnTo>
                  <a:pt x="247" y="136"/>
                </a:lnTo>
                <a:lnTo>
                  <a:pt x="262" y="120"/>
                </a:lnTo>
                <a:lnTo>
                  <a:pt x="270" y="88"/>
                </a:lnTo>
                <a:lnTo>
                  <a:pt x="258" y="88"/>
                </a:lnTo>
                <a:lnTo>
                  <a:pt x="256" y="70"/>
                </a:lnTo>
                <a:lnTo>
                  <a:pt x="255" y="42"/>
                </a:lnTo>
                <a:lnTo>
                  <a:pt x="249" y="12"/>
                </a:lnTo>
                <a:lnTo>
                  <a:pt x="243" y="6"/>
                </a:lnTo>
                <a:lnTo>
                  <a:pt x="237" y="4"/>
                </a:lnTo>
                <a:lnTo>
                  <a:pt x="225" y="4"/>
                </a:lnTo>
                <a:lnTo>
                  <a:pt x="215" y="0"/>
                </a:lnTo>
                <a:lnTo>
                  <a:pt x="211" y="2"/>
                </a:lnTo>
                <a:lnTo>
                  <a:pt x="192" y="14"/>
                </a:lnTo>
                <a:lnTo>
                  <a:pt x="182" y="22"/>
                </a:lnTo>
                <a:lnTo>
                  <a:pt x="174" y="32"/>
                </a:lnTo>
                <a:lnTo>
                  <a:pt x="168" y="40"/>
                </a:lnTo>
                <a:lnTo>
                  <a:pt x="154" y="52"/>
                </a:lnTo>
                <a:lnTo>
                  <a:pt x="149" y="64"/>
                </a:lnTo>
                <a:lnTo>
                  <a:pt x="135" y="68"/>
                </a:lnTo>
                <a:lnTo>
                  <a:pt x="121" y="62"/>
                </a:lnTo>
                <a:lnTo>
                  <a:pt x="113" y="62"/>
                </a:lnTo>
                <a:lnTo>
                  <a:pt x="94" y="86"/>
                </a:lnTo>
                <a:lnTo>
                  <a:pt x="84" y="88"/>
                </a:lnTo>
                <a:lnTo>
                  <a:pt x="70" y="86"/>
                </a:lnTo>
                <a:lnTo>
                  <a:pt x="68" y="84"/>
                </a:lnTo>
                <a:lnTo>
                  <a:pt x="72" y="74"/>
                </a:lnTo>
                <a:lnTo>
                  <a:pt x="70" y="66"/>
                </a:lnTo>
                <a:lnTo>
                  <a:pt x="56" y="50"/>
                </a:lnTo>
                <a:lnTo>
                  <a:pt x="56" y="70"/>
                </a:lnTo>
                <a:lnTo>
                  <a:pt x="56" y="92"/>
                </a:lnTo>
                <a:lnTo>
                  <a:pt x="56" y="120"/>
                </a:lnTo>
                <a:lnTo>
                  <a:pt x="41" y="13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553" name="Freeform 31"/>
          <p:cNvSpPr>
            <a:spLocks/>
          </p:cNvSpPr>
          <p:nvPr/>
        </p:nvSpPr>
        <p:spPr bwMode="auto">
          <a:xfrm>
            <a:off x="5263317" y="3475112"/>
            <a:ext cx="288392" cy="357795"/>
          </a:xfrm>
          <a:custGeom>
            <a:avLst/>
            <a:gdLst>
              <a:gd name="T0" fmla="*/ 79 w 177"/>
              <a:gd name="T1" fmla="*/ 34 h 290"/>
              <a:gd name="T2" fmla="*/ 96 w 177"/>
              <a:gd name="T3" fmla="*/ 20 h 290"/>
              <a:gd name="T4" fmla="*/ 108 w 177"/>
              <a:gd name="T5" fmla="*/ 22 h 290"/>
              <a:gd name="T6" fmla="*/ 128 w 177"/>
              <a:gd name="T7" fmla="*/ 20 h 290"/>
              <a:gd name="T8" fmla="*/ 139 w 177"/>
              <a:gd name="T9" fmla="*/ 14 h 290"/>
              <a:gd name="T10" fmla="*/ 149 w 177"/>
              <a:gd name="T11" fmla="*/ 16 h 290"/>
              <a:gd name="T12" fmla="*/ 175 w 177"/>
              <a:gd name="T13" fmla="*/ 2 h 290"/>
              <a:gd name="T14" fmla="*/ 175 w 177"/>
              <a:gd name="T15" fmla="*/ 2 h 290"/>
              <a:gd name="T16" fmla="*/ 177 w 177"/>
              <a:gd name="T17" fmla="*/ 10 h 290"/>
              <a:gd name="T18" fmla="*/ 173 w 177"/>
              <a:gd name="T19" fmla="*/ 40 h 290"/>
              <a:gd name="T20" fmla="*/ 173 w 177"/>
              <a:gd name="T21" fmla="*/ 46 h 290"/>
              <a:gd name="T22" fmla="*/ 175 w 177"/>
              <a:gd name="T23" fmla="*/ 64 h 290"/>
              <a:gd name="T24" fmla="*/ 175 w 177"/>
              <a:gd name="T25" fmla="*/ 68 h 290"/>
              <a:gd name="T26" fmla="*/ 177 w 177"/>
              <a:gd name="T27" fmla="*/ 72 h 290"/>
              <a:gd name="T28" fmla="*/ 175 w 177"/>
              <a:gd name="T29" fmla="*/ 82 h 290"/>
              <a:gd name="T30" fmla="*/ 165 w 177"/>
              <a:gd name="T31" fmla="*/ 98 h 290"/>
              <a:gd name="T32" fmla="*/ 161 w 177"/>
              <a:gd name="T33" fmla="*/ 102 h 290"/>
              <a:gd name="T34" fmla="*/ 151 w 177"/>
              <a:gd name="T35" fmla="*/ 110 h 290"/>
              <a:gd name="T36" fmla="*/ 135 w 177"/>
              <a:gd name="T37" fmla="*/ 118 h 290"/>
              <a:gd name="T38" fmla="*/ 114 w 177"/>
              <a:gd name="T39" fmla="*/ 130 h 290"/>
              <a:gd name="T40" fmla="*/ 108 w 177"/>
              <a:gd name="T41" fmla="*/ 136 h 290"/>
              <a:gd name="T42" fmla="*/ 102 w 177"/>
              <a:gd name="T43" fmla="*/ 146 h 290"/>
              <a:gd name="T44" fmla="*/ 100 w 177"/>
              <a:gd name="T45" fmla="*/ 142 h 290"/>
              <a:gd name="T46" fmla="*/ 81 w 177"/>
              <a:gd name="T47" fmla="*/ 164 h 290"/>
              <a:gd name="T48" fmla="*/ 77 w 177"/>
              <a:gd name="T49" fmla="*/ 178 h 290"/>
              <a:gd name="T50" fmla="*/ 83 w 177"/>
              <a:gd name="T51" fmla="*/ 184 h 290"/>
              <a:gd name="T52" fmla="*/ 90 w 177"/>
              <a:gd name="T53" fmla="*/ 204 h 290"/>
              <a:gd name="T54" fmla="*/ 90 w 177"/>
              <a:gd name="T55" fmla="*/ 224 h 290"/>
              <a:gd name="T56" fmla="*/ 86 w 177"/>
              <a:gd name="T57" fmla="*/ 242 h 290"/>
              <a:gd name="T58" fmla="*/ 88 w 177"/>
              <a:gd name="T59" fmla="*/ 242 h 290"/>
              <a:gd name="T60" fmla="*/ 79 w 177"/>
              <a:gd name="T61" fmla="*/ 254 h 290"/>
              <a:gd name="T62" fmla="*/ 47 w 177"/>
              <a:gd name="T63" fmla="*/ 268 h 290"/>
              <a:gd name="T64" fmla="*/ 45 w 177"/>
              <a:gd name="T65" fmla="*/ 282 h 290"/>
              <a:gd name="T66" fmla="*/ 47 w 177"/>
              <a:gd name="T67" fmla="*/ 290 h 290"/>
              <a:gd name="T68" fmla="*/ 33 w 177"/>
              <a:gd name="T69" fmla="*/ 272 h 290"/>
              <a:gd name="T70" fmla="*/ 26 w 177"/>
              <a:gd name="T71" fmla="*/ 214 h 290"/>
              <a:gd name="T72" fmla="*/ 35 w 177"/>
              <a:gd name="T73" fmla="*/ 198 h 290"/>
              <a:gd name="T74" fmla="*/ 45 w 177"/>
              <a:gd name="T75" fmla="*/ 148 h 290"/>
              <a:gd name="T76" fmla="*/ 49 w 177"/>
              <a:gd name="T77" fmla="*/ 122 h 290"/>
              <a:gd name="T78" fmla="*/ 45 w 177"/>
              <a:gd name="T79" fmla="*/ 104 h 290"/>
              <a:gd name="T80" fmla="*/ 6 w 177"/>
              <a:gd name="T81" fmla="*/ 94 h 290"/>
              <a:gd name="T82" fmla="*/ 0 w 177"/>
              <a:gd name="T83" fmla="*/ 80 h 290"/>
              <a:gd name="T84" fmla="*/ 26 w 177"/>
              <a:gd name="T85" fmla="*/ 70 h 290"/>
              <a:gd name="T86" fmla="*/ 53 w 177"/>
              <a:gd name="T87" fmla="*/ 62 h 290"/>
              <a:gd name="T88" fmla="*/ 73 w 177"/>
              <a:gd name="T89" fmla="*/ 68 h 290"/>
              <a:gd name="T90" fmla="*/ 77 w 177"/>
              <a:gd name="T91" fmla="*/ 82 h 290"/>
              <a:gd name="T92" fmla="*/ 75 w 177"/>
              <a:gd name="T93" fmla="*/ 100 h 290"/>
              <a:gd name="T94" fmla="*/ 84 w 177"/>
              <a:gd name="T95" fmla="*/ 114 h 290"/>
              <a:gd name="T96" fmla="*/ 88 w 177"/>
              <a:gd name="T97" fmla="*/ 110 h 290"/>
              <a:gd name="T98" fmla="*/ 88 w 177"/>
              <a:gd name="T99" fmla="*/ 100 h 290"/>
              <a:gd name="T100" fmla="*/ 98 w 177"/>
              <a:gd name="T101" fmla="*/ 86 h 290"/>
              <a:gd name="T102" fmla="*/ 98 w 177"/>
              <a:gd name="T103" fmla="*/ 76 h 290"/>
              <a:gd name="T104" fmla="*/ 81 w 177"/>
              <a:gd name="T105" fmla="*/ 52 h 29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77"/>
              <a:gd name="T160" fmla="*/ 0 h 290"/>
              <a:gd name="T161" fmla="*/ 177 w 177"/>
              <a:gd name="T162" fmla="*/ 290 h 29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77" h="290">
                <a:moveTo>
                  <a:pt x="81" y="52"/>
                </a:moveTo>
                <a:lnTo>
                  <a:pt x="79" y="34"/>
                </a:lnTo>
                <a:lnTo>
                  <a:pt x="83" y="20"/>
                </a:lnTo>
                <a:lnTo>
                  <a:pt x="96" y="20"/>
                </a:lnTo>
                <a:lnTo>
                  <a:pt x="100" y="18"/>
                </a:lnTo>
                <a:lnTo>
                  <a:pt x="108" y="22"/>
                </a:lnTo>
                <a:lnTo>
                  <a:pt x="116" y="18"/>
                </a:lnTo>
                <a:lnTo>
                  <a:pt x="128" y="20"/>
                </a:lnTo>
                <a:lnTo>
                  <a:pt x="132" y="14"/>
                </a:lnTo>
                <a:lnTo>
                  <a:pt x="139" y="14"/>
                </a:lnTo>
                <a:lnTo>
                  <a:pt x="143" y="16"/>
                </a:lnTo>
                <a:lnTo>
                  <a:pt x="149" y="16"/>
                </a:lnTo>
                <a:lnTo>
                  <a:pt x="165" y="8"/>
                </a:lnTo>
                <a:lnTo>
                  <a:pt x="175" y="2"/>
                </a:lnTo>
                <a:lnTo>
                  <a:pt x="175" y="0"/>
                </a:lnTo>
                <a:lnTo>
                  <a:pt x="175" y="2"/>
                </a:lnTo>
                <a:lnTo>
                  <a:pt x="177" y="4"/>
                </a:lnTo>
                <a:lnTo>
                  <a:pt x="177" y="10"/>
                </a:lnTo>
                <a:lnTo>
                  <a:pt x="171" y="22"/>
                </a:lnTo>
                <a:lnTo>
                  <a:pt x="173" y="40"/>
                </a:lnTo>
                <a:lnTo>
                  <a:pt x="171" y="42"/>
                </a:lnTo>
                <a:lnTo>
                  <a:pt x="173" y="46"/>
                </a:lnTo>
                <a:lnTo>
                  <a:pt x="173" y="64"/>
                </a:lnTo>
                <a:lnTo>
                  <a:pt x="175" y="64"/>
                </a:lnTo>
                <a:lnTo>
                  <a:pt x="177" y="66"/>
                </a:lnTo>
                <a:lnTo>
                  <a:pt x="175" y="68"/>
                </a:lnTo>
                <a:lnTo>
                  <a:pt x="177" y="70"/>
                </a:lnTo>
                <a:lnTo>
                  <a:pt x="177" y="72"/>
                </a:lnTo>
                <a:lnTo>
                  <a:pt x="173" y="82"/>
                </a:lnTo>
                <a:lnTo>
                  <a:pt x="175" y="82"/>
                </a:lnTo>
                <a:lnTo>
                  <a:pt x="173" y="88"/>
                </a:lnTo>
                <a:lnTo>
                  <a:pt x="165" y="98"/>
                </a:lnTo>
                <a:lnTo>
                  <a:pt x="159" y="100"/>
                </a:lnTo>
                <a:lnTo>
                  <a:pt x="161" y="102"/>
                </a:lnTo>
                <a:lnTo>
                  <a:pt x="159" y="104"/>
                </a:lnTo>
                <a:lnTo>
                  <a:pt x="151" y="110"/>
                </a:lnTo>
                <a:lnTo>
                  <a:pt x="149" y="114"/>
                </a:lnTo>
                <a:lnTo>
                  <a:pt x="135" y="118"/>
                </a:lnTo>
                <a:lnTo>
                  <a:pt x="122" y="124"/>
                </a:lnTo>
                <a:lnTo>
                  <a:pt x="114" y="130"/>
                </a:lnTo>
                <a:lnTo>
                  <a:pt x="114" y="134"/>
                </a:lnTo>
                <a:lnTo>
                  <a:pt x="108" y="136"/>
                </a:lnTo>
                <a:lnTo>
                  <a:pt x="110" y="138"/>
                </a:lnTo>
                <a:lnTo>
                  <a:pt x="102" y="146"/>
                </a:lnTo>
                <a:lnTo>
                  <a:pt x="100" y="142"/>
                </a:lnTo>
                <a:lnTo>
                  <a:pt x="98" y="148"/>
                </a:lnTo>
                <a:lnTo>
                  <a:pt x="81" y="164"/>
                </a:lnTo>
                <a:lnTo>
                  <a:pt x="77" y="166"/>
                </a:lnTo>
                <a:lnTo>
                  <a:pt x="77" y="178"/>
                </a:lnTo>
                <a:lnTo>
                  <a:pt x="83" y="182"/>
                </a:lnTo>
                <a:lnTo>
                  <a:pt x="83" y="184"/>
                </a:lnTo>
                <a:lnTo>
                  <a:pt x="88" y="206"/>
                </a:lnTo>
                <a:lnTo>
                  <a:pt x="90" y="204"/>
                </a:lnTo>
                <a:lnTo>
                  <a:pt x="90" y="206"/>
                </a:lnTo>
                <a:lnTo>
                  <a:pt x="90" y="224"/>
                </a:lnTo>
                <a:lnTo>
                  <a:pt x="86" y="238"/>
                </a:lnTo>
                <a:lnTo>
                  <a:pt x="86" y="242"/>
                </a:lnTo>
                <a:lnTo>
                  <a:pt x="90" y="236"/>
                </a:lnTo>
                <a:lnTo>
                  <a:pt x="88" y="242"/>
                </a:lnTo>
                <a:lnTo>
                  <a:pt x="83" y="250"/>
                </a:lnTo>
                <a:lnTo>
                  <a:pt x="79" y="254"/>
                </a:lnTo>
                <a:lnTo>
                  <a:pt x="59" y="260"/>
                </a:lnTo>
                <a:lnTo>
                  <a:pt x="47" y="268"/>
                </a:lnTo>
                <a:lnTo>
                  <a:pt x="41" y="276"/>
                </a:lnTo>
                <a:lnTo>
                  <a:pt x="45" y="282"/>
                </a:lnTo>
                <a:lnTo>
                  <a:pt x="47" y="278"/>
                </a:lnTo>
                <a:lnTo>
                  <a:pt x="47" y="290"/>
                </a:lnTo>
                <a:lnTo>
                  <a:pt x="35" y="290"/>
                </a:lnTo>
                <a:lnTo>
                  <a:pt x="33" y="272"/>
                </a:lnTo>
                <a:lnTo>
                  <a:pt x="32" y="244"/>
                </a:lnTo>
                <a:lnTo>
                  <a:pt x="26" y="214"/>
                </a:lnTo>
                <a:lnTo>
                  <a:pt x="28" y="204"/>
                </a:lnTo>
                <a:lnTo>
                  <a:pt x="35" y="198"/>
                </a:lnTo>
                <a:lnTo>
                  <a:pt x="47" y="166"/>
                </a:lnTo>
                <a:lnTo>
                  <a:pt x="45" y="148"/>
                </a:lnTo>
                <a:lnTo>
                  <a:pt x="49" y="136"/>
                </a:lnTo>
                <a:lnTo>
                  <a:pt x="49" y="122"/>
                </a:lnTo>
                <a:lnTo>
                  <a:pt x="47" y="106"/>
                </a:lnTo>
                <a:lnTo>
                  <a:pt x="45" y="104"/>
                </a:lnTo>
                <a:lnTo>
                  <a:pt x="22" y="96"/>
                </a:lnTo>
                <a:lnTo>
                  <a:pt x="6" y="94"/>
                </a:lnTo>
                <a:lnTo>
                  <a:pt x="6" y="88"/>
                </a:lnTo>
                <a:lnTo>
                  <a:pt x="0" y="80"/>
                </a:lnTo>
                <a:lnTo>
                  <a:pt x="14" y="74"/>
                </a:lnTo>
                <a:lnTo>
                  <a:pt x="26" y="70"/>
                </a:lnTo>
                <a:lnTo>
                  <a:pt x="41" y="66"/>
                </a:lnTo>
                <a:lnTo>
                  <a:pt x="53" y="62"/>
                </a:lnTo>
                <a:lnTo>
                  <a:pt x="61" y="70"/>
                </a:lnTo>
                <a:lnTo>
                  <a:pt x="73" y="68"/>
                </a:lnTo>
                <a:lnTo>
                  <a:pt x="75" y="70"/>
                </a:lnTo>
                <a:lnTo>
                  <a:pt x="77" y="82"/>
                </a:lnTo>
                <a:lnTo>
                  <a:pt x="73" y="94"/>
                </a:lnTo>
                <a:lnTo>
                  <a:pt x="75" y="100"/>
                </a:lnTo>
                <a:lnTo>
                  <a:pt x="86" y="110"/>
                </a:lnTo>
                <a:lnTo>
                  <a:pt x="84" y="114"/>
                </a:lnTo>
                <a:lnTo>
                  <a:pt x="88" y="114"/>
                </a:lnTo>
                <a:lnTo>
                  <a:pt x="88" y="110"/>
                </a:lnTo>
                <a:lnTo>
                  <a:pt x="86" y="104"/>
                </a:lnTo>
                <a:lnTo>
                  <a:pt x="88" y="100"/>
                </a:lnTo>
                <a:lnTo>
                  <a:pt x="96" y="96"/>
                </a:lnTo>
                <a:lnTo>
                  <a:pt x="98" y="86"/>
                </a:lnTo>
                <a:lnTo>
                  <a:pt x="96" y="82"/>
                </a:lnTo>
                <a:lnTo>
                  <a:pt x="98" y="76"/>
                </a:lnTo>
                <a:lnTo>
                  <a:pt x="96" y="70"/>
                </a:lnTo>
                <a:lnTo>
                  <a:pt x="81" y="5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4" name="Freeform 33"/>
          <p:cNvSpPr>
            <a:spLocks/>
          </p:cNvSpPr>
          <p:nvPr/>
        </p:nvSpPr>
        <p:spPr bwMode="auto">
          <a:xfrm>
            <a:off x="5372531" y="3163084"/>
            <a:ext cx="213308" cy="191378"/>
          </a:xfrm>
          <a:custGeom>
            <a:avLst/>
            <a:gdLst>
              <a:gd name="T0" fmla="*/ 4 w 131"/>
              <a:gd name="T1" fmla="*/ 94 h 156"/>
              <a:gd name="T2" fmla="*/ 2 w 131"/>
              <a:gd name="T3" fmla="*/ 92 h 156"/>
              <a:gd name="T4" fmla="*/ 4 w 131"/>
              <a:gd name="T5" fmla="*/ 88 h 156"/>
              <a:gd name="T6" fmla="*/ 8 w 131"/>
              <a:gd name="T7" fmla="*/ 88 h 156"/>
              <a:gd name="T8" fmla="*/ 10 w 131"/>
              <a:gd name="T9" fmla="*/ 86 h 156"/>
              <a:gd name="T10" fmla="*/ 14 w 131"/>
              <a:gd name="T11" fmla="*/ 84 h 156"/>
              <a:gd name="T12" fmla="*/ 14 w 131"/>
              <a:gd name="T13" fmla="*/ 82 h 156"/>
              <a:gd name="T14" fmla="*/ 10 w 131"/>
              <a:gd name="T15" fmla="*/ 82 h 156"/>
              <a:gd name="T16" fmla="*/ 8 w 131"/>
              <a:gd name="T17" fmla="*/ 82 h 156"/>
              <a:gd name="T18" fmla="*/ 6 w 131"/>
              <a:gd name="T19" fmla="*/ 84 h 156"/>
              <a:gd name="T20" fmla="*/ 4 w 131"/>
              <a:gd name="T21" fmla="*/ 84 h 156"/>
              <a:gd name="T22" fmla="*/ 2 w 131"/>
              <a:gd name="T23" fmla="*/ 82 h 156"/>
              <a:gd name="T24" fmla="*/ 0 w 131"/>
              <a:gd name="T25" fmla="*/ 78 h 156"/>
              <a:gd name="T26" fmla="*/ 0 w 131"/>
              <a:gd name="T27" fmla="*/ 74 h 156"/>
              <a:gd name="T28" fmla="*/ 0 w 131"/>
              <a:gd name="T29" fmla="*/ 74 h 156"/>
              <a:gd name="T30" fmla="*/ 16 w 131"/>
              <a:gd name="T31" fmla="*/ 52 h 156"/>
              <a:gd name="T32" fmla="*/ 17 w 131"/>
              <a:gd name="T33" fmla="*/ 42 h 156"/>
              <a:gd name="T34" fmla="*/ 16 w 131"/>
              <a:gd name="T35" fmla="*/ 32 h 156"/>
              <a:gd name="T36" fmla="*/ 8 w 131"/>
              <a:gd name="T37" fmla="*/ 26 h 156"/>
              <a:gd name="T38" fmla="*/ 6 w 131"/>
              <a:gd name="T39" fmla="*/ 12 h 156"/>
              <a:gd name="T40" fmla="*/ 0 w 131"/>
              <a:gd name="T41" fmla="*/ 10 h 156"/>
              <a:gd name="T42" fmla="*/ 8 w 131"/>
              <a:gd name="T43" fmla="*/ 2 h 156"/>
              <a:gd name="T44" fmla="*/ 31 w 131"/>
              <a:gd name="T45" fmla="*/ 0 h 156"/>
              <a:gd name="T46" fmla="*/ 43 w 131"/>
              <a:gd name="T47" fmla="*/ 2 h 156"/>
              <a:gd name="T48" fmla="*/ 65 w 131"/>
              <a:gd name="T49" fmla="*/ 14 h 156"/>
              <a:gd name="T50" fmla="*/ 82 w 131"/>
              <a:gd name="T51" fmla="*/ 20 h 156"/>
              <a:gd name="T52" fmla="*/ 88 w 131"/>
              <a:gd name="T53" fmla="*/ 20 h 156"/>
              <a:gd name="T54" fmla="*/ 96 w 131"/>
              <a:gd name="T55" fmla="*/ 16 h 156"/>
              <a:gd name="T56" fmla="*/ 100 w 131"/>
              <a:gd name="T57" fmla="*/ 10 h 156"/>
              <a:gd name="T58" fmla="*/ 112 w 131"/>
              <a:gd name="T59" fmla="*/ 8 h 156"/>
              <a:gd name="T60" fmla="*/ 121 w 131"/>
              <a:gd name="T61" fmla="*/ 12 h 156"/>
              <a:gd name="T62" fmla="*/ 131 w 131"/>
              <a:gd name="T63" fmla="*/ 12 h 156"/>
              <a:gd name="T64" fmla="*/ 123 w 131"/>
              <a:gd name="T65" fmla="*/ 24 h 156"/>
              <a:gd name="T66" fmla="*/ 116 w 131"/>
              <a:gd name="T67" fmla="*/ 30 h 156"/>
              <a:gd name="T68" fmla="*/ 116 w 131"/>
              <a:gd name="T69" fmla="*/ 46 h 156"/>
              <a:gd name="T70" fmla="*/ 116 w 131"/>
              <a:gd name="T71" fmla="*/ 62 h 156"/>
              <a:gd name="T72" fmla="*/ 116 w 131"/>
              <a:gd name="T73" fmla="*/ 78 h 156"/>
              <a:gd name="T74" fmla="*/ 116 w 131"/>
              <a:gd name="T75" fmla="*/ 92 h 156"/>
              <a:gd name="T76" fmla="*/ 125 w 131"/>
              <a:gd name="T77" fmla="*/ 106 h 156"/>
              <a:gd name="T78" fmla="*/ 121 w 131"/>
              <a:gd name="T79" fmla="*/ 110 h 156"/>
              <a:gd name="T80" fmla="*/ 117 w 131"/>
              <a:gd name="T81" fmla="*/ 112 h 156"/>
              <a:gd name="T82" fmla="*/ 114 w 131"/>
              <a:gd name="T83" fmla="*/ 118 h 156"/>
              <a:gd name="T84" fmla="*/ 108 w 131"/>
              <a:gd name="T85" fmla="*/ 122 h 156"/>
              <a:gd name="T86" fmla="*/ 106 w 131"/>
              <a:gd name="T87" fmla="*/ 124 h 156"/>
              <a:gd name="T88" fmla="*/ 94 w 131"/>
              <a:gd name="T89" fmla="*/ 150 h 156"/>
              <a:gd name="T90" fmla="*/ 88 w 131"/>
              <a:gd name="T91" fmla="*/ 156 h 156"/>
              <a:gd name="T92" fmla="*/ 67 w 131"/>
              <a:gd name="T93" fmla="*/ 142 h 156"/>
              <a:gd name="T94" fmla="*/ 63 w 131"/>
              <a:gd name="T95" fmla="*/ 128 h 156"/>
              <a:gd name="T96" fmla="*/ 4 w 131"/>
              <a:gd name="T97" fmla="*/ 94 h 156"/>
              <a:gd name="T98" fmla="*/ 4 w 131"/>
              <a:gd name="T99" fmla="*/ 94 h 1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1"/>
              <a:gd name="T151" fmla="*/ 0 h 156"/>
              <a:gd name="T152" fmla="*/ 131 w 131"/>
              <a:gd name="T153" fmla="*/ 156 h 1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1" h="156">
                <a:moveTo>
                  <a:pt x="4" y="94"/>
                </a:moveTo>
                <a:lnTo>
                  <a:pt x="2" y="92"/>
                </a:lnTo>
                <a:lnTo>
                  <a:pt x="4" y="88"/>
                </a:lnTo>
                <a:lnTo>
                  <a:pt x="8" y="88"/>
                </a:lnTo>
                <a:lnTo>
                  <a:pt x="10" y="86"/>
                </a:lnTo>
                <a:lnTo>
                  <a:pt x="14" y="84"/>
                </a:lnTo>
                <a:lnTo>
                  <a:pt x="14" y="82"/>
                </a:lnTo>
                <a:lnTo>
                  <a:pt x="10" y="82"/>
                </a:lnTo>
                <a:lnTo>
                  <a:pt x="8" y="82"/>
                </a:lnTo>
                <a:lnTo>
                  <a:pt x="6" y="84"/>
                </a:lnTo>
                <a:lnTo>
                  <a:pt x="4" y="84"/>
                </a:lnTo>
                <a:lnTo>
                  <a:pt x="2" y="82"/>
                </a:lnTo>
                <a:lnTo>
                  <a:pt x="0" y="78"/>
                </a:lnTo>
                <a:lnTo>
                  <a:pt x="0" y="74"/>
                </a:lnTo>
                <a:lnTo>
                  <a:pt x="16" y="52"/>
                </a:lnTo>
                <a:lnTo>
                  <a:pt x="17" y="42"/>
                </a:lnTo>
                <a:lnTo>
                  <a:pt x="16" y="32"/>
                </a:lnTo>
                <a:lnTo>
                  <a:pt x="8" y="26"/>
                </a:lnTo>
                <a:lnTo>
                  <a:pt x="6" y="12"/>
                </a:lnTo>
                <a:lnTo>
                  <a:pt x="0" y="10"/>
                </a:lnTo>
                <a:lnTo>
                  <a:pt x="8" y="2"/>
                </a:lnTo>
                <a:lnTo>
                  <a:pt x="31" y="0"/>
                </a:lnTo>
                <a:lnTo>
                  <a:pt x="43" y="2"/>
                </a:lnTo>
                <a:lnTo>
                  <a:pt x="65" y="14"/>
                </a:lnTo>
                <a:lnTo>
                  <a:pt x="82" y="20"/>
                </a:lnTo>
                <a:lnTo>
                  <a:pt x="88" y="20"/>
                </a:lnTo>
                <a:lnTo>
                  <a:pt x="96" y="16"/>
                </a:lnTo>
                <a:lnTo>
                  <a:pt x="100" y="10"/>
                </a:lnTo>
                <a:lnTo>
                  <a:pt x="112" y="8"/>
                </a:lnTo>
                <a:lnTo>
                  <a:pt x="121" y="12"/>
                </a:lnTo>
                <a:lnTo>
                  <a:pt x="131" y="12"/>
                </a:lnTo>
                <a:lnTo>
                  <a:pt x="123" y="24"/>
                </a:lnTo>
                <a:lnTo>
                  <a:pt x="116" y="30"/>
                </a:lnTo>
                <a:lnTo>
                  <a:pt x="116" y="46"/>
                </a:lnTo>
                <a:lnTo>
                  <a:pt x="116" y="62"/>
                </a:lnTo>
                <a:lnTo>
                  <a:pt x="116" y="78"/>
                </a:lnTo>
                <a:lnTo>
                  <a:pt x="116" y="92"/>
                </a:lnTo>
                <a:lnTo>
                  <a:pt x="125" y="106"/>
                </a:lnTo>
                <a:lnTo>
                  <a:pt x="121" y="110"/>
                </a:lnTo>
                <a:lnTo>
                  <a:pt x="117" y="112"/>
                </a:lnTo>
                <a:lnTo>
                  <a:pt x="114" y="118"/>
                </a:lnTo>
                <a:lnTo>
                  <a:pt x="108" y="122"/>
                </a:lnTo>
                <a:lnTo>
                  <a:pt x="106" y="124"/>
                </a:lnTo>
                <a:lnTo>
                  <a:pt x="94" y="150"/>
                </a:lnTo>
                <a:lnTo>
                  <a:pt x="88" y="156"/>
                </a:lnTo>
                <a:lnTo>
                  <a:pt x="67" y="142"/>
                </a:lnTo>
                <a:lnTo>
                  <a:pt x="63" y="128"/>
                </a:lnTo>
                <a:lnTo>
                  <a:pt x="4" y="9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5" name="Freeform 34"/>
          <p:cNvSpPr>
            <a:spLocks/>
          </p:cNvSpPr>
          <p:nvPr/>
        </p:nvSpPr>
        <p:spPr bwMode="auto">
          <a:xfrm>
            <a:off x="5256492" y="3278187"/>
            <a:ext cx="291804" cy="224662"/>
          </a:xfrm>
          <a:custGeom>
            <a:avLst/>
            <a:gdLst>
              <a:gd name="T0" fmla="*/ 14 w 179"/>
              <a:gd name="T1" fmla="*/ 108 h 182"/>
              <a:gd name="T2" fmla="*/ 8 w 179"/>
              <a:gd name="T3" fmla="*/ 96 h 182"/>
              <a:gd name="T4" fmla="*/ 2 w 179"/>
              <a:gd name="T5" fmla="*/ 88 h 182"/>
              <a:gd name="T6" fmla="*/ 2 w 179"/>
              <a:gd name="T7" fmla="*/ 72 h 182"/>
              <a:gd name="T8" fmla="*/ 0 w 179"/>
              <a:gd name="T9" fmla="*/ 58 h 182"/>
              <a:gd name="T10" fmla="*/ 18 w 179"/>
              <a:gd name="T11" fmla="*/ 38 h 182"/>
              <a:gd name="T12" fmla="*/ 14 w 179"/>
              <a:gd name="T13" fmla="*/ 30 h 182"/>
              <a:gd name="T14" fmla="*/ 20 w 179"/>
              <a:gd name="T15" fmla="*/ 16 h 182"/>
              <a:gd name="T16" fmla="*/ 36 w 179"/>
              <a:gd name="T17" fmla="*/ 0 h 182"/>
              <a:gd name="T18" fmla="*/ 36 w 179"/>
              <a:gd name="T19" fmla="*/ 8 h 182"/>
              <a:gd name="T20" fmla="*/ 34 w 179"/>
              <a:gd name="T21" fmla="*/ 18 h 182"/>
              <a:gd name="T22" fmla="*/ 36 w 179"/>
              <a:gd name="T23" fmla="*/ 28 h 182"/>
              <a:gd name="T24" fmla="*/ 39 w 179"/>
              <a:gd name="T25" fmla="*/ 30 h 182"/>
              <a:gd name="T26" fmla="*/ 41 w 179"/>
              <a:gd name="T27" fmla="*/ 26 h 182"/>
              <a:gd name="T28" fmla="*/ 43 w 179"/>
              <a:gd name="T29" fmla="*/ 22 h 182"/>
              <a:gd name="T30" fmla="*/ 47 w 179"/>
              <a:gd name="T31" fmla="*/ 26 h 182"/>
              <a:gd name="T32" fmla="*/ 51 w 179"/>
              <a:gd name="T33" fmla="*/ 26 h 182"/>
              <a:gd name="T34" fmla="*/ 53 w 179"/>
              <a:gd name="T35" fmla="*/ 32 h 182"/>
              <a:gd name="T36" fmla="*/ 55 w 179"/>
              <a:gd name="T37" fmla="*/ 28 h 182"/>
              <a:gd name="T38" fmla="*/ 57 w 179"/>
              <a:gd name="T39" fmla="*/ 26 h 182"/>
              <a:gd name="T40" fmla="*/ 61 w 179"/>
              <a:gd name="T41" fmla="*/ 26 h 182"/>
              <a:gd name="T42" fmla="*/ 67 w 179"/>
              <a:gd name="T43" fmla="*/ 22 h 182"/>
              <a:gd name="T44" fmla="*/ 67 w 179"/>
              <a:gd name="T45" fmla="*/ 20 h 182"/>
              <a:gd name="T46" fmla="*/ 59 w 179"/>
              <a:gd name="T47" fmla="*/ 18 h 182"/>
              <a:gd name="T48" fmla="*/ 63 w 179"/>
              <a:gd name="T49" fmla="*/ 16 h 182"/>
              <a:gd name="T50" fmla="*/ 63 w 179"/>
              <a:gd name="T51" fmla="*/ 14 h 182"/>
              <a:gd name="T52" fmla="*/ 65 w 179"/>
              <a:gd name="T53" fmla="*/ 12 h 182"/>
              <a:gd name="T54" fmla="*/ 67 w 179"/>
              <a:gd name="T55" fmla="*/ 10 h 182"/>
              <a:gd name="T56" fmla="*/ 69 w 179"/>
              <a:gd name="T57" fmla="*/ 6 h 182"/>
              <a:gd name="T58" fmla="*/ 73 w 179"/>
              <a:gd name="T59" fmla="*/ 6 h 182"/>
              <a:gd name="T60" fmla="*/ 73 w 179"/>
              <a:gd name="T61" fmla="*/ 2 h 182"/>
              <a:gd name="T62" fmla="*/ 75 w 179"/>
              <a:gd name="T63" fmla="*/ 0 h 182"/>
              <a:gd name="T64" fmla="*/ 138 w 179"/>
              <a:gd name="T65" fmla="*/ 48 h 182"/>
              <a:gd name="T66" fmla="*/ 151 w 179"/>
              <a:gd name="T67" fmla="*/ 86 h 182"/>
              <a:gd name="T68" fmla="*/ 163 w 179"/>
              <a:gd name="T69" fmla="*/ 104 h 182"/>
              <a:gd name="T70" fmla="*/ 161 w 179"/>
              <a:gd name="T71" fmla="*/ 116 h 182"/>
              <a:gd name="T72" fmla="*/ 159 w 179"/>
              <a:gd name="T73" fmla="*/ 122 h 182"/>
              <a:gd name="T74" fmla="*/ 163 w 179"/>
              <a:gd name="T75" fmla="*/ 132 h 182"/>
              <a:gd name="T76" fmla="*/ 165 w 179"/>
              <a:gd name="T77" fmla="*/ 140 h 182"/>
              <a:gd name="T78" fmla="*/ 179 w 179"/>
              <a:gd name="T79" fmla="*/ 160 h 182"/>
              <a:gd name="T80" fmla="*/ 169 w 179"/>
              <a:gd name="T81" fmla="*/ 168 h 182"/>
              <a:gd name="T82" fmla="*/ 147 w 179"/>
              <a:gd name="T83" fmla="*/ 176 h 182"/>
              <a:gd name="T84" fmla="*/ 136 w 179"/>
              <a:gd name="T85" fmla="*/ 174 h 182"/>
              <a:gd name="T86" fmla="*/ 120 w 179"/>
              <a:gd name="T87" fmla="*/ 178 h 182"/>
              <a:gd name="T88" fmla="*/ 104 w 179"/>
              <a:gd name="T89" fmla="*/ 178 h 182"/>
              <a:gd name="T90" fmla="*/ 87 w 179"/>
              <a:gd name="T91" fmla="*/ 180 h 182"/>
              <a:gd name="T92" fmla="*/ 79 w 179"/>
              <a:gd name="T93" fmla="*/ 152 h 182"/>
              <a:gd name="T94" fmla="*/ 71 w 179"/>
              <a:gd name="T95" fmla="*/ 146 h 182"/>
              <a:gd name="T96" fmla="*/ 67 w 179"/>
              <a:gd name="T97" fmla="*/ 144 h 182"/>
              <a:gd name="T98" fmla="*/ 55 w 179"/>
              <a:gd name="T99" fmla="*/ 142 h 182"/>
              <a:gd name="T100" fmla="*/ 28 w 179"/>
              <a:gd name="T101" fmla="*/ 128 h 18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79"/>
              <a:gd name="T154" fmla="*/ 0 h 182"/>
              <a:gd name="T155" fmla="*/ 179 w 179"/>
              <a:gd name="T156" fmla="*/ 182 h 18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79" h="182">
                <a:moveTo>
                  <a:pt x="24" y="128"/>
                </a:moveTo>
                <a:lnTo>
                  <a:pt x="14" y="108"/>
                </a:lnTo>
                <a:lnTo>
                  <a:pt x="14" y="102"/>
                </a:lnTo>
                <a:lnTo>
                  <a:pt x="8" y="96"/>
                </a:lnTo>
                <a:lnTo>
                  <a:pt x="2" y="92"/>
                </a:lnTo>
                <a:lnTo>
                  <a:pt x="2" y="88"/>
                </a:lnTo>
                <a:lnTo>
                  <a:pt x="4" y="84"/>
                </a:lnTo>
                <a:lnTo>
                  <a:pt x="2" y="72"/>
                </a:lnTo>
                <a:lnTo>
                  <a:pt x="0" y="68"/>
                </a:lnTo>
                <a:lnTo>
                  <a:pt x="0" y="58"/>
                </a:lnTo>
                <a:lnTo>
                  <a:pt x="8" y="54"/>
                </a:lnTo>
                <a:lnTo>
                  <a:pt x="18" y="38"/>
                </a:lnTo>
                <a:lnTo>
                  <a:pt x="18" y="32"/>
                </a:lnTo>
                <a:lnTo>
                  <a:pt x="14" y="30"/>
                </a:lnTo>
                <a:lnTo>
                  <a:pt x="16" y="24"/>
                </a:lnTo>
                <a:lnTo>
                  <a:pt x="20" y="16"/>
                </a:lnTo>
                <a:lnTo>
                  <a:pt x="14" y="0"/>
                </a:lnTo>
                <a:lnTo>
                  <a:pt x="36" y="0"/>
                </a:lnTo>
                <a:lnTo>
                  <a:pt x="36" y="2"/>
                </a:lnTo>
                <a:lnTo>
                  <a:pt x="36" y="8"/>
                </a:lnTo>
                <a:lnTo>
                  <a:pt x="34" y="12"/>
                </a:lnTo>
                <a:lnTo>
                  <a:pt x="34" y="18"/>
                </a:lnTo>
                <a:lnTo>
                  <a:pt x="36" y="26"/>
                </a:lnTo>
                <a:lnTo>
                  <a:pt x="36" y="28"/>
                </a:lnTo>
                <a:lnTo>
                  <a:pt x="36" y="30"/>
                </a:lnTo>
                <a:lnTo>
                  <a:pt x="39" y="30"/>
                </a:lnTo>
                <a:lnTo>
                  <a:pt x="39" y="26"/>
                </a:lnTo>
                <a:lnTo>
                  <a:pt x="41" y="26"/>
                </a:lnTo>
                <a:lnTo>
                  <a:pt x="41" y="24"/>
                </a:lnTo>
                <a:lnTo>
                  <a:pt x="43" y="22"/>
                </a:lnTo>
                <a:lnTo>
                  <a:pt x="47" y="26"/>
                </a:lnTo>
                <a:lnTo>
                  <a:pt x="49" y="28"/>
                </a:lnTo>
                <a:lnTo>
                  <a:pt x="51" y="26"/>
                </a:lnTo>
                <a:lnTo>
                  <a:pt x="53" y="32"/>
                </a:lnTo>
                <a:lnTo>
                  <a:pt x="55" y="32"/>
                </a:lnTo>
                <a:lnTo>
                  <a:pt x="55" y="28"/>
                </a:lnTo>
                <a:lnTo>
                  <a:pt x="55" y="26"/>
                </a:lnTo>
                <a:lnTo>
                  <a:pt x="57" y="26"/>
                </a:lnTo>
                <a:lnTo>
                  <a:pt x="61" y="26"/>
                </a:lnTo>
                <a:lnTo>
                  <a:pt x="65" y="24"/>
                </a:lnTo>
                <a:lnTo>
                  <a:pt x="67" y="22"/>
                </a:lnTo>
                <a:lnTo>
                  <a:pt x="67" y="20"/>
                </a:lnTo>
                <a:lnTo>
                  <a:pt x="63" y="20"/>
                </a:lnTo>
                <a:lnTo>
                  <a:pt x="59" y="18"/>
                </a:lnTo>
                <a:lnTo>
                  <a:pt x="61" y="18"/>
                </a:lnTo>
                <a:lnTo>
                  <a:pt x="63" y="16"/>
                </a:lnTo>
                <a:lnTo>
                  <a:pt x="63" y="14"/>
                </a:lnTo>
                <a:lnTo>
                  <a:pt x="65" y="14"/>
                </a:lnTo>
                <a:lnTo>
                  <a:pt x="65" y="12"/>
                </a:lnTo>
                <a:lnTo>
                  <a:pt x="67" y="10"/>
                </a:lnTo>
                <a:lnTo>
                  <a:pt x="69" y="8"/>
                </a:lnTo>
                <a:lnTo>
                  <a:pt x="69" y="6"/>
                </a:lnTo>
                <a:lnTo>
                  <a:pt x="71" y="6"/>
                </a:lnTo>
                <a:lnTo>
                  <a:pt x="73" y="6"/>
                </a:lnTo>
                <a:lnTo>
                  <a:pt x="71" y="4"/>
                </a:lnTo>
                <a:lnTo>
                  <a:pt x="73" y="2"/>
                </a:lnTo>
                <a:lnTo>
                  <a:pt x="75" y="0"/>
                </a:lnTo>
                <a:lnTo>
                  <a:pt x="134" y="34"/>
                </a:lnTo>
                <a:lnTo>
                  <a:pt x="138" y="48"/>
                </a:lnTo>
                <a:lnTo>
                  <a:pt x="159" y="62"/>
                </a:lnTo>
                <a:lnTo>
                  <a:pt x="151" y="86"/>
                </a:lnTo>
                <a:lnTo>
                  <a:pt x="151" y="90"/>
                </a:lnTo>
                <a:lnTo>
                  <a:pt x="163" y="104"/>
                </a:lnTo>
                <a:lnTo>
                  <a:pt x="161" y="114"/>
                </a:lnTo>
                <a:lnTo>
                  <a:pt x="161" y="116"/>
                </a:lnTo>
                <a:lnTo>
                  <a:pt x="161" y="122"/>
                </a:lnTo>
                <a:lnTo>
                  <a:pt x="159" y="122"/>
                </a:lnTo>
                <a:lnTo>
                  <a:pt x="159" y="124"/>
                </a:lnTo>
                <a:lnTo>
                  <a:pt x="163" y="132"/>
                </a:lnTo>
                <a:lnTo>
                  <a:pt x="161" y="134"/>
                </a:lnTo>
                <a:lnTo>
                  <a:pt x="165" y="140"/>
                </a:lnTo>
                <a:lnTo>
                  <a:pt x="169" y="152"/>
                </a:lnTo>
                <a:lnTo>
                  <a:pt x="179" y="160"/>
                </a:lnTo>
                <a:lnTo>
                  <a:pt x="179" y="162"/>
                </a:lnTo>
                <a:lnTo>
                  <a:pt x="169" y="168"/>
                </a:lnTo>
                <a:lnTo>
                  <a:pt x="153" y="176"/>
                </a:lnTo>
                <a:lnTo>
                  <a:pt x="147" y="176"/>
                </a:lnTo>
                <a:lnTo>
                  <a:pt x="143" y="174"/>
                </a:lnTo>
                <a:lnTo>
                  <a:pt x="136" y="174"/>
                </a:lnTo>
                <a:lnTo>
                  <a:pt x="132" y="180"/>
                </a:lnTo>
                <a:lnTo>
                  <a:pt x="120" y="178"/>
                </a:lnTo>
                <a:lnTo>
                  <a:pt x="112" y="182"/>
                </a:lnTo>
                <a:lnTo>
                  <a:pt x="104" y="178"/>
                </a:lnTo>
                <a:lnTo>
                  <a:pt x="100" y="180"/>
                </a:lnTo>
                <a:lnTo>
                  <a:pt x="87" y="180"/>
                </a:lnTo>
                <a:lnTo>
                  <a:pt x="83" y="172"/>
                </a:lnTo>
                <a:lnTo>
                  <a:pt x="79" y="152"/>
                </a:lnTo>
                <a:lnTo>
                  <a:pt x="75" y="146"/>
                </a:lnTo>
                <a:lnTo>
                  <a:pt x="71" y="146"/>
                </a:lnTo>
                <a:lnTo>
                  <a:pt x="67" y="144"/>
                </a:lnTo>
                <a:lnTo>
                  <a:pt x="63" y="146"/>
                </a:lnTo>
                <a:lnTo>
                  <a:pt x="55" y="142"/>
                </a:lnTo>
                <a:lnTo>
                  <a:pt x="36" y="134"/>
                </a:lnTo>
                <a:lnTo>
                  <a:pt x="28" y="128"/>
                </a:lnTo>
                <a:lnTo>
                  <a:pt x="24" y="12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6" name="Freeform 37"/>
          <p:cNvSpPr>
            <a:spLocks/>
          </p:cNvSpPr>
          <p:nvPr/>
        </p:nvSpPr>
        <p:spPr bwMode="auto">
          <a:xfrm>
            <a:off x="4991990" y="3630434"/>
            <a:ext cx="252556" cy="202473"/>
          </a:xfrm>
          <a:custGeom>
            <a:avLst/>
            <a:gdLst>
              <a:gd name="T0" fmla="*/ 155 w 155"/>
              <a:gd name="T1" fmla="*/ 78 h 164"/>
              <a:gd name="T2" fmla="*/ 146 w 155"/>
              <a:gd name="T3" fmla="*/ 72 h 164"/>
              <a:gd name="T4" fmla="*/ 138 w 155"/>
              <a:gd name="T5" fmla="*/ 72 h 164"/>
              <a:gd name="T6" fmla="*/ 132 w 155"/>
              <a:gd name="T7" fmla="*/ 68 h 164"/>
              <a:gd name="T8" fmla="*/ 130 w 155"/>
              <a:gd name="T9" fmla="*/ 52 h 164"/>
              <a:gd name="T10" fmla="*/ 116 w 155"/>
              <a:gd name="T11" fmla="*/ 40 h 164"/>
              <a:gd name="T12" fmla="*/ 110 w 155"/>
              <a:gd name="T13" fmla="*/ 38 h 164"/>
              <a:gd name="T14" fmla="*/ 102 w 155"/>
              <a:gd name="T15" fmla="*/ 30 h 164"/>
              <a:gd name="T16" fmla="*/ 95 w 155"/>
              <a:gd name="T17" fmla="*/ 16 h 164"/>
              <a:gd name="T18" fmla="*/ 89 w 155"/>
              <a:gd name="T19" fmla="*/ 6 h 164"/>
              <a:gd name="T20" fmla="*/ 87 w 155"/>
              <a:gd name="T21" fmla="*/ 2 h 164"/>
              <a:gd name="T22" fmla="*/ 83 w 155"/>
              <a:gd name="T23" fmla="*/ 0 h 164"/>
              <a:gd name="T24" fmla="*/ 79 w 155"/>
              <a:gd name="T25" fmla="*/ 4 h 164"/>
              <a:gd name="T26" fmla="*/ 69 w 155"/>
              <a:gd name="T27" fmla="*/ 6 h 164"/>
              <a:gd name="T28" fmla="*/ 61 w 155"/>
              <a:gd name="T29" fmla="*/ 16 h 164"/>
              <a:gd name="T30" fmla="*/ 57 w 155"/>
              <a:gd name="T31" fmla="*/ 8 h 164"/>
              <a:gd name="T32" fmla="*/ 49 w 155"/>
              <a:gd name="T33" fmla="*/ 6 h 164"/>
              <a:gd name="T34" fmla="*/ 16 w 155"/>
              <a:gd name="T35" fmla="*/ 12 h 164"/>
              <a:gd name="T36" fmla="*/ 16 w 155"/>
              <a:gd name="T37" fmla="*/ 30 h 164"/>
              <a:gd name="T38" fmla="*/ 16 w 155"/>
              <a:gd name="T39" fmla="*/ 42 h 164"/>
              <a:gd name="T40" fmla="*/ 16 w 155"/>
              <a:gd name="T41" fmla="*/ 58 h 164"/>
              <a:gd name="T42" fmla="*/ 16 w 155"/>
              <a:gd name="T43" fmla="*/ 76 h 164"/>
              <a:gd name="T44" fmla="*/ 2 w 155"/>
              <a:gd name="T45" fmla="*/ 74 h 164"/>
              <a:gd name="T46" fmla="*/ 0 w 155"/>
              <a:gd name="T47" fmla="*/ 76 h 164"/>
              <a:gd name="T48" fmla="*/ 0 w 155"/>
              <a:gd name="T49" fmla="*/ 102 h 164"/>
              <a:gd name="T50" fmla="*/ 0 w 155"/>
              <a:gd name="T51" fmla="*/ 126 h 164"/>
              <a:gd name="T52" fmla="*/ 14 w 155"/>
              <a:gd name="T53" fmla="*/ 142 h 164"/>
              <a:gd name="T54" fmla="*/ 16 w 155"/>
              <a:gd name="T55" fmla="*/ 150 h 164"/>
              <a:gd name="T56" fmla="*/ 12 w 155"/>
              <a:gd name="T57" fmla="*/ 160 h 164"/>
              <a:gd name="T58" fmla="*/ 14 w 155"/>
              <a:gd name="T59" fmla="*/ 162 h 164"/>
              <a:gd name="T60" fmla="*/ 28 w 155"/>
              <a:gd name="T61" fmla="*/ 164 h 164"/>
              <a:gd name="T62" fmla="*/ 38 w 155"/>
              <a:gd name="T63" fmla="*/ 162 h 164"/>
              <a:gd name="T64" fmla="*/ 57 w 155"/>
              <a:gd name="T65" fmla="*/ 138 h 164"/>
              <a:gd name="T66" fmla="*/ 65 w 155"/>
              <a:gd name="T67" fmla="*/ 138 h 164"/>
              <a:gd name="T68" fmla="*/ 79 w 155"/>
              <a:gd name="T69" fmla="*/ 144 h 164"/>
              <a:gd name="T70" fmla="*/ 93 w 155"/>
              <a:gd name="T71" fmla="*/ 140 h 164"/>
              <a:gd name="T72" fmla="*/ 98 w 155"/>
              <a:gd name="T73" fmla="*/ 128 h 164"/>
              <a:gd name="T74" fmla="*/ 112 w 155"/>
              <a:gd name="T75" fmla="*/ 116 h 164"/>
              <a:gd name="T76" fmla="*/ 118 w 155"/>
              <a:gd name="T77" fmla="*/ 108 h 164"/>
              <a:gd name="T78" fmla="*/ 126 w 155"/>
              <a:gd name="T79" fmla="*/ 98 h 164"/>
              <a:gd name="T80" fmla="*/ 136 w 155"/>
              <a:gd name="T81" fmla="*/ 90 h 164"/>
              <a:gd name="T82" fmla="*/ 155 w 155"/>
              <a:gd name="T83" fmla="*/ 78 h 1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55"/>
              <a:gd name="T127" fmla="*/ 0 h 164"/>
              <a:gd name="T128" fmla="*/ 155 w 155"/>
              <a:gd name="T129" fmla="*/ 164 h 164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55" h="164">
                <a:moveTo>
                  <a:pt x="155" y="78"/>
                </a:moveTo>
                <a:lnTo>
                  <a:pt x="146" y="72"/>
                </a:lnTo>
                <a:lnTo>
                  <a:pt x="138" y="72"/>
                </a:lnTo>
                <a:lnTo>
                  <a:pt x="132" y="68"/>
                </a:lnTo>
                <a:lnTo>
                  <a:pt x="130" y="52"/>
                </a:lnTo>
                <a:lnTo>
                  <a:pt x="116" y="40"/>
                </a:lnTo>
                <a:lnTo>
                  <a:pt x="110" y="38"/>
                </a:lnTo>
                <a:lnTo>
                  <a:pt x="102" y="30"/>
                </a:lnTo>
                <a:lnTo>
                  <a:pt x="95" y="16"/>
                </a:lnTo>
                <a:lnTo>
                  <a:pt x="89" y="6"/>
                </a:lnTo>
                <a:lnTo>
                  <a:pt x="87" y="2"/>
                </a:lnTo>
                <a:lnTo>
                  <a:pt x="83" y="0"/>
                </a:lnTo>
                <a:lnTo>
                  <a:pt x="79" y="4"/>
                </a:lnTo>
                <a:lnTo>
                  <a:pt x="69" y="6"/>
                </a:lnTo>
                <a:lnTo>
                  <a:pt x="61" y="16"/>
                </a:lnTo>
                <a:lnTo>
                  <a:pt x="57" y="8"/>
                </a:lnTo>
                <a:lnTo>
                  <a:pt x="49" y="6"/>
                </a:lnTo>
                <a:lnTo>
                  <a:pt x="16" y="12"/>
                </a:lnTo>
                <a:lnTo>
                  <a:pt x="16" y="30"/>
                </a:lnTo>
                <a:lnTo>
                  <a:pt x="16" y="42"/>
                </a:lnTo>
                <a:lnTo>
                  <a:pt x="16" y="58"/>
                </a:lnTo>
                <a:lnTo>
                  <a:pt x="16" y="76"/>
                </a:lnTo>
                <a:lnTo>
                  <a:pt x="2" y="74"/>
                </a:lnTo>
                <a:lnTo>
                  <a:pt x="0" y="76"/>
                </a:lnTo>
                <a:lnTo>
                  <a:pt x="0" y="102"/>
                </a:lnTo>
                <a:lnTo>
                  <a:pt x="0" y="126"/>
                </a:lnTo>
                <a:lnTo>
                  <a:pt x="14" y="142"/>
                </a:lnTo>
                <a:lnTo>
                  <a:pt x="16" y="150"/>
                </a:lnTo>
                <a:lnTo>
                  <a:pt x="12" y="160"/>
                </a:lnTo>
                <a:lnTo>
                  <a:pt x="14" y="162"/>
                </a:lnTo>
                <a:lnTo>
                  <a:pt x="28" y="164"/>
                </a:lnTo>
                <a:lnTo>
                  <a:pt x="38" y="162"/>
                </a:lnTo>
                <a:lnTo>
                  <a:pt x="57" y="138"/>
                </a:lnTo>
                <a:lnTo>
                  <a:pt x="65" y="138"/>
                </a:lnTo>
                <a:lnTo>
                  <a:pt x="79" y="144"/>
                </a:lnTo>
                <a:lnTo>
                  <a:pt x="93" y="140"/>
                </a:lnTo>
                <a:lnTo>
                  <a:pt x="98" y="128"/>
                </a:lnTo>
                <a:lnTo>
                  <a:pt x="112" y="116"/>
                </a:lnTo>
                <a:lnTo>
                  <a:pt x="118" y="108"/>
                </a:lnTo>
                <a:lnTo>
                  <a:pt x="126" y="98"/>
                </a:lnTo>
                <a:lnTo>
                  <a:pt x="136" y="90"/>
                </a:lnTo>
                <a:lnTo>
                  <a:pt x="155" y="7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7" name="Freeform 38"/>
          <p:cNvSpPr>
            <a:spLocks/>
          </p:cNvSpPr>
          <p:nvPr/>
        </p:nvSpPr>
        <p:spPr bwMode="auto">
          <a:xfrm>
            <a:off x="4768449" y="3611017"/>
            <a:ext cx="365183" cy="273200"/>
          </a:xfrm>
          <a:custGeom>
            <a:avLst/>
            <a:gdLst>
              <a:gd name="T0" fmla="*/ 112 w 224"/>
              <a:gd name="T1" fmla="*/ 8 h 222"/>
              <a:gd name="T2" fmla="*/ 92 w 224"/>
              <a:gd name="T3" fmla="*/ 8 h 222"/>
              <a:gd name="T4" fmla="*/ 75 w 224"/>
              <a:gd name="T5" fmla="*/ 8 h 222"/>
              <a:gd name="T6" fmla="*/ 55 w 224"/>
              <a:gd name="T7" fmla="*/ 8 h 222"/>
              <a:gd name="T8" fmla="*/ 37 w 224"/>
              <a:gd name="T9" fmla="*/ 8 h 222"/>
              <a:gd name="T10" fmla="*/ 28 w 224"/>
              <a:gd name="T11" fmla="*/ 2 h 222"/>
              <a:gd name="T12" fmla="*/ 26 w 224"/>
              <a:gd name="T13" fmla="*/ 0 h 222"/>
              <a:gd name="T14" fmla="*/ 18 w 224"/>
              <a:gd name="T15" fmla="*/ 2 h 222"/>
              <a:gd name="T16" fmla="*/ 10 w 224"/>
              <a:gd name="T17" fmla="*/ 6 h 222"/>
              <a:gd name="T18" fmla="*/ 8 w 224"/>
              <a:gd name="T19" fmla="*/ 4 h 222"/>
              <a:gd name="T20" fmla="*/ 0 w 224"/>
              <a:gd name="T21" fmla="*/ 8 h 222"/>
              <a:gd name="T22" fmla="*/ 2 w 224"/>
              <a:gd name="T23" fmla="*/ 24 h 222"/>
              <a:gd name="T24" fmla="*/ 18 w 224"/>
              <a:gd name="T25" fmla="*/ 48 h 222"/>
              <a:gd name="T26" fmla="*/ 30 w 224"/>
              <a:gd name="T27" fmla="*/ 74 h 222"/>
              <a:gd name="T28" fmla="*/ 45 w 224"/>
              <a:gd name="T29" fmla="*/ 102 h 222"/>
              <a:gd name="T30" fmla="*/ 45 w 224"/>
              <a:gd name="T31" fmla="*/ 132 h 222"/>
              <a:gd name="T32" fmla="*/ 53 w 224"/>
              <a:gd name="T33" fmla="*/ 148 h 222"/>
              <a:gd name="T34" fmla="*/ 53 w 224"/>
              <a:gd name="T35" fmla="*/ 162 h 222"/>
              <a:gd name="T36" fmla="*/ 59 w 224"/>
              <a:gd name="T37" fmla="*/ 192 h 222"/>
              <a:gd name="T38" fmla="*/ 67 w 224"/>
              <a:gd name="T39" fmla="*/ 206 h 222"/>
              <a:gd name="T40" fmla="*/ 81 w 224"/>
              <a:gd name="T41" fmla="*/ 216 h 222"/>
              <a:gd name="T42" fmla="*/ 83 w 224"/>
              <a:gd name="T43" fmla="*/ 216 h 222"/>
              <a:gd name="T44" fmla="*/ 86 w 224"/>
              <a:gd name="T45" fmla="*/ 210 h 222"/>
              <a:gd name="T46" fmla="*/ 90 w 224"/>
              <a:gd name="T47" fmla="*/ 210 h 222"/>
              <a:gd name="T48" fmla="*/ 98 w 224"/>
              <a:gd name="T49" fmla="*/ 214 h 222"/>
              <a:gd name="T50" fmla="*/ 98 w 224"/>
              <a:gd name="T51" fmla="*/ 218 h 222"/>
              <a:gd name="T52" fmla="*/ 102 w 224"/>
              <a:gd name="T53" fmla="*/ 222 h 222"/>
              <a:gd name="T54" fmla="*/ 122 w 224"/>
              <a:gd name="T55" fmla="*/ 222 h 222"/>
              <a:gd name="T56" fmla="*/ 137 w 224"/>
              <a:gd name="T57" fmla="*/ 212 h 222"/>
              <a:gd name="T58" fmla="*/ 137 w 224"/>
              <a:gd name="T59" fmla="*/ 184 h 222"/>
              <a:gd name="T60" fmla="*/ 137 w 224"/>
              <a:gd name="T61" fmla="*/ 162 h 222"/>
              <a:gd name="T62" fmla="*/ 137 w 224"/>
              <a:gd name="T63" fmla="*/ 142 h 222"/>
              <a:gd name="T64" fmla="*/ 137 w 224"/>
              <a:gd name="T65" fmla="*/ 118 h 222"/>
              <a:gd name="T66" fmla="*/ 137 w 224"/>
              <a:gd name="T67" fmla="*/ 92 h 222"/>
              <a:gd name="T68" fmla="*/ 139 w 224"/>
              <a:gd name="T69" fmla="*/ 90 h 222"/>
              <a:gd name="T70" fmla="*/ 153 w 224"/>
              <a:gd name="T71" fmla="*/ 92 h 222"/>
              <a:gd name="T72" fmla="*/ 153 w 224"/>
              <a:gd name="T73" fmla="*/ 74 h 222"/>
              <a:gd name="T74" fmla="*/ 153 w 224"/>
              <a:gd name="T75" fmla="*/ 58 h 222"/>
              <a:gd name="T76" fmla="*/ 153 w 224"/>
              <a:gd name="T77" fmla="*/ 46 h 222"/>
              <a:gd name="T78" fmla="*/ 153 w 224"/>
              <a:gd name="T79" fmla="*/ 28 h 222"/>
              <a:gd name="T80" fmla="*/ 186 w 224"/>
              <a:gd name="T81" fmla="*/ 22 h 222"/>
              <a:gd name="T82" fmla="*/ 194 w 224"/>
              <a:gd name="T83" fmla="*/ 24 h 222"/>
              <a:gd name="T84" fmla="*/ 198 w 224"/>
              <a:gd name="T85" fmla="*/ 32 h 222"/>
              <a:gd name="T86" fmla="*/ 206 w 224"/>
              <a:gd name="T87" fmla="*/ 22 h 222"/>
              <a:gd name="T88" fmla="*/ 216 w 224"/>
              <a:gd name="T89" fmla="*/ 20 h 222"/>
              <a:gd name="T90" fmla="*/ 220 w 224"/>
              <a:gd name="T91" fmla="*/ 16 h 222"/>
              <a:gd name="T92" fmla="*/ 224 w 224"/>
              <a:gd name="T93" fmla="*/ 18 h 222"/>
              <a:gd name="T94" fmla="*/ 218 w 224"/>
              <a:gd name="T95" fmla="*/ 12 h 222"/>
              <a:gd name="T96" fmla="*/ 208 w 224"/>
              <a:gd name="T97" fmla="*/ 10 h 222"/>
              <a:gd name="T98" fmla="*/ 192 w 224"/>
              <a:gd name="T99" fmla="*/ 14 h 222"/>
              <a:gd name="T100" fmla="*/ 163 w 224"/>
              <a:gd name="T101" fmla="*/ 22 h 222"/>
              <a:gd name="T102" fmla="*/ 139 w 224"/>
              <a:gd name="T103" fmla="*/ 16 h 222"/>
              <a:gd name="T104" fmla="*/ 124 w 224"/>
              <a:gd name="T105" fmla="*/ 18 h 222"/>
              <a:gd name="T106" fmla="*/ 118 w 224"/>
              <a:gd name="T107" fmla="*/ 16 h 222"/>
              <a:gd name="T108" fmla="*/ 112 w 224"/>
              <a:gd name="T109" fmla="*/ 8 h 22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24"/>
              <a:gd name="T166" fmla="*/ 0 h 222"/>
              <a:gd name="T167" fmla="*/ 224 w 224"/>
              <a:gd name="T168" fmla="*/ 222 h 22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24" h="222">
                <a:moveTo>
                  <a:pt x="112" y="8"/>
                </a:moveTo>
                <a:lnTo>
                  <a:pt x="92" y="8"/>
                </a:lnTo>
                <a:lnTo>
                  <a:pt x="75" y="8"/>
                </a:lnTo>
                <a:lnTo>
                  <a:pt x="55" y="8"/>
                </a:lnTo>
                <a:lnTo>
                  <a:pt x="37" y="8"/>
                </a:lnTo>
                <a:lnTo>
                  <a:pt x="28" y="2"/>
                </a:lnTo>
                <a:lnTo>
                  <a:pt x="26" y="0"/>
                </a:lnTo>
                <a:lnTo>
                  <a:pt x="18" y="2"/>
                </a:lnTo>
                <a:lnTo>
                  <a:pt x="10" y="6"/>
                </a:lnTo>
                <a:lnTo>
                  <a:pt x="8" y="4"/>
                </a:lnTo>
                <a:lnTo>
                  <a:pt x="0" y="8"/>
                </a:lnTo>
                <a:lnTo>
                  <a:pt x="2" y="24"/>
                </a:lnTo>
                <a:lnTo>
                  <a:pt x="18" y="48"/>
                </a:lnTo>
                <a:lnTo>
                  <a:pt x="30" y="74"/>
                </a:lnTo>
                <a:lnTo>
                  <a:pt x="45" y="102"/>
                </a:lnTo>
                <a:lnTo>
                  <a:pt x="45" y="132"/>
                </a:lnTo>
                <a:lnTo>
                  <a:pt x="53" y="148"/>
                </a:lnTo>
                <a:lnTo>
                  <a:pt x="53" y="162"/>
                </a:lnTo>
                <a:lnTo>
                  <a:pt x="59" y="192"/>
                </a:lnTo>
                <a:lnTo>
                  <a:pt x="67" y="206"/>
                </a:lnTo>
                <a:lnTo>
                  <a:pt x="81" y="216"/>
                </a:lnTo>
                <a:lnTo>
                  <a:pt x="83" y="216"/>
                </a:lnTo>
                <a:lnTo>
                  <a:pt x="86" y="210"/>
                </a:lnTo>
                <a:lnTo>
                  <a:pt x="90" y="210"/>
                </a:lnTo>
                <a:lnTo>
                  <a:pt x="98" y="214"/>
                </a:lnTo>
                <a:lnTo>
                  <a:pt x="98" y="218"/>
                </a:lnTo>
                <a:lnTo>
                  <a:pt x="102" y="222"/>
                </a:lnTo>
                <a:lnTo>
                  <a:pt x="122" y="222"/>
                </a:lnTo>
                <a:lnTo>
                  <a:pt x="137" y="212"/>
                </a:lnTo>
                <a:lnTo>
                  <a:pt x="137" y="184"/>
                </a:lnTo>
                <a:lnTo>
                  <a:pt x="137" y="162"/>
                </a:lnTo>
                <a:lnTo>
                  <a:pt x="137" y="142"/>
                </a:lnTo>
                <a:lnTo>
                  <a:pt x="137" y="118"/>
                </a:lnTo>
                <a:lnTo>
                  <a:pt x="137" y="92"/>
                </a:lnTo>
                <a:lnTo>
                  <a:pt x="139" y="90"/>
                </a:lnTo>
                <a:lnTo>
                  <a:pt x="153" y="92"/>
                </a:lnTo>
                <a:lnTo>
                  <a:pt x="153" y="74"/>
                </a:lnTo>
                <a:lnTo>
                  <a:pt x="153" y="58"/>
                </a:lnTo>
                <a:lnTo>
                  <a:pt x="153" y="46"/>
                </a:lnTo>
                <a:lnTo>
                  <a:pt x="153" y="28"/>
                </a:lnTo>
                <a:lnTo>
                  <a:pt x="186" y="22"/>
                </a:lnTo>
                <a:lnTo>
                  <a:pt x="194" y="24"/>
                </a:lnTo>
                <a:lnTo>
                  <a:pt x="198" y="32"/>
                </a:lnTo>
                <a:lnTo>
                  <a:pt x="206" y="22"/>
                </a:lnTo>
                <a:lnTo>
                  <a:pt x="216" y="20"/>
                </a:lnTo>
                <a:lnTo>
                  <a:pt x="220" y="16"/>
                </a:lnTo>
                <a:lnTo>
                  <a:pt x="224" y="18"/>
                </a:lnTo>
                <a:lnTo>
                  <a:pt x="218" y="12"/>
                </a:lnTo>
                <a:lnTo>
                  <a:pt x="208" y="10"/>
                </a:lnTo>
                <a:lnTo>
                  <a:pt x="192" y="14"/>
                </a:lnTo>
                <a:lnTo>
                  <a:pt x="163" y="22"/>
                </a:lnTo>
                <a:lnTo>
                  <a:pt x="139" y="16"/>
                </a:lnTo>
                <a:lnTo>
                  <a:pt x="124" y="18"/>
                </a:lnTo>
                <a:lnTo>
                  <a:pt x="118" y="16"/>
                </a:lnTo>
                <a:lnTo>
                  <a:pt x="112" y="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8" name="Freeform 115"/>
          <p:cNvSpPr>
            <a:spLocks/>
          </p:cNvSpPr>
          <p:nvPr/>
        </p:nvSpPr>
        <p:spPr bwMode="auto">
          <a:xfrm>
            <a:off x="5186526" y="3871738"/>
            <a:ext cx="59726" cy="49925"/>
          </a:xfrm>
          <a:custGeom>
            <a:avLst/>
            <a:gdLst>
              <a:gd name="T0" fmla="*/ 37 w 37"/>
              <a:gd name="T1" fmla="*/ 16 h 40"/>
              <a:gd name="T2" fmla="*/ 37 w 37"/>
              <a:gd name="T3" fmla="*/ 18 h 40"/>
              <a:gd name="T4" fmla="*/ 31 w 37"/>
              <a:gd name="T5" fmla="*/ 30 h 40"/>
              <a:gd name="T6" fmla="*/ 22 w 37"/>
              <a:gd name="T7" fmla="*/ 34 h 40"/>
              <a:gd name="T8" fmla="*/ 16 w 37"/>
              <a:gd name="T9" fmla="*/ 40 h 40"/>
              <a:gd name="T10" fmla="*/ 12 w 37"/>
              <a:gd name="T11" fmla="*/ 40 h 40"/>
              <a:gd name="T12" fmla="*/ 6 w 37"/>
              <a:gd name="T13" fmla="*/ 36 h 40"/>
              <a:gd name="T14" fmla="*/ 0 w 37"/>
              <a:gd name="T15" fmla="*/ 24 h 40"/>
              <a:gd name="T16" fmla="*/ 8 w 37"/>
              <a:gd name="T17" fmla="*/ 8 h 40"/>
              <a:gd name="T18" fmla="*/ 20 w 37"/>
              <a:gd name="T19" fmla="*/ 0 h 40"/>
              <a:gd name="T20" fmla="*/ 26 w 37"/>
              <a:gd name="T21" fmla="*/ 0 h 40"/>
              <a:gd name="T22" fmla="*/ 28 w 37"/>
              <a:gd name="T23" fmla="*/ 2 h 40"/>
              <a:gd name="T24" fmla="*/ 37 w 37"/>
              <a:gd name="T25" fmla="*/ 16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7"/>
              <a:gd name="T40" fmla="*/ 0 h 40"/>
              <a:gd name="T41" fmla="*/ 37 w 37"/>
              <a:gd name="T42" fmla="*/ 40 h 4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7" h="40">
                <a:moveTo>
                  <a:pt x="37" y="16"/>
                </a:moveTo>
                <a:lnTo>
                  <a:pt x="37" y="18"/>
                </a:lnTo>
                <a:lnTo>
                  <a:pt x="31" y="30"/>
                </a:lnTo>
                <a:lnTo>
                  <a:pt x="22" y="34"/>
                </a:lnTo>
                <a:lnTo>
                  <a:pt x="16" y="40"/>
                </a:lnTo>
                <a:lnTo>
                  <a:pt x="12" y="40"/>
                </a:lnTo>
                <a:lnTo>
                  <a:pt x="6" y="36"/>
                </a:lnTo>
                <a:lnTo>
                  <a:pt x="0" y="24"/>
                </a:lnTo>
                <a:lnTo>
                  <a:pt x="8" y="8"/>
                </a:lnTo>
                <a:lnTo>
                  <a:pt x="20" y="0"/>
                </a:lnTo>
                <a:lnTo>
                  <a:pt x="26" y="0"/>
                </a:lnTo>
                <a:lnTo>
                  <a:pt x="28" y="2"/>
                </a:lnTo>
                <a:lnTo>
                  <a:pt x="37" y="1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59" name="Freeform 116"/>
          <p:cNvSpPr>
            <a:spLocks/>
          </p:cNvSpPr>
          <p:nvPr/>
        </p:nvSpPr>
        <p:spPr bwMode="auto">
          <a:xfrm>
            <a:off x="5285501" y="3807943"/>
            <a:ext cx="34130" cy="34670"/>
          </a:xfrm>
          <a:custGeom>
            <a:avLst/>
            <a:gdLst>
              <a:gd name="T0" fmla="*/ 21 w 21"/>
              <a:gd name="T1" fmla="*/ 20 h 28"/>
              <a:gd name="T2" fmla="*/ 19 w 21"/>
              <a:gd name="T3" fmla="*/ 2 h 28"/>
              <a:gd name="T4" fmla="*/ 18 w 21"/>
              <a:gd name="T5" fmla="*/ 4 h 28"/>
              <a:gd name="T6" fmla="*/ 10 w 21"/>
              <a:gd name="T7" fmla="*/ 0 h 28"/>
              <a:gd name="T8" fmla="*/ 6 w 21"/>
              <a:gd name="T9" fmla="*/ 2 h 28"/>
              <a:gd name="T10" fmla="*/ 0 w 21"/>
              <a:gd name="T11" fmla="*/ 16 h 28"/>
              <a:gd name="T12" fmla="*/ 4 w 21"/>
              <a:gd name="T13" fmla="*/ 26 h 28"/>
              <a:gd name="T14" fmla="*/ 12 w 21"/>
              <a:gd name="T15" fmla="*/ 28 h 28"/>
              <a:gd name="T16" fmla="*/ 16 w 21"/>
              <a:gd name="T17" fmla="*/ 28 h 28"/>
              <a:gd name="T18" fmla="*/ 21 w 21"/>
              <a:gd name="T19" fmla="*/ 20 h 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1"/>
              <a:gd name="T31" fmla="*/ 0 h 28"/>
              <a:gd name="T32" fmla="*/ 21 w 21"/>
              <a:gd name="T33" fmla="*/ 28 h 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" h="28">
                <a:moveTo>
                  <a:pt x="21" y="20"/>
                </a:moveTo>
                <a:lnTo>
                  <a:pt x="19" y="2"/>
                </a:lnTo>
                <a:lnTo>
                  <a:pt x="18" y="4"/>
                </a:lnTo>
                <a:lnTo>
                  <a:pt x="10" y="0"/>
                </a:lnTo>
                <a:lnTo>
                  <a:pt x="6" y="2"/>
                </a:lnTo>
                <a:lnTo>
                  <a:pt x="0" y="16"/>
                </a:lnTo>
                <a:lnTo>
                  <a:pt x="4" y="26"/>
                </a:lnTo>
                <a:lnTo>
                  <a:pt x="12" y="28"/>
                </a:lnTo>
                <a:lnTo>
                  <a:pt x="16" y="28"/>
                </a:lnTo>
                <a:lnTo>
                  <a:pt x="21" y="2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60" name="Freeform 159"/>
          <p:cNvSpPr>
            <a:spLocks/>
          </p:cNvSpPr>
          <p:nvPr/>
        </p:nvSpPr>
        <p:spPr bwMode="auto">
          <a:xfrm>
            <a:off x="5618261" y="3512557"/>
            <a:ext cx="192830" cy="292615"/>
          </a:xfrm>
          <a:custGeom>
            <a:avLst/>
            <a:gdLst>
              <a:gd name="T0" fmla="*/ 21 w 118"/>
              <a:gd name="T1" fmla="*/ 68 h 238"/>
              <a:gd name="T2" fmla="*/ 33 w 118"/>
              <a:gd name="T3" fmla="*/ 66 h 238"/>
              <a:gd name="T4" fmla="*/ 35 w 118"/>
              <a:gd name="T5" fmla="*/ 66 h 238"/>
              <a:gd name="T6" fmla="*/ 39 w 118"/>
              <a:gd name="T7" fmla="*/ 62 h 238"/>
              <a:gd name="T8" fmla="*/ 45 w 118"/>
              <a:gd name="T9" fmla="*/ 60 h 238"/>
              <a:gd name="T10" fmla="*/ 55 w 118"/>
              <a:gd name="T11" fmla="*/ 68 h 238"/>
              <a:gd name="T12" fmla="*/ 53 w 118"/>
              <a:gd name="T13" fmla="*/ 58 h 238"/>
              <a:gd name="T14" fmla="*/ 61 w 118"/>
              <a:gd name="T15" fmla="*/ 54 h 238"/>
              <a:gd name="T16" fmla="*/ 67 w 118"/>
              <a:gd name="T17" fmla="*/ 56 h 238"/>
              <a:gd name="T18" fmla="*/ 67 w 118"/>
              <a:gd name="T19" fmla="*/ 46 h 238"/>
              <a:gd name="T20" fmla="*/ 68 w 118"/>
              <a:gd name="T21" fmla="*/ 48 h 238"/>
              <a:gd name="T22" fmla="*/ 78 w 118"/>
              <a:gd name="T23" fmla="*/ 42 h 238"/>
              <a:gd name="T24" fmla="*/ 76 w 118"/>
              <a:gd name="T25" fmla="*/ 32 h 238"/>
              <a:gd name="T26" fmla="*/ 76 w 118"/>
              <a:gd name="T27" fmla="*/ 24 h 238"/>
              <a:gd name="T28" fmla="*/ 80 w 118"/>
              <a:gd name="T29" fmla="*/ 24 h 238"/>
              <a:gd name="T30" fmla="*/ 86 w 118"/>
              <a:gd name="T31" fmla="*/ 18 h 238"/>
              <a:gd name="T32" fmla="*/ 90 w 118"/>
              <a:gd name="T33" fmla="*/ 18 h 238"/>
              <a:gd name="T34" fmla="*/ 90 w 118"/>
              <a:gd name="T35" fmla="*/ 4 h 238"/>
              <a:gd name="T36" fmla="*/ 98 w 118"/>
              <a:gd name="T37" fmla="*/ 0 h 238"/>
              <a:gd name="T38" fmla="*/ 118 w 118"/>
              <a:gd name="T39" fmla="*/ 56 h 238"/>
              <a:gd name="T40" fmla="*/ 114 w 118"/>
              <a:gd name="T41" fmla="*/ 64 h 238"/>
              <a:gd name="T42" fmla="*/ 108 w 118"/>
              <a:gd name="T43" fmla="*/ 56 h 238"/>
              <a:gd name="T44" fmla="*/ 108 w 118"/>
              <a:gd name="T45" fmla="*/ 76 h 238"/>
              <a:gd name="T46" fmla="*/ 100 w 118"/>
              <a:gd name="T47" fmla="*/ 112 h 238"/>
              <a:gd name="T48" fmla="*/ 70 w 118"/>
              <a:gd name="T49" fmla="*/ 210 h 238"/>
              <a:gd name="T50" fmla="*/ 63 w 118"/>
              <a:gd name="T51" fmla="*/ 226 h 238"/>
              <a:gd name="T52" fmla="*/ 45 w 118"/>
              <a:gd name="T53" fmla="*/ 232 h 238"/>
              <a:gd name="T54" fmla="*/ 14 w 118"/>
              <a:gd name="T55" fmla="*/ 226 h 238"/>
              <a:gd name="T56" fmla="*/ 8 w 118"/>
              <a:gd name="T57" fmla="*/ 208 h 238"/>
              <a:gd name="T58" fmla="*/ 6 w 118"/>
              <a:gd name="T59" fmla="*/ 192 h 238"/>
              <a:gd name="T60" fmla="*/ 0 w 118"/>
              <a:gd name="T61" fmla="*/ 170 h 238"/>
              <a:gd name="T62" fmla="*/ 6 w 118"/>
              <a:gd name="T63" fmla="*/ 160 h 238"/>
              <a:gd name="T64" fmla="*/ 12 w 118"/>
              <a:gd name="T65" fmla="*/ 150 h 238"/>
              <a:gd name="T66" fmla="*/ 21 w 118"/>
              <a:gd name="T67" fmla="*/ 128 h 238"/>
              <a:gd name="T68" fmla="*/ 14 w 118"/>
              <a:gd name="T69" fmla="*/ 98 h 238"/>
              <a:gd name="T70" fmla="*/ 19 w 118"/>
              <a:gd name="T71" fmla="*/ 76 h 2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18"/>
              <a:gd name="T109" fmla="*/ 0 h 238"/>
              <a:gd name="T110" fmla="*/ 118 w 118"/>
              <a:gd name="T111" fmla="*/ 238 h 23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18" h="238">
                <a:moveTo>
                  <a:pt x="19" y="70"/>
                </a:moveTo>
                <a:lnTo>
                  <a:pt x="21" y="68"/>
                </a:lnTo>
                <a:lnTo>
                  <a:pt x="27" y="68"/>
                </a:lnTo>
                <a:lnTo>
                  <a:pt x="33" y="66"/>
                </a:lnTo>
                <a:lnTo>
                  <a:pt x="33" y="68"/>
                </a:lnTo>
                <a:lnTo>
                  <a:pt x="35" y="66"/>
                </a:lnTo>
                <a:lnTo>
                  <a:pt x="37" y="66"/>
                </a:lnTo>
                <a:lnTo>
                  <a:pt x="39" y="62"/>
                </a:lnTo>
                <a:lnTo>
                  <a:pt x="43" y="62"/>
                </a:lnTo>
                <a:lnTo>
                  <a:pt x="45" y="60"/>
                </a:lnTo>
                <a:lnTo>
                  <a:pt x="51" y="66"/>
                </a:lnTo>
                <a:lnTo>
                  <a:pt x="55" y="68"/>
                </a:lnTo>
                <a:lnTo>
                  <a:pt x="51" y="62"/>
                </a:lnTo>
                <a:lnTo>
                  <a:pt x="53" y="58"/>
                </a:lnTo>
                <a:lnTo>
                  <a:pt x="59" y="52"/>
                </a:lnTo>
                <a:lnTo>
                  <a:pt x="61" y="54"/>
                </a:lnTo>
                <a:lnTo>
                  <a:pt x="61" y="58"/>
                </a:lnTo>
                <a:lnTo>
                  <a:pt x="67" y="56"/>
                </a:lnTo>
                <a:lnTo>
                  <a:pt x="63" y="52"/>
                </a:lnTo>
                <a:lnTo>
                  <a:pt x="67" y="46"/>
                </a:lnTo>
                <a:lnTo>
                  <a:pt x="68" y="42"/>
                </a:lnTo>
                <a:lnTo>
                  <a:pt x="68" y="48"/>
                </a:lnTo>
                <a:lnTo>
                  <a:pt x="74" y="42"/>
                </a:lnTo>
                <a:lnTo>
                  <a:pt x="78" y="42"/>
                </a:lnTo>
                <a:lnTo>
                  <a:pt x="72" y="38"/>
                </a:lnTo>
                <a:lnTo>
                  <a:pt x="76" y="32"/>
                </a:lnTo>
                <a:lnTo>
                  <a:pt x="78" y="34"/>
                </a:lnTo>
                <a:lnTo>
                  <a:pt x="76" y="24"/>
                </a:lnTo>
                <a:lnTo>
                  <a:pt x="80" y="24"/>
                </a:lnTo>
                <a:lnTo>
                  <a:pt x="82" y="28"/>
                </a:lnTo>
                <a:lnTo>
                  <a:pt x="86" y="18"/>
                </a:lnTo>
                <a:lnTo>
                  <a:pt x="88" y="20"/>
                </a:lnTo>
                <a:lnTo>
                  <a:pt x="90" y="18"/>
                </a:lnTo>
                <a:lnTo>
                  <a:pt x="92" y="8"/>
                </a:lnTo>
                <a:lnTo>
                  <a:pt x="90" y="4"/>
                </a:lnTo>
                <a:lnTo>
                  <a:pt x="92" y="4"/>
                </a:lnTo>
                <a:lnTo>
                  <a:pt x="98" y="0"/>
                </a:lnTo>
                <a:lnTo>
                  <a:pt x="110" y="14"/>
                </a:lnTo>
                <a:lnTo>
                  <a:pt x="118" y="56"/>
                </a:lnTo>
                <a:lnTo>
                  <a:pt x="116" y="64"/>
                </a:lnTo>
                <a:lnTo>
                  <a:pt x="114" y="64"/>
                </a:lnTo>
                <a:lnTo>
                  <a:pt x="110" y="56"/>
                </a:lnTo>
                <a:lnTo>
                  <a:pt x="108" y="56"/>
                </a:lnTo>
                <a:lnTo>
                  <a:pt x="106" y="68"/>
                </a:lnTo>
                <a:lnTo>
                  <a:pt x="108" y="76"/>
                </a:lnTo>
                <a:lnTo>
                  <a:pt x="104" y="86"/>
                </a:lnTo>
                <a:lnTo>
                  <a:pt x="100" y="112"/>
                </a:lnTo>
                <a:lnTo>
                  <a:pt x="86" y="150"/>
                </a:lnTo>
                <a:lnTo>
                  <a:pt x="70" y="210"/>
                </a:lnTo>
                <a:lnTo>
                  <a:pt x="67" y="220"/>
                </a:lnTo>
                <a:lnTo>
                  <a:pt x="63" y="226"/>
                </a:lnTo>
                <a:lnTo>
                  <a:pt x="59" y="230"/>
                </a:lnTo>
                <a:lnTo>
                  <a:pt x="45" y="232"/>
                </a:lnTo>
                <a:lnTo>
                  <a:pt x="31" y="238"/>
                </a:lnTo>
                <a:lnTo>
                  <a:pt x="14" y="226"/>
                </a:lnTo>
                <a:lnTo>
                  <a:pt x="10" y="220"/>
                </a:lnTo>
                <a:lnTo>
                  <a:pt x="8" y="208"/>
                </a:lnTo>
                <a:lnTo>
                  <a:pt x="8" y="200"/>
                </a:lnTo>
                <a:lnTo>
                  <a:pt x="6" y="192"/>
                </a:lnTo>
                <a:lnTo>
                  <a:pt x="0" y="184"/>
                </a:lnTo>
                <a:lnTo>
                  <a:pt x="0" y="170"/>
                </a:lnTo>
                <a:lnTo>
                  <a:pt x="4" y="162"/>
                </a:lnTo>
                <a:lnTo>
                  <a:pt x="6" y="160"/>
                </a:lnTo>
                <a:lnTo>
                  <a:pt x="10" y="158"/>
                </a:lnTo>
                <a:lnTo>
                  <a:pt x="12" y="150"/>
                </a:lnTo>
                <a:lnTo>
                  <a:pt x="21" y="134"/>
                </a:lnTo>
                <a:lnTo>
                  <a:pt x="21" y="128"/>
                </a:lnTo>
                <a:lnTo>
                  <a:pt x="16" y="116"/>
                </a:lnTo>
                <a:lnTo>
                  <a:pt x="14" y="98"/>
                </a:lnTo>
                <a:lnTo>
                  <a:pt x="12" y="92"/>
                </a:lnTo>
                <a:lnTo>
                  <a:pt x="19" y="76"/>
                </a:lnTo>
                <a:lnTo>
                  <a:pt x="19" y="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565" name="Freeform 146"/>
          <p:cNvSpPr>
            <a:spLocks/>
          </p:cNvSpPr>
          <p:nvPr/>
        </p:nvSpPr>
        <p:spPr bwMode="auto">
          <a:xfrm>
            <a:off x="8287641" y="4180995"/>
            <a:ext cx="98975" cy="80435"/>
          </a:xfrm>
          <a:custGeom>
            <a:avLst/>
            <a:gdLst>
              <a:gd name="T0" fmla="*/ 0 w 60"/>
              <a:gd name="T1" fmla="*/ 0 h 66"/>
              <a:gd name="T2" fmla="*/ 5 w 60"/>
              <a:gd name="T3" fmla="*/ 4 h 66"/>
              <a:gd name="T4" fmla="*/ 13 w 60"/>
              <a:gd name="T5" fmla="*/ 4 h 66"/>
              <a:gd name="T6" fmla="*/ 21 w 60"/>
              <a:gd name="T7" fmla="*/ 10 h 66"/>
              <a:gd name="T8" fmla="*/ 31 w 60"/>
              <a:gd name="T9" fmla="*/ 12 h 66"/>
              <a:gd name="T10" fmla="*/ 45 w 60"/>
              <a:gd name="T11" fmla="*/ 8 h 66"/>
              <a:gd name="T12" fmla="*/ 49 w 60"/>
              <a:gd name="T13" fmla="*/ 4 h 66"/>
              <a:gd name="T14" fmla="*/ 53 w 60"/>
              <a:gd name="T15" fmla="*/ 6 h 66"/>
              <a:gd name="T16" fmla="*/ 53 w 60"/>
              <a:gd name="T17" fmla="*/ 2 h 66"/>
              <a:gd name="T18" fmla="*/ 56 w 60"/>
              <a:gd name="T19" fmla="*/ 4 h 66"/>
              <a:gd name="T20" fmla="*/ 58 w 60"/>
              <a:gd name="T21" fmla="*/ 6 h 66"/>
              <a:gd name="T22" fmla="*/ 58 w 60"/>
              <a:gd name="T23" fmla="*/ 14 h 66"/>
              <a:gd name="T24" fmla="*/ 60 w 60"/>
              <a:gd name="T25" fmla="*/ 38 h 66"/>
              <a:gd name="T26" fmla="*/ 58 w 60"/>
              <a:gd name="T27" fmla="*/ 30 h 66"/>
              <a:gd name="T28" fmla="*/ 54 w 60"/>
              <a:gd name="T29" fmla="*/ 36 h 66"/>
              <a:gd name="T30" fmla="*/ 53 w 60"/>
              <a:gd name="T31" fmla="*/ 48 h 66"/>
              <a:gd name="T32" fmla="*/ 47 w 60"/>
              <a:gd name="T33" fmla="*/ 48 h 66"/>
              <a:gd name="T34" fmla="*/ 43 w 60"/>
              <a:gd name="T35" fmla="*/ 58 h 66"/>
              <a:gd name="T36" fmla="*/ 39 w 60"/>
              <a:gd name="T37" fmla="*/ 56 h 66"/>
              <a:gd name="T38" fmla="*/ 39 w 60"/>
              <a:gd name="T39" fmla="*/ 58 h 66"/>
              <a:gd name="T40" fmla="*/ 37 w 60"/>
              <a:gd name="T41" fmla="*/ 64 h 66"/>
              <a:gd name="T42" fmla="*/ 35 w 60"/>
              <a:gd name="T43" fmla="*/ 66 h 66"/>
              <a:gd name="T44" fmla="*/ 21 w 60"/>
              <a:gd name="T45" fmla="*/ 64 h 66"/>
              <a:gd name="T46" fmla="*/ 21 w 60"/>
              <a:gd name="T47" fmla="*/ 62 h 66"/>
              <a:gd name="T48" fmla="*/ 25 w 60"/>
              <a:gd name="T49" fmla="*/ 60 h 66"/>
              <a:gd name="T50" fmla="*/ 19 w 60"/>
              <a:gd name="T51" fmla="*/ 58 h 66"/>
              <a:gd name="T52" fmla="*/ 11 w 60"/>
              <a:gd name="T53" fmla="*/ 46 h 66"/>
              <a:gd name="T54" fmla="*/ 7 w 60"/>
              <a:gd name="T55" fmla="*/ 34 h 66"/>
              <a:gd name="T56" fmla="*/ 11 w 60"/>
              <a:gd name="T57" fmla="*/ 40 h 66"/>
              <a:gd name="T58" fmla="*/ 13 w 60"/>
              <a:gd name="T59" fmla="*/ 36 h 66"/>
              <a:gd name="T60" fmla="*/ 7 w 60"/>
              <a:gd name="T61" fmla="*/ 28 h 66"/>
              <a:gd name="T62" fmla="*/ 0 w 60"/>
              <a:gd name="T63" fmla="*/ 12 h 66"/>
              <a:gd name="T64" fmla="*/ 0 w 60"/>
              <a:gd name="T65" fmla="*/ 0 h 6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0"/>
              <a:gd name="T100" fmla="*/ 0 h 66"/>
              <a:gd name="T101" fmla="*/ 60 w 60"/>
              <a:gd name="T102" fmla="*/ 66 h 6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0" h="66">
                <a:moveTo>
                  <a:pt x="0" y="0"/>
                </a:moveTo>
                <a:lnTo>
                  <a:pt x="5" y="4"/>
                </a:lnTo>
                <a:lnTo>
                  <a:pt x="13" y="4"/>
                </a:lnTo>
                <a:lnTo>
                  <a:pt x="21" y="10"/>
                </a:lnTo>
                <a:lnTo>
                  <a:pt x="31" y="12"/>
                </a:lnTo>
                <a:lnTo>
                  <a:pt x="45" y="8"/>
                </a:lnTo>
                <a:lnTo>
                  <a:pt x="49" y="4"/>
                </a:lnTo>
                <a:lnTo>
                  <a:pt x="53" y="6"/>
                </a:lnTo>
                <a:lnTo>
                  <a:pt x="53" y="2"/>
                </a:lnTo>
                <a:lnTo>
                  <a:pt x="56" y="4"/>
                </a:lnTo>
                <a:lnTo>
                  <a:pt x="58" y="6"/>
                </a:lnTo>
                <a:lnTo>
                  <a:pt x="58" y="14"/>
                </a:lnTo>
                <a:lnTo>
                  <a:pt x="60" y="38"/>
                </a:lnTo>
                <a:lnTo>
                  <a:pt x="58" y="30"/>
                </a:lnTo>
                <a:lnTo>
                  <a:pt x="54" y="36"/>
                </a:lnTo>
                <a:lnTo>
                  <a:pt x="53" y="48"/>
                </a:lnTo>
                <a:lnTo>
                  <a:pt x="47" y="48"/>
                </a:lnTo>
                <a:lnTo>
                  <a:pt x="43" y="58"/>
                </a:lnTo>
                <a:lnTo>
                  <a:pt x="39" y="56"/>
                </a:lnTo>
                <a:lnTo>
                  <a:pt x="39" y="58"/>
                </a:lnTo>
                <a:lnTo>
                  <a:pt x="37" y="64"/>
                </a:lnTo>
                <a:lnTo>
                  <a:pt x="35" y="66"/>
                </a:lnTo>
                <a:lnTo>
                  <a:pt x="21" y="64"/>
                </a:lnTo>
                <a:lnTo>
                  <a:pt x="21" y="62"/>
                </a:lnTo>
                <a:lnTo>
                  <a:pt x="25" y="60"/>
                </a:lnTo>
                <a:lnTo>
                  <a:pt x="19" y="58"/>
                </a:lnTo>
                <a:lnTo>
                  <a:pt x="11" y="46"/>
                </a:lnTo>
                <a:lnTo>
                  <a:pt x="7" y="34"/>
                </a:lnTo>
                <a:lnTo>
                  <a:pt x="11" y="40"/>
                </a:lnTo>
                <a:lnTo>
                  <a:pt x="13" y="36"/>
                </a:lnTo>
                <a:lnTo>
                  <a:pt x="7" y="28"/>
                </a:lnTo>
                <a:lnTo>
                  <a:pt x="0" y="1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566" name="Freeform 150"/>
          <p:cNvSpPr>
            <a:spLocks/>
          </p:cNvSpPr>
          <p:nvPr/>
        </p:nvSpPr>
        <p:spPr bwMode="auto">
          <a:xfrm>
            <a:off x="7437818" y="3480658"/>
            <a:ext cx="1087016" cy="657344"/>
          </a:xfrm>
          <a:custGeom>
            <a:avLst/>
            <a:gdLst>
              <a:gd name="T0" fmla="*/ 70 w 667"/>
              <a:gd name="T1" fmla="*/ 446 h 534"/>
              <a:gd name="T2" fmla="*/ 102 w 667"/>
              <a:gd name="T3" fmla="*/ 434 h 534"/>
              <a:gd name="T4" fmla="*/ 180 w 667"/>
              <a:gd name="T5" fmla="*/ 406 h 534"/>
              <a:gd name="T6" fmla="*/ 306 w 667"/>
              <a:gd name="T7" fmla="*/ 380 h 534"/>
              <a:gd name="T8" fmla="*/ 347 w 667"/>
              <a:gd name="T9" fmla="*/ 398 h 534"/>
              <a:gd name="T10" fmla="*/ 363 w 667"/>
              <a:gd name="T11" fmla="*/ 436 h 534"/>
              <a:gd name="T12" fmla="*/ 382 w 667"/>
              <a:gd name="T13" fmla="*/ 434 h 534"/>
              <a:gd name="T14" fmla="*/ 406 w 667"/>
              <a:gd name="T15" fmla="*/ 398 h 534"/>
              <a:gd name="T16" fmla="*/ 392 w 667"/>
              <a:gd name="T17" fmla="*/ 446 h 534"/>
              <a:gd name="T18" fmla="*/ 418 w 667"/>
              <a:gd name="T19" fmla="*/ 442 h 534"/>
              <a:gd name="T20" fmla="*/ 437 w 667"/>
              <a:gd name="T21" fmla="*/ 472 h 534"/>
              <a:gd name="T22" fmla="*/ 469 w 667"/>
              <a:gd name="T23" fmla="*/ 518 h 534"/>
              <a:gd name="T24" fmla="*/ 520 w 667"/>
              <a:gd name="T25" fmla="*/ 514 h 534"/>
              <a:gd name="T26" fmla="*/ 522 w 667"/>
              <a:gd name="T27" fmla="*/ 516 h 534"/>
              <a:gd name="T28" fmla="*/ 545 w 667"/>
              <a:gd name="T29" fmla="*/ 528 h 534"/>
              <a:gd name="T30" fmla="*/ 571 w 667"/>
              <a:gd name="T31" fmla="*/ 512 h 534"/>
              <a:gd name="T32" fmla="*/ 610 w 667"/>
              <a:gd name="T33" fmla="*/ 500 h 534"/>
              <a:gd name="T34" fmla="*/ 626 w 667"/>
              <a:gd name="T35" fmla="*/ 434 h 534"/>
              <a:gd name="T36" fmla="*/ 643 w 667"/>
              <a:gd name="T37" fmla="*/ 402 h 534"/>
              <a:gd name="T38" fmla="*/ 663 w 667"/>
              <a:gd name="T39" fmla="*/ 352 h 534"/>
              <a:gd name="T40" fmla="*/ 659 w 667"/>
              <a:gd name="T41" fmla="*/ 278 h 534"/>
              <a:gd name="T42" fmla="*/ 651 w 667"/>
              <a:gd name="T43" fmla="*/ 254 h 534"/>
              <a:gd name="T44" fmla="*/ 620 w 667"/>
              <a:gd name="T45" fmla="*/ 206 h 534"/>
              <a:gd name="T46" fmla="*/ 608 w 667"/>
              <a:gd name="T47" fmla="*/ 206 h 534"/>
              <a:gd name="T48" fmla="*/ 588 w 667"/>
              <a:gd name="T49" fmla="*/ 176 h 534"/>
              <a:gd name="T50" fmla="*/ 578 w 667"/>
              <a:gd name="T51" fmla="*/ 160 h 534"/>
              <a:gd name="T52" fmla="*/ 549 w 667"/>
              <a:gd name="T53" fmla="*/ 146 h 534"/>
              <a:gd name="T54" fmla="*/ 541 w 667"/>
              <a:gd name="T55" fmla="*/ 108 h 534"/>
              <a:gd name="T56" fmla="*/ 518 w 667"/>
              <a:gd name="T57" fmla="*/ 62 h 534"/>
              <a:gd name="T58" fmla="*/ 494 w 667"/>
              <a:gd name="T59" fmla="*/ 22 h 534"/>
              <a:gd name="T60" fmla="*/ 480 w 667"/>
              <a:gd name="T61" fmla="*/ 6 h 534"/>
              <a:gd name="T62" fmla="*/ 469 w 667"/>
              <a:gd name="T63" fmla="*/ 34 h 534"/>
              <a:gd name="T64" fmla="*/ 463 w 667"/>
              <a:gd name="T65" fmla="*/ 102 h 534"/>
              <a:gd name="T66" fmla="*/ 398 w 667"/>
              <a:gd name="T67" fmla="*/ 92 h 534"/>
              <a:gd name="T68" fmla="*/ 369 w 667"/>
              <a:gd name="T69" fmla="*/ 74 h 534"/>
              <a:gd name="T70" fmla="*/ 380 w 667"/>
              <a:gd name="T71" fmla="*/ 42 h 534"/>
              <a:gd name="T72" fmla="*/ 390 w 667"/>
              <a:gd name="T73" fmla="*/ 28 h 534"/>
              <a:gd name="T74" fmla="*/ 376 w 667"/>
              <a:gd name="T75" fmla="*/ 32 h 534"/>
              <a:gd name="T76" fmla="*/ 363 w 667"/>
              <a:gd name="T77" fmla="*/ 28 h 534"/>
              <a:gd name="T78" fmla="*/ 327 w 667"/>
              <a:gd name="T79" fmla="*/ 18 h 534"/>
              <a:gd name="T80" fmla="*/ 308 w 667"/>
              <a:gd name="T81" fmla="*/ 12 h 534"/>
              <a:gd name="T82" fmla="*/ 320 w 667"/>
              <a:gd name="T83" fmla="*/ 24 h 534"/>
              <a:gd name="T84" fmla="*/ 292 w 667"/>
              <a:gd name="T85" fmla="*/ 36 h 534"/>
              <a:gd name="T86" fmla="*/ 282 w 667"/>
              <a:gd name="T87" fmla="*/ 48 h 534"/>
              <a:gd name="T88" fmla="*/ 272 w 667"/>
              <a:gd name="T89" fmla="*/ 72 h 534"/>
              <a:gd name="T90" fmla="*/ 247 w 667"/>
              <a:gd name="T91" fmla="*/ 76 h 534"/>
              <a:gd name="T92" fmla="*/ 222 w 667"/>
              <a:gd name="T93" fmla="*/ 54 h 534"/>
              <a:gd name="T94" fmla="*/ 210 w 667"/>
              <a:gd name="T95" fmla="*/ 58 h 534"/>
              <a:gd name="T96" fmla="*/ 200 w 667"/>
              <a:gd name="T97" fmla="*/ 78 h 534"/>
              <a:gd name="T98" fmla="*/ 188 w 667"/>
              <a:gd name="T99" fmla="*/ 90 h 534"/>
              <a:gd name="T100" fmla="*/ 176 w 667"/>
              <a:gd name="T101" fmla="*/ 96 h 534"/>
              <a:gd name="T102" fmla="*/ 171 w 667"/>
              <a:gd name="T103" fmla="*/ 112 h 534"/>
              <a:gd name="T104" fmla="*/ 149 w 667"/>
              <a:gd name="T105" fmla="*/ 128 h 534"/>
              <a:gd name="T106" fmla="*/ 96 w 667"/>
              <a:gd name="T107" fmla="*/ 162 h 534"/>
              <a:gd name="T108" fmla="*/ 35 w 667"/>
              <a:gd name="T109" fmla="*/ 190 h 534"/>
              <a:gd name="T110" fmla="*/ 14 w 667"/>
              <a:gd name="T111" fmla="*/ 194 h 534"/>
              <a:gd name="T112" fmla="*/ 2 w 667"/>
              <a:gd name="T113" fmla="*/ 234 h 534"/>
              <a:gd name="T114" fmla="*/ 14 w 667"/>
              <a:gd name="T115" fmla="*/ 280 h 534"/>
              <a:gd name="T116" fmla="*/ 10 w 667"/>
              <a:gd name="T117" fmla="*/ 282 h 534"/>
              <a:gd name="T118" fmla="*/ 0 w 667"/>
              <a:gd name="T119" fmla="*/ 276 h 534"/>
              <a:gd name="T120" fmla="*/ 29 w 667"/>
              <a:gd name="T121" fmla="*/ 354 h 534"/>
              <a:gd name="T122" fmla="*/ 31 w 667"/>
              <a:gd name="T123" fmla="*/ 418 h 53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67"/>
              <a:gd name="T187" fmla="*/ 0 h 534"/>
              <a:gd name="T188" fmla="*/ 667 w 667"/>
              <a:gd name="T189" fmla="*/ 534 h 53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67" h="534">
                <a:moveTo>
                  <a:pt x="31" y="418"/>
                </a:moveTo>
                <a:lnTo>
                  <a:pt x="31" y="432"/>
                </a:lnTo>
                <a:lnTo>
                  <a:pt x="37" y="434"/>
                </a:lnTo>
                <a:lnTo>
                  <a:pt x="49" y="444"/>
                </a:lnTo>
                <a:lnTo>
                  <a:pt x="57" y="446"/>
                </a:lnTo>
                <a:lnTo>
                  <a:pt x="70" y="446"/>
                </a:lnTo>
                <a:lnTo>
                  <a:pt x="72" y="450"/>
                </a:lnTo>
                <a:lnTo>
                  <a:pt x="76" y="448"/>
                </a:lnTo>
                <a:lnTo>
                  <a:pt x="78" y="446"/>
                </a:lnTo>
                <a:lnTo>
                  <a:pt x="82" y="446"/>
                </a:lnTo>
                <a:lnTo>
                  <a:pt x="94" y="436"/>
                </a:lnTo>
                <a:lnTo>
                  <a:pt x="102" y="434"/>
                </a:lnTo>
                <a:lnTo>
                  <a:pt x="106" y="428"/>
                </a:lnTo>
                <a:lnTo>
                  <a:pt x="112" y="424"/>
                </a:lnTo>
                <a:lnTo>
                  <a:pt x="145" y="422"/>
                </a:lnTo>
                <a:lnTo>
                  <a:pt x="149" y="426"/>
                </a:lnTo>
                <a:lnTo>
                  <a:pt x="172" y="422"/>
                </a:lnTo>
                <a:lnTo>
                  <a:pt x="180" y="406"/>
                </a:lnTo>
                <a:lnTo>
                  <a:pt x="214" y="392"/>
                </a:lnTo>
                <a:lnTo>
                  <a:pt x="227" y="392"/>
                </a:lnTo>
                <a:lnTo>
                  <a:pt x="247" y="388"/>
                </a:lnTo>
                <a:lnTo>
                  <a:pt x="265" y="378"/>
                </a:lnTo>
                <a:lnTo>
                  <a:pt x="292" y="378"/>
                </a:lnTo>
                <a:lnTo>
                  <a:pt x="306" y="380"/>
                </a:lnTo>
                <a:lnTo>
                  <a:pt x="316" y="388"/>
                </a:lnTo>
                <a:lnTo>
                  <a:pt x="322" y="386"/>
                </a:lnTo>
                <a:lnTo>
                  <a:pt x="333" y="392"/>
                </a:lnTo>
                <a:lnTo>
                  <a:pt x="333" y="388"/>
                </a:lnTo>
                <a:lnTo>
                  <a:pt x="341" y="396"/>
                </a:lnTo>
                <a:lnTo>
                  <a:pt x="347" y="398"/>
                </a:lnTo>
                <a:lnTo>
                  <a:pt x="345" y="406"/>
                </a:lnTo>
                <a:lnTo>
                  <a:pt x="351" y="410"/>
                </a:lnTo>
                <a:lnTo>
                  <a:pt x="355" y="410"/>
                </a:lnTo>
                <a:lnTo>
                  <a:pt x="367" y="432"/>
                </a:lnTo>
                <a:lnTo>
                  <a:pt x="367" y="440"/>
                </a:lnTo>
                <a:lnTo>
                  <a:pt x="363" y="436"/>
                </a:lnTo>
                <a:lnTo>
                  <a:pt x="363" y="440"/>
                </a:lnTo>
                <a:lnTo>
                  <a:pt x="376" y="448"/>
                </a:lnTo>
                <a:lnTo>
                  <a:pt x="376" y="442"/>
                </a:lnTo>
                <a:lnTo>
                  <a:pt x="374" y="442"/>
                </a:lnTo>
                <a:lnTo>
                  <a:pt x="376" y="440"/>
                </a:lnTo>
                <a:lnTo>
                  <a:pt x="382" y="434"/>
                </a:lnTo>
                <a:lnTo>
                  <a:pt x="384" y="428"/>
                </a:lnTo>
                <a:lnTo>
                  <a:pt x="392" y="422"/>
                </a:lnTo>
                <a:lnTo>
                  <a:pt x="396" y="422"/>
                </a:lnTo>
                <a:lnTo>
                  <a:pt x="402" y="410"/>
                </a:lnTo>
                <a:lnTo>
                  <a:pt x="406" y="406"/>
                </a:lnTo>
                <a:lnTo>
                  <a:pt x="406" y="398"/>
                </a:lnTo>
                <a:lnTo>
                  <a:pt x="410" y="410"/>
                </a:lnTo>
                <a:lnTo>
                  <a:pt x="408" y="410"/>
                </a:lnTo>
                <a:lnTo>
                  <a:pt x="408" y="418"/>
                </a:lnTo>
                <a:lnTo>
                  <a:pt x="402" y="430"/>
                </a:lnTo>
                <a:lnTo>
                  <a:pt x="400" y="444"/>
                </a:lnTo>
                <a:lnTo>
                  <a:pt x="392" y="446"/>
                </a:lnTo>
                <a:lnTo>
                  <a:pt x="392" y="452"/>
                </a:lnTo>
                <a:lnTo>
                  <a:pt x="394" y="454"/>
                </a:lnTo>
                <a:lnTo>
                  <a:pt x="406" y="450"/>
                </a:lnTo>
                <a:lnTo>
                  <a:pt x="408" y="438"/>
                </a:lnTo>
                <a:lnTo>
                  <a:pt x="412" y="432"/>
                </a:lnTo>
                <a:lnTo>
                  <a:pt x="418" y="442"/>
                </a:lnTo>
                <a:lnTo>
                  <a:pt x="418" y="452"/>
                </a:lnTo>
                <a:lnTo>
                  <a:pt x="414" y="460"/>
                </a:lnTo>
                <a:lnTo>
                  <a:pt x="418" y="460"/>
                </a:lnTo>
                <a:lnTo>
                  <a:pt x="431" y="456"/>
                </a:lnTo>
                <a:lnTo>
                  <a:pt x="429" y="462"/>
                </a:lnTo>
                <a:lnTo>
                  <a:pt x="437" y="472"/>
                </a:lnTo>
                <a:lnTo>
                  <a:pt x="439" y="480"/>
                </a:lnTo>
                <a:lnTo>
                  <a:pt x="439" y="490"/>
                </a:lnTo>
                <a:lnTo>
                  <a:pt x="443" y="498"/>
                </a:lnTo>
                <a:lnTo>
                  <a:pt x="451" y="508"/>
                </a:lnTo>
                <a:lnTo>
                  <a:pt x="461" y="512"/>
                </a:lnTo>
                <a:lnTo>
                  <a:pt x="469" y="518"/>
                </a:lnTo>
                <a:lnTo>
                  <a:pt x="473" y="516"/>
                </a:lnTo>
                <a:lnTo>
                  <a:pt x="484" y="518"/>
                </a:lnTo>
                <a:lnTo>
                  <a:pt x="500" y="528"/>
                </a:lnTo>
                <a:lnTo>
                  <a:pt x="508" y="524"/>
                </a:lnTo>
                <a:lnTo>
                  <a:pt x="514" y="516"/>
                </a:lnTo>
                <a:lnTo>
                  <a:pt x="520" y="514"/>
                </a:lnTo>
                <a:lnTo>
                  <a:pt x="516" y="512"/>
                </a:lnTo>
                <a:lnTo>
                  <a:pt x="524" y="508"/>
                </a:lnTo>
                <a:lnTo>
                  <a:pt x="527" y="508"/>
                </a:lnTo>
                <a:lnTo>
                  <a:pt x="527" y="512"/>
                </a:lnTo>
                <a:lnTo>
                  <a:pt x="525" y="516"/>
                </a:lnTo>
                <a:lnTo>
                  <a:pt x="522" y="516"/>
                </a:lnTo>
                <a:lnTo>
                  <a:pt x="524" y="518"/>
                </a:lnTo>
                <a:lnTo>
                  <a:pt x="527" y="520"/>
                </a:lnTo>
                <a:lnTo>
                  <a:pt x="533" y="516"/>
                </a:lnTo>
                <a:lnTo>
                  <a:pt x="535" y="518"/>
                </a:lnTo>
                <a:lnTo>
                  <a:pt x="535" y="522"/>
                </a:lnTo>
                <a:lnTo>
                  <a:pt x="545" y="528"/>
                </a:lnTo>
                <a:lnTo>
                  <a:pt x="549" y="534"/>
                </a:lnTo>
                <a:lnTo>
                  <a:pt x="553" y="526"/>
                </a:lnTo>
                <a:lnTo>
                  <a:pt x="549" y="530"/>
                </a:lnTo>
                <a:lnTo>
                  <a:pt x="547" y="526"/>
                </a:lnTo>
                <a:lnTo>
                  <a:pt x="557" y="526"/>
                </a:lnTo>
                <a:lnTo>
                  <a:pt x="571" y="512"/>
                </a:lnTo>
                <a:lnTo>
                  <a:pt x="578" y="508"/>
                </a:lnTo>
                <a:lnTo>
                  <a:pt x="598" y="506"/>
                </a:lnTo>
                <a:lnTo>
                  <a:pt x="604" y="504"/>
                </a:lnTo>
                <a:lnTo>
                  <a:pt x="604" y="500"/>
                </a:lnTo>
                <a:lnTo>
                  <a:pt x="608" y="502"/>
                </a:lnTo>
                <a:lnTo>
                  <a:pt x="610" y="500"/>
                </a:lnTo>
                <a:lnTo>
                  <a:pt x="608" y="488"/>
                </a:lnTo>
                <a:lnTo>
                  <a:pt x="612" y="476"/>
                </a:lnTo>
                <a:lnTo>
                  <a:pt x="612" y="464"/>
                </a:lnTo>
                <a:lnTo>
                  <a:pt x="620" y="450"/>
                </a:lnTo>
                <a:lnTo>
                  <a:pt x="622" y="452"/>
                </a:lnTo>
                <a:lnTo>
                  <a:pt x="626" y="434"/>
                </a:lnTo>
                <a:lnTo>
                  <a:pt x="631" y="424"/>
                </a:lnTo>
                <a:lnTo>
                  <a:pt x="629" y="420"/>
                </a:lnTo>
                <a:lnTo>
                  <a:pt x="635" y="414"/>
                </a:lnTo>
                <a:lnTo>
                  <a:pt x="639" y="406"/>
                </a:lnTo>
                <a:lnTo>
                  <a:pt x="645" y="404"/>
                </a:lnTo>
                <a:lnTo>
                  <a:pt x="643" y="402"/>
                </a:lnTo>
                <a:lnTo>
                  <a:pt x="649" y="396"/>
                </a:lnTo>
                <a:lnTo>
                  <a:pt x="649" y="392"/>
                </a:lnTo>
                <a:lnTo>
                  <a:pt x="653" y="386"/>
                </a:lnTo>
                <a:lnTo>
                  <a:pt x="659" y="374"/>
                </a:lnTo>
                <a:lnTo>
                  <a:pt x="659" y="358"/>
                </a:lnTo>
                <a:lnTo>
                  <a:pt x="663" y="352"/>
                </a:lnTo>
                <a:lnTo>
                  <a:pt x="667" y="324"/>
                </a:lnTo>
                <a:lnTo>
                  <a:pt x="667" y="316"/>
                </a:lnTo>
                <a:lnTo>
                  <a:pt x="661" y="294"/>
                </a:lnTo>
                <a:lnTo>
                  <a:pt x="661" y="292"/>
                </a:lnTo>
                <a:lnTo>
                  <a:pt x="659" y="278"/>
                </a:lnTo>
                <a:lnTo>
                  <a:pt x="659" y="268"/>
                </a:lnTo>
                <a:lnTo>
                  <a:pt x="659" y="270"/>
                </a:lnTo>
                <a:lnTo>
                  <a:pt x="657" y="268"/>
                </a:lnTo>
                <a:lnTo>
                  <a:pt x="655" y="258"/>
                </a:lnTo>
                <a:lnTo>
                  <a:pt x="651" y="256"/>
                </a:lnTo>
                <a:lnTo>
                  <a:pt x="651" y="254"/>
                </a:lnTo>
                <a:lnTo>
                  <a:pt x="647" y="248"/>
                </a:lnTo>
                <a:lnTo>
                  <a:pt x="641" y="244"/>
                </a:lnTo>
                <a:lnTo>
                  <a:pt x="637" y="236"/>
                </a:lnTo>
                <a:lnTo>
                  <a:pt x="631" y="234"/>
                </a:lnTo>
                <a:lnTo>
                  <a:pt x="624" y="226"/>
                </a:lnTo>
                <a:lnTo>
                  <a:pt x="620" y="206"/>
                </a:lnTo>
                <a:lnTo>
                  <a:pt x="618" y="204"/>
                </a:lnTo>
                <a:lnTo>
                  <a:pt x="618" y="208"/>
                </a:lnTo>
                <a:lnTo>
                  <a:pt x="610" y="204"/>
                </a:lnTo>
                <a:lnTo>
                  <a:pt x="610" y="200"/>
                </a:lnTo>
                <a:lnTo>
                  <a:pt x="608" y="202"/>
                </a:lnTo>
                <a:lnTo>
                  <a:pt x="608" y="206"/>
                </a:lnTo>
                <a:lnTo>
                  <a:pt x="604" y="208"/>
                </a:lnTo>
                <a:lnTo>
                  <a:pt x="600" y="200"/>
                </a:lnTo>
                <a:lnTo>
                  <a:pt x="600" y="188"/>
                </a:lnTo>
                <a:lnTo>
                  <a:pt x="598" y="188"/>
                </a:lnTo>
                <a:lnTo>
                  <a:pt x="592" y="178"/>
                </a:lnTo>
                <a:lnTo>
                  <a:pt x="588" y="176"/>
                </a:lnTo>
                <a:lnTo>
                  <a:pt x="588" y="172"/>
                </a:lnTo>
                <a:lnTo>
                  <a:pt x="590" y="172"/>
                </a:lnTo>
                <a:lnTo>
                  <a:pt x="590" y="168"/>
                </a:lnTo>
                <a:lnTo>
                  <a:pt x="582" y="164"/>
                </a:lnTo>
                <a:lnTo>
                  <a:pt x="578" y="160"/>
                </a:lnTo>
                <a:lnTo>
                  <a:pt x="573" y="158"/>
                </a:lnTo>
                <a:lnTo>
                  <a:pt x="571" y="160"/>
                </a:lnTo>
                <a:lnTo>
                  <a:pt x="567" y="150"/>
                </a:lnTo>
                <a:lnTo>
                  <a:pt x="563" y="152"/>
                </a:lnTo>
                <a:lnTo>
                  <a:pt x="557" y="150"/>
                </a:lnTo>
                <a:lnTo>
                  <a:pt x="549" y="146"/>
                </a:lnTo>
                <a:lnTo>
                  <a:pt x="549" y="138"/>
                </a:lnTo>
                <a:lnTo>
                  <a:pt x="547" y="138"/>
                </a:lnTo>
                <a:lnTo>
                  <a:pt x="545" y="136"/>
                </a:lnTo>
                <a:lnTo>
                  <a:pt x="543" y="122"/>
                </a:lnTo>
                <a:lnTo>
                  <a:pt x="541" y="108"/>
                </a:lnTo>
                <a:lnTo>
                  <a:pt x="537" y="108"/>
                </a:lnTo>
                <a:lnTo>
                  <a:pt x="533" y="102"/>
                </a:lnTo>
                <a:lnTo>
                  <a:pt x="531" y="86"/>
                </a:lnTo>
                <a:lnTo>
                  <a:pt x="531" y="74"/>
                </a:lnTo>
                <a:lnTo>
                  <a:pt x="520" y="66"/>
                </a:lnTo>
                <a:lnTo>
                  <a:pt x="518" y="62"/>
                </a:lnTo>
                <a:lnTo>
                  <a:pt x="516" y="62"/>
                </a:lnTo>
                <a:lnTo>
                  <a:pt x="510" y="66"/>
                </a:lnTo>
                <a:lnTo>
                  <a:pt x="504" y="62"/>
                </a:lnTo>
                <a:lnTo>
                  <a:pt x="498" y="34"/>
                </a:lnTo>
                <a:lnTo>
                  <a:pt x="494" y="28"/>
                </a:lnTo>
                <a:lnTo>
                  <a:pt x="494" y="22"/>
                </a:lnTo>
                <a:lnTo>
                  <a:pt x="490" y="22"/>
                </a:lnTo>
                <a:lnTo>
                  <a:pt x="488" y="18"/>
                </a:lnTo>
                <a:lnTo>
                  <a:pt x="488" y="6"/>
                </a:lnTo>
                <a:lnTo>
                  <a:pt x="488" y="2"/>
                </a:lnTo>
                <a:lnTo>
                  <a:pt x="486" y="0"/>
                </a:lnTo>
                <a:lnTo>
                  <a:pt x="480" y="6"/>
                </a:lnTo>
                <a:lnTo>
                  <a:pt x="480" y="10"/>
                </a:lnTo>
                <a:lnTo>
                  <a:pt x="476" y="14"/>
                </a:lnTo>
                <a:lnTo>
                  <a:pt x="474" y="24"/>
                </a:lnTo>
                <a:lnTo>
                  <a:pt x="471" y="24"/>
                </a:lnTo>
                <a:lnTo>
                  <a:pt x="469" y="30"/>
                </a:lnTo>
                <a:lnTo>
                  <a:pt x="469" y="34"/>
                </a:lnTo>
                <a:lnTo>
                  <a:pt x="471" y="34"/>
                </a:lnTo>
                <a:lnTo>
                  <a:pt x="471" y="46"/>
                </a:lnTo>
                <a:lnTo>
                  <a:pt x="467" y="52"/>
                </a:lnTo>
                <a:lnTo>
                  <a:pt x="467" y="66"/>
                </a:lnTo>
                <a:lnTo>
                  <a:pt x="469" y="76"/>
                </a:lnTo>
                <a:lnTo>
                  <a:pt x="463" y="102"/>
                </a:lnTo>
                <a:lnTo>
                  <a:pt x="457" y="118"/>
                </a:lnTo>
                <a:lnTo>
                  <a:pt x="443" y="124"/>
                </a:lnTo>
                <a:lnTo>
                  <a:pt x="429" y="114"/>
                </a:lnTo>
                <a:lnTo>
                  <a:pt x="425" y="108"/>
                </a:lnTo>
                <a:lnTo>
                  <a:pt x="412" y="104"/>
                </a:lnTo>
                <a:lnTo>
                  <a:pt x="398" y="92"/>
                </a:lnTo>
                <a:lnTo>
                  <a:pt x="386" y="90"/>
                </a:lnTo>
                <a:lnTo>
                  <a:pt x="384" y="92"/>
                </a:lnTo>
                <a:lnTo>
                  <a:pt x="382" y="82"/>
                </a:lnTo>
                <a:lnTo>
                  <a:pt x="374" y="78"/>
                </a:lnTo>
                <a:lnTo>
                  <a:pt x="373" y="78"/>
                </a:lnTo>
                <a:lnTo>
                  <a:pt x="369" y="74"/>
                </a:lnTo>
                <a:lnTo>
                  <a:pt x="376" y="52"/>
                </a:lnTo>
                <a:lnTo>
                  <a:pt x="374" y="54"/>
                </a:lnTo>
                <a:lnTo>
                  <a:pt x="374" y="46"/>
                </a:lnTo>
                <a:lnTo>
                  <a:pt x="378" y="48"/>
                </a:lnTo>
                <a:lnTo>
                  <a:pt x="378" y="44"/>
                </a:lnTo>
                <a:lnTo>
                  <a:pt x="380" y="42"/>
                </a:lnTo>
                <a:lnTo>
                  <a:pt x="380" y="44"/>
                </a:lnTo>
                <a:lnTo>
                  <a:pt x="384" y="44"/>
                </a:lnTo>
                <a:lnTo>
                  <a:pt x="386" y="40"/>
                </a:lnTo>
                <a:lnTo>
                  <a:pt x="384" y="38"/>
                </a:lnTo>
                <a:lnTo>
                  <a:pt x="386" y="36"/>
                </a:lnTo>
                <a:lnTo>
                  <a:pt x="390" y="28"/>
                </a:lnTo>
                <a:lnTo>
                  <a:pt x="384" y="30"/>
                </a:lnTo>
                <a:lnTo>
                  <a:pt x="382" y="22"/>
                </a:lnTo>
                <a:lnTo>
                  <a:pt x="380" y="24"/>
                </a:lnTo>
                <a:lnTo>
                  <a:pt x="378" y="32"/>
                </a:lnTo>
                <a:lnTo>
                  <a:pt x="376" y="32"/>
                </a:lnTo>
                <a:lnTo>
                  <a:pt x="374" y="26"/>
                </a:lnTo>
                <a:lnTo>
                  <a:pt x="374" y="28"/>
                </a:lnTo>
                <a:lnTo>
                  <a:pt x="373" y="26"/>
                </a:lnTo>
                <a:lnTo>
                  <a:pt x="374" y="22"/>
                </a:lnTo>
                <a:lnTo>
                  <a:pt x="367" y="24"/>
                </a:lnTo>
                <a:lnTo>
                  <a:pt x="363" y="28"/>
                </a:lnTo>
                <a:lnTo>
                  <a:pt x="355" y="24"/>
                </a:lnTo>
                <a:lnTo>
                  <a:pt x="345" y="24"/>
                </a:lnTo>
                <a:lnTo>
                  <a:pt x="339" y="22"/>
                </a:lnTo>
                <a:lnTo>
                  <a:pt x="339" y="20"/>
                </a:lnTo>
                <a:lnTo>
                  <a:pt x="335" y="20"/>
                </a:lnTo>
                <a:lnTo>
                  <a:pt x="327" y="18"/>
                </a:lnTo>
                <a:lnTo>
                  <a:pt x="323" y="14"/>
                </a:lnTo>
                <a:lnTo>
                  <a:pt x="322" y="16"/>
                </a:lnTo>
                <a:lnTo>
                  <a:pt x="314" y="10"/>
                </a:lnTo>
                <a:lnTo>
                  <a:pt x="312" y="14"/>
                </a:lnTo>
                <a:lnTo>
                  <a:pt x="310" y="8"/>
                </a:lnTo>
                <a:lnTo>
                  <a:pt x="308" y="12"/>
                </a:lnTo>
                <a:lnTo>
                  <a:pt x="306" y="12"/>
                </a:lnTo>
                <a:lnTo>
                  <a:pt x="308" y="12"/>
                </a:lnTo>
                <a:lnTo>
                  <a:pt x="312" y="16"/>
                </a:lnTo>
                <a:lnTo>
                  <a:pt x="318" y="16"/>
                </a:lnTo>
                <a:lnTo>
                  <a:pt x="320" y="18"/>
                </a:lnTo>
                <a:lnTo>
                  <a:pt x="320" y="24"/>
                </a:lnTo>
                <a:lnTo>
                  <a:pt x="312" y="28"/>
                </a:lnTo>
                <a:lnTo>
                  <a:pt x="298" y="28"/>
                </a:lnTo>
                <a:lnTo>
                  <a:pt x="298" y="30"/>
                </a:lnTo>
                <a:lnTo>
                  <a:pt x="294" y="28"/>
                </a:lnTo>
                <a:lnTo>
                  <a:pt x="290" y="30"/>
                </a:lnTo>
                <a:lnTo>
                  <a:pt x="292" y="36"/>
                </a:lnTo>
                <a:lnTo>
                  <a:pt x="286" y="32"/>
                </a:lnTo>
                <a:lnTo>
                  <a:pt x="286" y="34"/>
                </a:lnTo>
                <a:lnTo>
                  <a:pt x="280" y="36"/>
                </a:lnTo>
                <a:lnTo>
                  <a:pt x="278" y="44"/>
                </a:lnTo>
                <a:lnTo>
                  <a:pt x="280" y="44"/>
                </a:lnTo>
                <a:lnTo>
                  <a:pt x="282" y="48"/>
                </a:lnTo>
                <a:lnTo>
                  <a:pt x="280" y="50"/>
                </a:lnTo>
                <a:lnTo>
                  <a:pt x="274" y="50"/>
                </a:lnTo>
                <a:lnTo>
                  <a:pt x="271" y="58"/>
                </a:lnTo>
                <a:lnTo>
                  <a:pt x="267" y="58"/>
                </a:lnTo>
                <a:lnTo>
                  <a:pt x="267" y="64"/>
                </a:lnTo>
                <a:lnTo>
                  <a:pt x="272" y="72"/>
                </a:lnTo>
                <a:lnTo>
                  <a:pt x="271" y="74"/>
                </a:lnTo>
                <a:lnTo>
                  <a:pt x="271" y="78"/>
                </a:lnTo>
                <a:lnTo>
                  <a:pt x="263" y="72"/>
                </a:lnTo>
                <a:lnTo>
                  <a:pt x="253" y="72"/>
                </a:lnTo>
                <a:lnTo>
                  <a:pt x="251" y="74"/>
                </a:lnTo>
                <a:lnTo>
                  <a:pt x="247" y="76"/>
                </a:lnTo>
                <a:lnTo>
                  <a:pt x="241" y="86"/>
                </a:lnTo>
                <a:lnTo>
                  <a:pt x="243" y="82"/>
                </a:lnTo>
                <a:lnTo>
                  <a:pt x="245" y="70"/>
                </a:lnTo>
                <a:lnTo>
                  <a:pt x="237" y="60"/>
                </a:lnTo>
                <a:lnTo>
                  <a:pt x="225" y="54"/>
                </a:lnTo>
                <a:lnTo>
                  <a:pt x="222" y="54"/>
                </a:lnTo>
                <a:lnTo>
                  <a:pt x="222" y="58"/>
                </a:lnTo>
                <a:lnTo>
                  <a:pt x="218" y="60"/>
                </a:lnTo>
                <a:lnTo>
                  <a:pt x="216" y="58"/>
                </a:lnTo>
                <a:lnTo>
                  <a:pt x="214" y="62"/>
                </a:lnTo>
                <a:lnTo>
                  <a:pt x="210" y="58"/>
                </a:lnTo>
                <a:lnTo>
                  <a:pt x="212" y="62"/>
                </a:lnTo>
                <a:lnTo>
                  <a:pt x="210" y="66"/>
                </a:lnTo>
                <a:lnTo>
                  <a:pt x="206" y="70"/>
                </a:lnTo>
                <a:lnTo>
                  <a:pt x="206" y="66"/>
                </a:lnTo>
                <a:lnTo>
                  <a:pt x="198" y="68"/>
                </a:lnTo>
                <a:lnTo>
                  <a:pt x="200" y="78"/>
                </a:lnTo>
                <a:lnTo>
                  <a:pt x="194" y="76"/>
                </a:lnTo>
                <a:lnTo>
                  <a:pt x="192" y="78"/>
                </a:lnTo>
                <a:lnTo>
                  <a:pt x="194" y="82"/>
                </a:lnTo>
                <a:lnTo>
                  <a:pt x="190" y="82"/>
                </a:lnTo>
                <a:lnTo>
                  <a:pt x="186" y="84"/>
                </a:lnTo>
                <a:lnTo>
                  <a:pt x="188" y="90"/>
                </a:lnTo>
                <a:lnTo>
                  <a:pt x="184" y="94"/>
                </a:lnTo>
                <a:lnTo>
                  <a:pt x="182" y="98"/>
                </a:lnTo>
                <a:lnTo>
                  <a:pt x="186" y="100"/>
                </a:lnTo>
                <a:lnTo>
                  <a:pt x="184" y="102"/>
                </a:lnTo>
                <a:lnTo>
                  <a:pt x="180" y="100"/>
                </a:lnTo>
                <a:lnTo>
                  <a:pt x="176" y="96"/>
                </a:lnTo>
                <a:lnTo>
                  <a:pt x="171" y="94"/>
                </a:lnTo>
                <a:lnTo>
                  <a:pt x="169" y="96"/>
                </a:lnTo>
                <a:lnTo>
                  <a:pt x="169" y="102"/>
                </a:lnTo>
                <a:lnTo>
                  <a:pt x="172" y="108"/>
                </a:lnTo>
                <a:lnTo>
                  <a:pt x="172" y="110"/>
                </a:lnTo>
                <a:lnTo>
                  <a:pt x="171" y="112"/>
                </a:lnTo>
                <a:lnTo>
                  <a:pt x="169" y="120"/>
                </a:lnTo>
                <a:lnTo>
                  <a:pt x="159" y="100"/>
                </a:lnTo>
                <a:lnTo>
                  <a:pt x="157" y="104"/>
                </a:lnTo>
                <a:lnTo>
                  <a:pt x="149" y="110"/>
                </a:lnTo>
                <a:lnTo>
                  <a:pt x="147" y="118"/>
                </a:lnTo>
                <a:lnTo>
                  <a:pt x="149" y="128"/>
                </a:lnTo>
                <a:lnTo>
                  <a:pt x="143" y="136"/>
                </a:lnTo>
                <a:lnTo>
                  <a:pt x="141" y="136"/>
                </a:lnTo>
                <a:lnTo>
                  <a:pt x="135" y="148"/>
                </a:lnTo>
                <a:lnTo>
                  <a:pt x="127" y="156"/>
                </a:lnTo>
                <a:lnTo>
                  <a:pt x="104" y="162"/>
                </a:lnTo>
                <a:lnTo>
                  <a:pt x="96" y="162"/>
                </a:lnTo>
                <a:lnTo>
                  <a:pt x="90" y="168"/>
                </a:lnTo>
                <a:lnTo>
                  <a:pt x="80" y="168"/>
                </a:lnTo>
                <a:lnTo>
                  <a:pt x="72" y="174"/>
                </a:lnTo>
                <a:lnTo>
                  <a:pt x="57" y="172"/>
                </a:lnTo>
                <a:lnTo>
                  <a:pt x="43" y="180"/>
                </a:lnTo>
                <a:lnTo>
                  <a:pt x="35" y="190"/>
                </a:lnTo>
                <a:lnTo>
                  <a:pt x="29" y="192"/>
                </a:lnTo>
                <a:lnTo>
                  <a:pt x="21" y="196"/>
                </a:lnTo>
                <a:lnTo>
                  <a:pt x="14" y="208"/>
                </a:lnTo>
                <a:lnTo>
                  <a:pt x="12" y="208"/>
                </a:lnTo>
                <a:lnTo>
                  <a:pt x="12" y="202"/>
                </a:lnTo>
                <a:lnTo>
                  <a:pt x="14" y="194"/>
                </a:lnTo>
                <a:lnTo>
                  <a:pt x="12" y="196"/>
                </a:lnTo>
                <a:lnTo>
                  <a:pt x="8" y="204"/>
                </a:lnTo>
                <a:lnTo>
                  <a:pt x="6" y="210"/>
                </a:lnTo>
                <a:lnTo>
                  <a:pt x="8" y="214"/>
                </a:lnTo>
                <a:lnTo>
                  <a:pt x="8" y="224"/>
                </a:lnTo>
                <a:lnTo>
                  <a:pt x="2" y="234"/>
                </a:lnTo>
                <a:lnTo>
                  <a:pt x="2" y="244"/>
                </a:lnTo>
                <a:lnTo>
                  <a:pt x="10" y="260"/>
                </a:lnTo>
                <a:lnTo>
                  <a:pt x="10" y="262"/>
                </a:lnTo>
                <a:lnTo>
                  <a:pt x="16" y="268"/>
                </a:lnTo>
                <a:lnTo>
                  <a:pt x="16" y="274"/>
                </a:lnTo>
                <a:lnTo>
                  <a:pt x="14" y="280"/>
                </a:lnTo>
                <a:lnTo>
                  <a:pt x="10" y="278"/>
                </a:lnTo>
                <a:lnTo>
                  <a:pt x="10" y="272"/>
                </a:lnTo>
                <a:lnTo>
                  <a:pt x="8" y="274"/>
                </a:lnTo>
                <a:lnTo>
                  <a:pt x="2" y="264"/>
                </a:lnTo>
                <a:lnTo>
                  <a:pt x="10" y="282"/>
                </a:lnTo>
                <a:lnTo>
                  <a:pt x="6" y="282"/>
                </a:lnTo>
                <a:lnTo>
                  <a:pt x="4" y="282"/>
                </a:lnTo>
                <a:lnTo>
                  <a:pt x="2" y="276"/>
                </a:lnTo>
                <a:lnTo>
                  <a:pt x="0" y="274"/>
                </a:lnTo>
                <a:lnTo>
                  <a:pt x="0" y="276"/>
                </a:lnTo>
                <a:lnTo>
                  <a:pt x="6" y="286"/>
                </a:lnTo>
                <a:lnTo>
                  <a:pt x="12" y="292"/>
                </a:lnTo>
                <a:lnTo>
                  <a:pt x="16" y="302"/>
                </a:lnTo>
                <a:lnTo>
                  <a:pt x="16" y="310"/>
                </a:lnTo>
                <a:lnTo>
                  <a:pt x="27" y="334"/>
                </a:lnTo>
                <a:lnTo>
                  <a:pt x="29" y="354"/>
                </a:lnTo>
                <a:lnTo>
                  <a:pt x="41" y="380"/>
                </a:lnTo>
                <a:lnTo>
                  <a:pt x="41" y="396"/>
                </a:lnTo>
                <a:lnTo>
                  <a:pt x="41" y="402"/>
                </a:lnTo>
                <a:lnTo>
                  <a:pt x="41" y="410"/>
                </a:lnTo>
                <a:lnTo>
                  <a:pt x="37" y="418"/>
                </a:lnTo>
                <a:lnTo>
                  <a:pt x="31" y="41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grpSp>
        <p:nvGrpSpPr>
          <p:cNvPr id="609" name="Group 120"/>
          <p:cNvGrpSpPr/>
          <p:nvPr/>
        </p:nvGrpSpPr>
        <p:grpSpPr>
          <a:xfrm>
            <a:off x="161381" y="2431723"/>
            <a:ext cx="226979" cy="389708"/>
            <a:chOff x="815904" y="4879224"/>
            <a:chExt cx="435046" cy="919123"/>
          </a:xfrm>
        </p:grpSpPr>
        <p:sp>
          <p:nvSpPr>
            <p:cNvPr id="610" name="Freeform 91"/>
            <p:cNvSpPr>
              <a:spLocks/>
            </p:cNvSpPr>
            <p:nvPr/>
          </p:nvSpPr>
          <p:spPr bwMode="auto">
            <a:xfrm>
              <a:off x="1047928" y="5575673"/>
              <a:ext cx="203022" cy="222674"/>
            </a:xfrm>
            <a:custGeom>
              <a:avLst/>
              <a:gdLst>
                <a:gd name="T0" fmla="*/ 78 w 252"/>
                <a:gd name="T1" fmla="*/ 66 h 282"/>
                <a:gd name="T2" fmla="*/ 42 w 252"/>
                <a:gd name="T3" fmla="*/ 162 h 282"/>
                <a:gd name="T4" fmla="*/ 6 w 252"/>
                <a:gd name="T5" fmla="*/ 192 h 282"/>
                <a:gd name="T6" fmla="*/ 0 w 252"/>
                <a:gd name="T7" fmla="*/ 216 h 282"/>
                <a:gd name="T8" fmla="*/ 24 w 252"/>
                <a:gd name="T9" fmla="*/ 264 h 282"/>
                <a:gd name="T10" fmla="*/ 78 w 252"/>
                <a:gd name="T11" fmla="*/ 252 h 282"/>
                <a:gd name="T12" fmla="*/ 144 w 252"/>
                <a:gd name="T13" fmla="*/ 258 h 282"/>
                <a:gd name="T14" fmla="*/ 150 w 252"/>
                <a:gd name="T15" fmla="*/ 270 h 282"/>
                <a:gd name="T16" fmla="*/ 192 w 252"/>
                <a:gd name="T17" fmla="*/ 282 h 282"/>
                <a:gd name="T18" fmla="*/ 228 w 252"/>
                <a:gd name="T19" fmla="*/ 282 h 282"/>
                <a:gd name="T20" fmla="*/ 252 w 252"/>
                <a:gd name="T21" fmla="*/ 276 h 282"/>
                <a:gd name="T22" fmla="*/ 246 w 252"/>
                <a:gd name="T23" fmla="*/ 252 h 282"/>
                <a:gd name="T24" fmla="*/ 240 w 252"/>
                <a:gd name="T25" fmla="*/ 228 h 282"/>
                <a:gd name="T26" fmla="*/ 252 w 252"/>
                <a:gd name="T27" fmla="*/ 210 h 282"/>
                <a:gd name="T28" fmla="*/ 240 w 252"/>
                <a:gd name="T29" fmla="*/ 198 h 282"/>
                <a:gd name="T30" fmla="*/ 252 w 252"/>
                <a:gd name="T31" fmla="*/ 180 h 282"/>
                <a:gd name="T32" fmla="*/ 252 w 252"/>
                <a:gd name="T33" fmla="*/ 150 h 282"/>
                <a:gd name="T34" fmla="*/ 228 w 252"/>
                <a:gd name="T35" fmla="*/ 90 h 282"/>
                <a:gd name="T36" fmla="*/ 204 w 252"/>
                <a:gd name="T37" fmla="*/ 54 h 282"/>
                <a:gd name="T38" fmla="*/ 198 w 252"/>
                <a:gd name="T39" fmla="*/ 24 h 282"/>
                <a:gd name="T40" fmla="*/ 180 w 252"/>
                <a:gd name="T41" fmla="*/ 0 h 282"/>
                <a:gd name="T42" fmla="*/ 150 w 252"/>
                <a:gd name="T43" fmla="*/ 54 h 282"/>
                <a:gd name="T44" fmla="*/ 78 w 252"/>
                <a:gd name="T45" fmla="*/ 66 h 28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2"/>
                <a:gd name="T70" fmla="*/ 0 h 282"/>
                <a:gd name="T71" fmla="*/ 252 w 252"/>
                <a:gd name="T72" fmla="*/ 282 h 28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2" h="282">
                  <a:moveTo>
                    <a:pt x="78" y="66"/>
                  </a:moveTo>
                  <a:lnTo>
                    <a:pt x="42" y="162"/>
                  </a:lnTo>
                  <a:lnTo>
                    <a:pt x="6" y="192"/>
                  </a:lnTo>
                  <a:lnTo>
                    <a:pt x="0" y="216"/>
                  </a:lnTo>
                  <a:lnTo>
                    <a:pt x="24" y="264"/>
                  </a:lnTo>
                  <a:lnTo>
                    <a:pt x="78" y="252"/>
                  </a:lnTo>
                  <a:lnTo>
                    <a:pt x="144" y="258"/>
                  </a:lnTo>
                  <a:lnTo>
                    <a:pt x="150" y="270"/>
                  </a:lnTo>
                  <a:lnTo>
                    <a:pt x="192" y="282"/>
                  </a:lnTo>
                  <a:lnTo>
                    <a:pt x="228" y="282"/>
                  </a:lnTo>
                  <a:lnTo>
                    <a:pt x="252" y="276"/>
                  </a:lnTo>
                  <a:lnTo>
                    <a:pt x="246" y="252"/>
                  </a:lnTo>
                  <a:lnTo>
                    <a:pt x="240" y="228"/>
                  </a:lnTo>
                  <a:lnTo>
                    <a:pt x="252" y="210"/>
                  </a:lnTo>
                  <a:lnTo>
                    <a:pt x="240" y="198"/>
                  </a:lnTo>
                  <a:lnTo>
                    <a:pt x="252" y="180"/>
                  </a:lnTo>
                  <a:lnTo>
                    <a:pt x="252" y="150"/>
                  </a:lnTo>
                  <a:lnTo>
                    <a:pt x="228" y="90"/>
                  </a:lnTo>
                  <a:lnTo>
                    <a:pt x="204" y="54"/>
                  </a:lnTo>
                  <a:lnTo>
                    <a:pt x="198" y="24"/>
                  </a:lnTo>
                  <a:lnTo>
                    <a:pt x="180" y="0"/>
                  </a:lnTo>
                  <a:lnTo>
                    <a:pt x="150" y="54"/>
                  </a:lnTo>
                  <a:lnTo>
                    <a:pt x="78" y="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rgbClr val="D9D9D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535353">
                    <a:lumMod val="75000"/>
                    <a:lumOff val="25000"/>
                  </a:srgbClr>
                </a:solidFill>
              </a:endParaRPr>
            </a:p>
          </p:txBody>
        </p:sp>
        <p:grpSp>
          <p:nvGrpSpPr>
            <p:cNvPr id="611" name="Group 118"/>
            <p:cNvGrpSpPr/>
            <p:nvPr/>
          </p:nvGrpSpPr>
          <p:grpSpPr>
            <a:xfrm>
              <a:off x="815904" y="4879224"/>
              <a:ext cx="420545" cy="620644"/>
              <a:chOff x="815904" y="4879224"/>
              <a:chExt cx="420545" cy="620644"/>
            </a:xfrm>
          </p:grpSpPr>
          <p:sp>
            <p:nvSpPr>
              <p:cNvPr id="612" name="Freeform 92"/>
              <p:cNvSpPr>
                <a:spLocks/>
              </p:cNvSpPr>
              <p:nvPr/>
            </p:nvSpPr>
            <p:spPr bwMode="auto">
              <a:xfrm>
                <a:off x="1159107" y="5390900"/>
                <a:ext cx="77342" cy="108968"/>
              </a:xfrm>
              <a:custGeom>
                <a:avLst/>
                <a:gdLst>
                  <a:gd name="T0" fmla="*/ 0 w 96"/>
                  <a:gd name="T1" fmla="*/ 18 h 138"/>
                  <a:gd name="T2" fmla="*/ 12 w 96"/>
                  <a:gd name="T3" fmla="*/ 0 h 138"/>
                  <a:gd name="T4" fmla="*/ 36 w 96"/>
                  <a:gd name="T5" fmla="*/ 0 h 138"/>
                  <a:gd name="T6" fmla="*/ 36 w 96"/>
                  <a:gd name="T7" fmla="*/ 42 h 138"/>
                  <a:gd name="T8" fmla="*/ 66 w 96"/>
                  <a:gd name="T9" fmla="*/ 54 h 138"/>
                  <a:gd name="T10" fmla="*/ 78 w 96"/>
                  <a:gd name="T11" fmla="*/ 66 h 138"/>
                  <a:gd name="T12" fmla="*/ 84 w 96"/>
                  <a:gd name="T13" fmla="*/ 102 h 138"/>
                  <a:gd name="T14" fmla="*/ 96 w 96"/>
                  <a:gd name="T15" fmla="*/ 120 h 138"/>
                  <a:gd name="T16" fmla="*/ 84 w 96"/>
                  <a:gd name="T17" fmla="*/ 138 h 138"/>
                  <a:gd name="T18" fmla="*/ 48 w 96"/>
                  <a:gd name="T19" fmla="*/ 138 h 138"/>
                  <a:gd name="T20" fmla="*/ 42 w 96"/>
                  <a:gd name="T21" fmla="*/ 126 h 138"/>
                  <a:gd name="T22" fmla="*/ 18 w 96"/>
                  <a:gd name="T23" fmla="*/ 120 h 138"/>
                  <a:gd name="T24" fmla="*/ 0 w 96"/>
                  <a:gd name="T25" fmla="*/ 102 h 138"/>
                  <a:gd name="T26" fmla="*/ 12 w 96"/>
                  <a:gd name="T27" fmla="*/ 72 h 138"/>
                  <a:gd name="T28" fmla="*/ 0 w 96"/>
                  <a:gd name="T29" fmla="*/ 18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"/>
                  <a:gd name="T46" fmla="*/ 0 h 138"/>
                  <a:gd name="T47" fmla="*/ 96 w 96"/>
                  <a:gd name="T48" fmla="*/ 138 h 13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" h="138">
                    <a:moveTo>
                      <a:pt x="0" y="18"/>
                    </a:moveTo>
                    <a:lnTo>
                      <a:pt x="12" y="0"/>
                    </a:lnTo>
                    <a:lnTo>
                      <a:pt x="36" y="0"/>
                    </a:lnTo>
                    <a:lnTo>
                      <a:pt x="36" y="42"/>
                    </a:lnTo>
                    <a:lnTo>
                      <a:pt x="66" y="54"/>
                    </a:lnTo>
                    <a:lnTo>
                      <a:pt x="78" y="66"/>
                    </a:lnTo>
                    <a:lnTo>
                      <a:pt x="84" y="102"/>
                    </a:lnTo>
                    <a:lnTo>
                      <a:pt x="96" y="120"/>
                    </a:lnTo>
                    <a:lnTo>
                      <a:pt x="84" y="138"/>
                    </a:lnTo>
                    <a:lnTo>
                      <a:pt x="48" y="138"/>
                    </a:lnTo>
                    <a:lnTo>
                      <a:pt x="42" y="126"/>
                    </a:lnTo>
                    <a:lnTo>
                      <a:pt x="18" y="120"/>
                    </a:lnTo>
                    <a:lnTo>
                      <a:pt x="0" y="102"/>
                    </a:lnTo>
                    <a:lnTo>
                      <a:pt x="12" y="7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613" name="Freeform 93"/>
              <p:cNvSpPr>
                <a:spLocks/>
              </p:cNvSpPr>
              <p:nvPr/>
            </p:nvSpPr>
            <p:spPr bwMode="auto">
              <a:xfrm>
                <a:off x="1023759" y="5135062"/>
                <a:ext cx="62840" cy="108968"/>
              </a:xfrm>
              <a:custGeom>
                <a:avLst/>
                <a:gdLst>
                  <a:gd name="T0" fmla="*/ 12 w 78"/>
                  <a:gd name="T1" fmla="*/ 0 h 138"/>
                  <a:gd name="T2" fmla="*/ 0 w 78"/>
                  <a:gd name="T3" fmla="*/ 72 h 138"/>
                  <a:gd name="T4" fmla="*/ 30 w 78"/>
                  <a:gd name="T5" fmla="*/ 96 h 138"/>
                  <a:gd name="T6" fmla="*/ 42 w 78"/>
                  <a:gd name="T7" fmla="*/ 114 h 138"/>
                  <a:gd name="T8" fmla="*/ 54 w 78"/>
                  <a:gd name="T9" fmla="*/ 126 h 138"/>
                  <a:gd name="T10" fmla="*/ 60 w 78"/>
                  <a:gd name="T11" fmla="*/ 138 h 138"/>
                  <a:gd name="T12" fmla="*/ 72 w 78"/>
                  <a:gd name="T13" fmla="*/ 126 h 138"/>
                  <a:gd name="T14" fmla="*/ 72 w 78"/>
                  <a:gd name="T15" fmla="*/ 114 h 138"/>
                  <a:gd name="T16" fmla="*/ 72 w 78"/>
                  <a:gd name="T17" fmla="*/ 90 h 138"/>
                  <a:gd name="T18" fmla="*/ 66 w 78"/>
                  <a:gd name="T19" fmla="*/ 72 h 138"/>
                  <a:gd name="T20" fmla="*/ 72 w 78"/>
                  <a:gd name="T21" fmla="*/ 72 h 138"/>
                  <a:gd name="T22" fmla="*/ 78 w 78"/>
                  <a:gd name="T23" fmla="*/ 30 h 138"/>
                  <a:gd name="T24" fmla="*/ 66 w 78"/>
                  <a:gd name="T25" fmla="*/ 18 h 138"/>
                  <a:gd name="T26" fmla="*/ 30 w 78"/>
                  <a:gd name="T27" fmla="*/ 18 h 138"/>
                  <a:gd name="T28" fmla="*/ 12 w 78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8"/>
                  <a:gd name="T46" fmla="*/ 0 h 138"/>
                  <a:gd name="T47" fmla="*/ 78 w 78"/>
                  <a:gd name="T48" fmla="*/ 138 h 13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8" h="138">
                    <a:moveTo>
                      <a:pt x="12" y="0"/>
                    </a:moveTo>
                    <a:lnTo>
                      <a:pt x="0" y="72"/>
                    </a:lnTo>
                    <a:lnTo>
                      <a:pt x="30" y="96"/>
                    </a:lnTo>
                    <a:lnTo>
                      <a:pt x="42" y="114"/>
                    </a:lnTo>
                    <a:lnTo>
                      <a:pt x="54" y="126"/>
                    </a:lnTo>
                    <a:lnTo>
                      <a:pt x="60" y="138"/>
                    </a:lnTo>
                    <a:lnTo>
                      <a:pt x="72" y="126"/>
                    </a:lnTo>
                    <a:lnTo>
                      <a:pt x="72" y="114"/>
                    </a:lnTo>
                    <a:lnTo>
                      <a:pt x="72" y="90"/>
                    </a:lnTo>
                    <a:lnTo>
                      <a:pt x="66" y="72"/>
                    </a:lnTo>
                    <a:lnTo>
                      <a:pt x="72" y="72"/>
                    </a:lnTo>
                    <a:lnTo>
                      <a:pt x="78" y="30"/>
                    </a:lnTo>
                    <a:lnTo>
                      <a:pt x="66" y="18"/>
                    </a:lnTo>
                    <a:lnTo>
                      <a:pt x="30" y="18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614" name="Freeform 94"/>
              <p:cNvSpPr>
                <a:spLocks/>
              </p:cNvSpPr>
              <p:nvPr/>
            </p:nvSpPr>
            <p:spPr bwMode="auto">
              <a:xfrm>
                <a:off x="898079" y="4907650"/>
                <a:ext cx="72508" cy="61591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30 h 78"/>
                  <a:gd name="T4" fmla="*/ 6 w 90"/>
                  <a:gd name="T5" fmla="*/ 54 h 78"/>
                  <a:gd name="T6" fmla="*/ 24 w 90"/>
                  <a:gd name="T7" fmla="*/ 72 h 78"/>
                  <a:gd name="T8" fmla="*/ 42 w 90"/>
                  <a:gd name="T9" fmla="*/ 78 h 78"/>
                  <a:gd name="T10" fmla="*/ 60 w 90"/>
                  <a:gd name="T11" fmla="*/ 72 h 78"/>
                  <a:gd name="T12" fmla="*/ 90 w 90"/>
                  <a:gd name="T13" fmla="*/ 54 h 78"/>
                  <a:gd name="T14" fmla="*/ 90 w 90"/>
                  <a:gd name="T15" fmla="*/ 30 h 78"/>
                  <a:gd name="T16" fmla="*/ 72 w 90"/>
                  <a:gd name="T17" fmla="*/ 12 h 78"/>
                  <a:gd name="T18" fmla="*/ 48 w 90"/>
                  <a:gd name="T19" fmla="*/ 0 h 78"/>
                  <a:gd name="T20" fmla="*/ 0 w 90"/>
                  <a:gd name="T21" fmla="*/ 0 h 7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0"/>
                  <a:gd name="T34" fmla="*/ 0 h 78"/>
                  <a:gd name="T35" fmla="*/ 90 w 90"/>
                  <a:gd name="T36" fmla="*/ 78 h 7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0" h="78">
                    <a:moveTo>
                      <a:pt x="0" y="0"/>
                    </a:moveTo>
                    <a:lnTo>
                      <a:pt x="0" y="30"/>
                    </a:lnTo>
                    <a:lnTo>
                      <a:pt x="6" y="54"/>
                    </a:lnTo>
                    <a:lnTo>
                      <a:pt x="24" y="72"/>
                    </a:lnTo>
                    <a:lnTo>
                      <a:pt x="42" y="78"/>
                    </a:lnTo>
                    <a:lnTo>
                      <a:pt x="60" y="72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12"/>
                    </a:lnTo>
                    <a:lnTo>
                      <a:pt x="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615" name="Freeform 95"/>
              <p:cNvSpPr>
                <a:spLocks/>
              </p:cNvSpPr>
              <p:nvPr/>
            </p:nvSpPr>
            <p:spPr bwMode="auto">
              <a:xfrm>
                <a:off x="1101101" y="5296146"/>
                <a:ext cx="87009" cy="66329"/>
              </a:xfrm>
              <a:custGeom>
                <a:avLst/>
                <a:gdLst>
                  <a:gd name="T0" fmla="*/ 60 w 108"/>
                  <a:gd name="T1" fmla="*/ 36 h 84"/>
                  <a:gd name="T2" fmla="*/ 72 w 108"/>
                  <a:gd name="T3" fmla="*/ 48 h 84"/>
                  <a:gd name="T4" fmla="*/ 72 w 108"/>
                  <a:gd name="T5" fmla="*/ 54 h 84"/>
                  <a:gd name="T6" fmla="*/ 108 w 108"/>
                  <a:gd name="T7" fmla="*/ 84 h 84"/>
                  <a:gd name="T8" fmla="*/ 72 w 108"/>
                  <a:gd name="T9" fmla="*/ 84 h 84"/>
                  <a:gd name="T10" fmla="*/ 66 w 108"/>
                  <a:gd name="T11" fmla="*/ 78 h 84"/>
                  <a:gd name="T12" fmla="*/ 36 w 108"/>
                  <a:gd name="T13" fmla="*/ 42 h 84"/>
                  <a:gd name="T14" fmla="*/ 0 w 108"/>
                  <a:gd name="T15" fmla="*/ 18 h 84"/>
                  <a:gd name="T16" fmla="*/ 24 w 108"/>
                  <a:gd name="T17" fmla="*/ 0 h 84"/>
                  <a:gd name="T18" fmla="*/ 60 w 108"/>
                  <a:gd name="T19" fmla="*/ 36 h 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84"/>
                  <a:gd name="T32" fmla="*/ 108 w 108"/>
                  <a:gd name="T33" fmla="*/ 84 h 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84">
                    <a:moveTo>
                      <a:pt x="60" y="36"/>
                    </a:moveTo>
                    <a:lnTo>
                      <a:pt x="72" y="48"/>
                    </a:lnTo>
                    <a:lnTo>
                      <a:pt x="72" y="54"/>
                    </a:lnTo>
                    <a:lnTo>
                      <a:pt x="108" y="84"/>
                    </a:lnTo>
                    <a:lnTo>
                      <a:pt x="72" y="84"/>
                    </a:lnTo>
                    <a:lnTo>
                      <a:pt x="66" y="78"/>
                    </a:lnTo>
                    <a:lnTo>
                      <a:pt x="36" y="42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616" name="Freeform 96"/>
              <p:cNvSpPr>
                <a:spLocks/>
              </p:cNvSpPr>
              <p:nvPr/>
            </p:nvSpPr>
            <p:spPr bwMode="auto">
              <a:xfrm>
                <a:off x="1110769" y="5357736"/>
                <a:ext cx="24169" cy="42640"/>
              </a:xfrm>
              <a:custGeom>
                <a:avLst/>
                <a:gdLst>
                  <a:gd name="T0" fmla="*/ 6 w 30"/>
                  <a:gd name="T1" fmla="*/ 0 h 54"/>
                  <a:gd name="T2" fmla="*/ 0 w 30"/>
                  <a:gd name="T3" fmla="*/ 30 h 54"/>
                  <a:gd name="T4" fmla="*/ 6 w 30"/>
                  <a:gd name="T5" fmla="*/ 54 h 54"/>
                  <a:gd name="T6" fmla="*/ 30 w 30"/>
                  <a:gd name="T7" fmla="*/ 54 h 54"/>
                  <a:gd name="T8" fmla="*/ 6 w 30"/>
                  <a:gd name="T9" fmla="*/ 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54"/>
                  <a:gd name="T17" fmla="*/ 30 w 30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54">
                    <a:moveTo>
                      <a:pt x="6" y="0"/>
                    </a:moveTo>
                    <a:lnTo>
                      <a:pt x="0" y="30"/>
                    </a:lnTo>
                    <a:lnTo>
                      <a:pt x="6" y="54"/>
                    </a:lnTo>
                    <a:lnTo>
                      <a:pt x="30" y="5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617" name="Freeform 97"/>
              <p:cNvSpPr>
                <a:spLocks/>
              </p:cNvSpPr>
              <p:nvPr/>
            </p:nvSpPr>
            <p:spPr bwMode="auto">
              <a:xfrm>
                <a:off x="815904" y="4879224"/>
                <a:ext cx="38671" cy="18951"/>
              </a:xfrm>
              <a:custGeom>
                <a:avLst/>
                <a:gdLst>
                  <a:gd name="T0" fmla="*/ 6 w 48"/>
                  <a:gd name="T1" fmla="*/ 6 h 24"/>
                  <a:gd name="T2" fmla="*/ 48 w 48"/>
                  <a:gd name="T3" fmla="*/ 0 h 24"/>
                  <a:gd name="T4" fmla="*/ 30 w 48"/>
                  <a:gd name="T5" fmla="*/ 18 h 24"/>
                  <a:gd name="T6" fmla="*/ 0 w 48"/>
                  <a:gd name="T7" fmla="*/ 24 h 24"/>
                  <a:gd name="T8" fmla="*/ 6 w 48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4"/>
                  <a:gd name="T17" fmla="*/ 48 w 4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4">
                    <a:moveTo>
                      <a:pt x="6" y="6"/>
                    </a:moveTo>
                    <a:lnTo>
                      <a:pt x="48" y="0"/>
                    </a:lnTo>
                    <a:lnTo>
                      <a:pt x="30" y="18"/>
                    </a:lnTo>
                    <a:lnTo>
                      <a:pt x="0" y="24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>
                      <a:lumMod val="75000"/>
                      <a:lumOff val="25000"/>
                    </a:srgbClr>
                  </a:solidFill>
                </a:endParaRPr>
              </a:p>
            </p:txBody>
          </p:sp>
        </p:grpSp>
      </p:grpSp>
      <p:sp>
        <p:nvSpPr>
          <p:cNvPr id="632" name="Freeform 325"/>
          <p:cNvSpPr>
            <a:spLocks/>
          </p:cNvSpPr>
          <p:nvPr/>
        </p:nvSpPr>
        <p:spPr bwMode="auto">
          <a:xfrm>
            <a:off x="2326497" y="2999437"/>
            <a:ext cx="325934" cy="345314"/>
          </a:xfrm>
          <a:custGeom>
            <a:avLst/>
            <a:gdLst>
              <a:gd name="T0" fmla="*/ 35 w 200"/>
              <a:gd name="T1" fmla="*/ 76 h 280"/>
              <a:gd name="T2" fmla="*/ 43 w 200"/>
              <a:gd name="T3" fmla="*/ 60 h 280"/>
              <a:gd name="T4" fmla="*/ 55 w 200"/>
              <a:gd name="T5" fmla="*/ 50 h 280"/>
              <a:gd name="T6" fmla="*/ 65 w 200"/>
              <a:gd name="T7" fmla="*/ 26 h 280"/>
              <a:gd name="T8" fmla="*/ 72 w 200"/>
              <a:gd name="T9" fmla="*/ 26 h 280"/>
              <a:gd name="T10" fmla="*/ 78 w 200"/>
              <a:gd name="T11" fmla="*/ 20 h 280"/>
              <a:gd name="T12" fmla="*/ 94 w 200"/>
              <a:gd name="T13" fmla="*/ 18 h 280"/>
              <a:gd name="T14" fmla="*/ 114 w 200"/>
              <a:gd name="T15" fmla="*/ 4 h 280"/>
              <a:gd name="T16" fmla="*/ 117 w 200"/>
              <a:gd name="T17" fmla="*/ 2 h 280"/>
              <a:gd name="T18" fmla="*/ 129 w 200"/>
              <a:gd name="T19" fmla="*/ 4 h 280"/>
              <a:gd name="T20" fmla="*/ 125 w 200"/>
              <a:gd name="T21" fmla="*/ 10 h 280"/>
              <a:gd name="T22" fmla="*/ 106 w 200"/>
              <a:gd name="T23" fmla="*/ 26 h 280"/>
              <a:gd name="T24" fmla="*/ 98 w 200"/>
              <a:gd name="T25" fmla="*/ 48 h 280"/>
              <a:gd name="T26" fmla="*/ 102 w 200"/>
              <a:gd name="T27" fmla="*/ 56 h 280"/>
              <a:gd name="T28" fmla="*/ 108 w 200"/>
              <a:gd name="T29" fmla="*/ 72 h 280"/>
              <a:gd name="T30" fmla="*/ 116 w 200"/>
              <a:gd name="T31" fmla="*/ 90 h 280"/>
              <a:gd name="T32" fmla="*/ 139 w 200"/>
              <a:gd name="T33" fmla="*/ 90 h 280"/>
              <a:gd name="T34" fmla="*/ 159 w 200"/>
              <a:gd name="T35" fmla="*/ 108 h 280"/>
              <a:gd name="T36" fmla="*/ 176 w 200"/>
              <a:gd name="T37" fmla="*/ 108 h 280"/>
              <a:gd name="T38" fmla="*/ 190 w 200"/>
              <a:gd name="T39" fmla="*/ 106 h 280"/>
              <a:gd name="T40" fmla="*/ 186 w 200"/>
              <a:gd name="T41" fmla="*/ 122 h 280"/>
              <a:gd name="T42" fmla="*/ 186 w 200"/>
              <a:gd name="T43" fmla="*/ 144 h 280"/>
              <a:gd name="T44" fmla="*/ 194 w 200"/>
              <a:gd name="T45" fmla="*/ 154 h 280"/>
              <a:gd name="T46" fmla="*/ 194 w 200"/>
              <a:gd name="T47" fmla="*/ 172 h 280"/>
              <a:gd name="T48" fmla="*/ 196 w 200"/>
              <a:gd name="T49" fmla="*/ 190 h 280"/>
              <a:gd name="T50" fmla="*/ 190 w 200"/>
              <a:gd name="T51" fmla="*/ 176 h 280"/>
              <a:gd name="T52" fmla="*/ 178 w 200"/>
              <a:gd name="T53" fmla="*/ 178 h 280"/>
              <a:gd name="T54" fmla="*/ 151 w 200"/>
              <a:gd name="T55" fmla="*/ 182 h 280"/>
              <a:gd name="T56" fmla="*/ 153 w 200"/>
              <a:gd name="T57" fmla="*/ 194 h 280"/>
              <a:gd name="T58" fmla="*/ 163 w 200"/>
              <a:gd name="T59" fmla="*/ 200 h 280"/>
              <a:gd name="T60" fmla="*/ 147 w 200"/>
              <a:gd name="T61" fmla="*/ 202 h 280"/>
              <a:gd name="T62" fmla="*/ 155 w 200"/>
              <a:gd name="T63" fmla="*/ 220 h 280"/>
              <a:gd name="T64" fmla="*/ 155 w 200"/>
              <a:gd name="T65" fmla="*/ 246 h 280"/>
              <a:gd name="T66" fmla="*/ 149 w 200"/>
              <a:gd name="T67" fmla="*/ 280 h 280"/>
              <a:gd name="T68" fmla="*/ 139 w 200"/>
              <a:gd name="T69" fmla="*/ 274 h 280"/>
              <a:gd name="T70" fmla="*/ 147 w 200"/>
              <a:gd name="T71" fmla="*/ 260 h 280"/>
              <a:gd name="T72" fmla="*/ 131 w 200"/>
              <a:gd name="T73" fmla="*/ 248 h 280"/>
              <a:gd name="T74" fmla="*/ 117 w 200"/>
              <a:gd name="T75" fmla="*/ 248 h 280"/>
              <a:gd name="T76" fmla="*/ 98 w 200"/>
              <a:gd name="T77" fmla="*/ 252 h 280"/>
              <a:gd name="T78" fmla="*/ 96 w 200"/>
              <a:gd name="T79" fmla="*/ 242 h 280"/>
              <a:gd name="T80" fmla="*/ 86 w 200"/>
              <a:gd name="T81" fmla="*/ 230 h 280"/>
              <a:gd name="T82" fmla="*/ 74 w 200"/>
              <a:gd name="T83" fmla="*/ 220 h 280"/>
              <a:gd name="T84" fmla="*/ 61 w 200"/>
              <a:gd name="T85" fmla="*/ 212 h 280"/>
              <a:gd name="T86" fmla="*/ 45 w 200"/>
              <a:gd name="T87" fmla="*/ 208 h 280"/>
              <a:gd name="T88" fmla="*/ 25 w 200"/>
              <a:gd name="T89" fmla="*/ 202 h 280"/>
              <a:gd name="T90" fmla="*/ 12 w 200"/>
              <a:gd name="T91" fmla="*/ 194 h 280"/>
              <a:gd name="T92" fmla="*/ 0 w 200"/>
              <a:gd name="T93" fmla="*/ 184 h 280"/>
              <a:gd name="T94" fmla="*/ 6 w 200"/>
              <a:gd name="T95" fmla="*/ 180 h 280"/>
              <a:gd name="T96" fmla="*/ 21 w 200"/>
              <a:gd name="T97" fmla="*/ 164 h 280"/>
              <a:gd name="T98" fmla="*/ 33 w 200"/>
              <a:gd name="T99" fmla="*/ 146 h 280"/>
              <a:gd name="T100" fmla="*/ 29 w 200"/>
              <a:gd name="T101" fmla="*/ 146 h 280"/>
              <a:gd name="T102" fmla="*/ 27 w 200"/>
              <a:gd name="T103" fmla="*/ 136 h 280"/>
              <a:gd name="T104" fmla="*/ 27 w 200"/>
              <a:gd name="T105" fmla="*/ 114 h 280"/>
              <a:gd name="T106" fmla="*/ 21 w 200"/>
              <a:gd name="T107" fmla="*/ 96 h 280"/>
              <a:gd name="T108" fmla="*/ 21 w 200"/>
              <a:gd name="T109" fmla="*/ 82 h 280"/>
              <a:gd name="T110" fmla="*/ 29 w 200"/>
              <a:gd name="T111" fmla="*/ 76 h 280"/>
              <a:gd name="T112" fmla="*/ 25 w 200"/>
              <a:gd name="T113" fmla="*/ 64 h 28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00"/>
              <a:gd name="T172" fmla="*/ 0 h 280"/>
              <a:gd name="T173" fmla="*/ 200 w 200"/>
              <a:gd name="T174" fmla="*/ 280 h 28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00" h="280">
                <a:moveTo>
                  <a:pt x="25" y="64"/>
                </a:moveTo>
                <a:lnTo>
                  <a:pt x="35" y="76"/>
                </a:lnTo>
                <a:lnTo>
                  <a:pt x="35" y="64"/>
                </a:lnTo>
                <a:lnTo>
                  <a:pt x="43" y="60"/>
                </a:lnTo>
                <a:lnTo>
                  <a:pt x="47" y="52"/>
                </a:lnTo>
                <a:lnTo>
                  <a:pt x="55" y="50"/>
                </a:lnTo>
                <a:lnTo>
                  <a:pt x="55" y="34"/>
                </a:lnTo>
                <a:lnTo>
                  <a:pt x="65" y="26"/>
                </a:lnTo>
                <a:lnTo>
                  <a:pt x="70" y="26"/>
                </a:lnTo>
                <a:lnTo>
                  <a:pt x="72" y="26"/>
                </a:lnTo>
                <a:lnTo>
                  <a:pt x="74" y="28"/>
                </a:lnTo>
                <a:lnTo>
                  <a:pt x="78" y="20"/>
                </a:lnTo>
                <a:lnTo>
                  <a:pt x="86" y="20"/>
                </a:lnTo>
                <a:lnTo>
                  <a:pt x="94" y="18"/>
                </a:lnTo>
                <a:lnTo>
                  <a:pt x="110" y="12"/>
                </a:lnTo>
                <a:lnTo>
                  <a:pt x="114" y="4"/>
                </a:lnTo>
                <a:lnTo>
                  <a:pt x="117" y="4"/>
                </a:lnTo>
                <a:lnTo>
                  <a:pt x="117" y="2"/>
                </a:lnTo>
                <a:lnTo>
                  <a:pt x="121" y="0"/>
                </a:lnTo>
                <a:lnTo>
                  <a:pt x="129" y="4"/>
                </a:lnTo>
                <a:lnTo>
                  <a:pt x="129" y="6"/>
                </a:lnTo>
                <a:lnTo>
                  <a:pt x="125" y="10"/>
                </a:lnTo>
                <a:lnTo>
                  <a:pt x="117" y="14"/>
                </a:lnTo>
                <a:lnTo>
                  <a:pt x="106" y="26"/>
                </a:lnTo>
                <a:lnTo>
                  <a:pt x="102" y="34"/>
                </a:lnTo>
                <a:lnTo>
                  <a:pt x="98" y="48"/>
                </a:lnTo>
                <a:lnTo>
                  <a:pt x="94" y="56"/>
                </a:lnTo>
                <a:lnTo>
                  <a:pt x="102" y="56"/>
                </a:lnTo>
                <a:lnTo>
                  <a:pt x="104" y="64"/>
                </a:lnTo>
                <a:lnTo>
                  <a:pt x="108" y="72"/>
                </a:lnTo>
                <a:lnTo>
                  <a:pt x="110" y="86"/>
                </a:lnTo>
                <a:lnTo>
                  <a:pt x="116" y="90"/>
                </a:lnTo>
                <a:lnTo>
                  <a:pt x="125" y="92"/>
                </a:lnTo>
                <a:lnTo>
                  <a:pt x="139" y="90"/>
                </a:lnTo>
                <a:lnTo>
                  <a:pt x="147" y="94"/>
                </a:lnTo>
                <a:lnTo>
                  <a:pt x="159" y="108"/>
                </a:lnTo>
                <a:lnTo>
                  <a:pt x="167" y="106"/>
                </a:lnTo>
                <a:lnTo>
                  <a:pt x="176" y="108"/>
                </a:lnTo>
                <a:lnTo>
                  <a:pt x="184" y="106"/>
                </a:lnTo>
                <a:lnTo>
                  <a:pt x="190" y="106"/>
                </a:lnTo>
                <a:lnTo>
                  <a:pt x="190" y="110"/>
                </a:lnTo>
                <a:lnTo>
                  <a:pt x="186" y="122"/>
                </a:lnTo>
                <a:lnTo>
                  <a:pt x="184" y="134"/>
                </a:lnTo>
                <a:lnTo>
                  <a:pt x="186" y="144"/>
                </a:lnTo>
                <a:lnTo>
                  <a:pt x="190" y="148"/>
                </a:lnTo>
                <a:lnTo>
                  <a:pt x="194" y="154"/>
                </a:lnTo>
                <a:lnTo>
                  <a:pt x="186" y="164"/>
                </a:lnTo>
                <a:lnTo>
                  <a:pt x="194" y="172"/>
                </a:lnTo>
                <a:lnTo>
                  <a:pt x="200" y="188"/>
                </a:lnTo>
                <a:lnTo>
                  <a:pt x="196" y="190"/>
                </a:lnTo>
                <a:lnTo>
                  <a:pt x="194" y="182"/>
                </a:lnTo>
                <a:lnTo>
                  <a:pt x="190" y="176"/>
                </a:lnTo>
                <a:lnTo>
                  <a:pt x="182" y="180"/>
                </a:lnTo>
                <a:lnTo>
                  <a:pt x="178" y="178"/>
                </a:lnTo>
                <a:lnTo>
                  <a:pt x="176" y="182"/>
                </a:lnTo>
                <a:lnTo>
                  <a:pt x="151" y="182"/>
                </a:lnTo>
                <a:lnTo>
                  <a:pt x="151" y="192"/>
                </a:lnTo>
                <a:lnTo>
                  <a:pt x="153" y="194"/>
                </a:lnTo>
                <a:lnTo>
                  <a:pt x="159" y="192"/>
                </a:lnTo>
                <a:lnTo>
                  <a:pt x="163" y="200"/>
                </a:lnTo>
                <a:lnTo>
                  <a:pt x="157" y="200"/>
                </a:lnTo>
                <a:lnTo>
                  <a:pt x="147" y="202"/>
                </a:lnTo>
                <a:lnTo>
                  <a:pt x="147" y="214"/>
                </a:lnTo>
                <a:lnTo>
                  <a:pt x="155" y="220"/>
                </a:lnTo>
                <a:lnTo>
                  <a:pt x="159" y="232"/>
                </a:lnTo>
                <a:lnTo>
                  <a:pt x="155" y="246"/>
                </a:lnTo>
                <a:lnTo>
                  <a:pt x="153" y="262"/>
                </a:lnTo>
                <a:lnTo>
                  <a:pt x="149" y="280"/>
                </a:lnTo>
                <a:lnTo>
                  <a:pt x="143" y="276"/>
                </a:lnTo>
                <a:lnTo>
                  <a:pt x="139" y="274"/>
                </a:lnTo>
                <a:lnTo>
                  <a:pt x="139" y="272"/>
                </a:lnTo>
                <a:lnTo>
                  <a:pt x="147" y="260"/>
                </a:lnTo>
                <a:lnTo>
                  <a:pt x="143" y="254"/>
                </a:lnTo>
                <a:lnTo>
                  <a:pt x="131" y="248"/>
                </a:lnTo>
                <a:lnTo>
                  <a:pt x="125" y="250"/>
                </a:lnTo>
                <a:lnTo>
                  <a:pt x="117" y="248"/>
                </a:lnTo>
                <a:lnTo>
                  <a:pt x="110" y="252"/>
                </a:lnTo>
                <a:lnTo>
                  <a:pt x="98" y="252"/>
                </a:lnTo>
                <a:lnTo>
                  <a:pt x="96" y="248"/>
                </a:lnTo>
                <a:lnTo>
                  <a:pt x="96" y="242"/>
                </a:lnTo>
                <a:lnTo>
                  <a:pt x="90" y="240"/>
                </a:lnTo>
                <a:lnTo>
                  <a:pt x="86" y="230"/>
                </a:lnTo>
                <a:lnTo>
                  <a:pt x="80" y="228"/>
                </a:lnTo>
                <a:lnTo>
                  <a:pt x="74" y="220"/>
                </a:lnTo>
                <a:lnTo>
                  <a:pt x="68" y="214"/>
                </a:lnTo>
                <a:lnTo>
                  <a:pt x="61" y="212"/>
                </a:lnTo>
                <a:lnTo>
                  <a:pt x="49" y="204"/>
                </a:lnTo>
                <a:lnTo>
                  <a:pt x="45" y="208"/>
                </a:lnTo>
                <a:lnTo>
                  <a:pt x="27" y="208"/>
                </a:lnTo>
                <a:lnTo>
                  <a:pt x="25" y="202"/>
                </a:lnTo>
                <a:lnTo>
                  <a:pt x="21" y="198"/>
                </a:lnTo>
                <a:lnTo>
                  <a:pt x="12" y="194"/>
                </a:lnTo>
                <a:lnTo>
                  <a:pt x="2" y="188"/>
                </a:lnTo>
                <a:lnTo>
                  <a:pt x="0" y="184"/>
                </a:lnTo>
                <a:lnTo>
                  <a:pt x="2" y="180"/>
                </a:lnTo>
                <a:lnTo>
                  <a:pt x="6" y="180"/>
                </a:lnTo>
                <a:lnTo>
                  <a:pt x="8" y="168"/>
                </a:lnTo>
                <a:lnTo>
                  <a:pt x="21" y="164"/>
                </a:lnTo>
                <a:lnTo>
                  <a:pt x="23" y="156"/>
                </a:lnTo>
                <a:lnTo>
                  <a:pt x="33" y="146"/>
                </a:lnTo>
                <a:lnTo>
                  <a:pt x="33" y="144"/>
                </a:lnTo>
                <a:lnTo>
                  <a:pt x="29" y="146"/>
                </a:lnTo>
                <a:lnTo>
                  <a:pt x="25" y="144"/>
                </a:lnTo>
                <a:lnTo>
                  <a:pt x="27" y="136"/>
                </a:lnTo>
                <a:lnTo>
                  <a:pt x="25" y="120"/>
                </a:lnTo>
                <a:lnTo>
                  <a:pt x="27" y="114"/>
                </a:lnTo>
                <a:lnTo>
                  <a:pt x="25" y="102"/>
                </a:lnTo>
                <a:lnTo>
                  <a:pt x="21" y="96"/>
                </a:lnTo>
                <a:lnTo>
                  <a:pt x="17" y="88"/>
                </a:lnTo>
                <a:lnTo>
                  <a:pt x="21" y="82"/>
                </a:lnTo>
                <a:lnTo>
                  <a:pt x="23" y="82"/>
                </a:lnTo>
                <a:lnTo>
                  <a:pt x="29" y="76"/>
                </a:lnTo>
                <a:lnTo>
                  <a:pt x="25" y="68"/>
                </a:lnTo>
                <a:lnTo>
                  <a:pt x="25" y="6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633" name="Freeform 323"/>
          <p:cNvSpPr>
            <a:spLocks/>
          </p:cNvSpPr>
          <p:nvPr/>
        </p:nvSpPr>
        <p:spPr bwMode="auto">
          <a:xfrm>
            <a:off x="2476666" y="3719188"/>
            <a:ext cx="532416" cy="814052"/>
          </a:xfrm>
          <a:custGeom>
            <a:avLst/>
            <a:gdLst>
              <a:gd name="T0" fmla="*/ 22 w 326"/>
              <a:gd name="T1" fmla="*/ 652 h 660"/>
              <a:gd name="T2" fmla="*/ 8 w 326"/>
              <a:gd name="T3" fmla="*/ 616 h 660"/>
              <a:gd name="T4" fmla="*/ 4 w 326"/>
              <a:gd name="T5" fmla="*/ 588 h 660"/>
              <a:gd name="T6" fmla="*/ 16 w 326"/>
              <a:gd name="T7" fmla="*/ 540 h 660"/>
              <a:gd name="T8" fmla="*/ 29 w 326"/>
              <a:gd name="T9" fmla="*/ 486 h 660"/>
              <a:gd name="T10" fmla="*/ 24 w 326"/>
              <a:gd name="T11" fmla="*/ 468 h 660"/>
              <a:gd name="T12" fmla="*/ 31 w 326"/>
              <a:gd name="T13" fmla="*/ 460 h 660"/>
              <a:gd name="T14" fmla="*/ 24 w 326"/>
              <a:gd name="T15" fmla="*/ 440 h 660"/>
              <a:gd name="T16" fmla="*/ 22 w 326"/>
              <a:gd name="T17" fmla="*/ 416 h 660"/>
              <a:gd name="T18" fmla="*/ 24 w 326"/>
              <a:gd name="T19" fmla="*/ 390 h 660"/>
              <a:gd name="T20" fmla="*/ 39 w 326"/>
              <a:gd name="T21" fmla="*/ 328 h 660"/>
              <a:gd name="T22" fmla="*/ 39 w 326"/>
              <a:gd name="T23" fmla="*/ 286 h 660"/>
              <a:gd name="T24" fmla="*/ 51 w 326"/>
              <a:gd name="T25" fmla="*/ 256 h 660"/>
              <a:gd name="T26" fmla="*/ 57 w 326"/>
              <a:gd name="T27" fmla="*/ 220 h 660"/>
              <a:gd name="T28" fmla="*/ 49 w 326"/>
              <a:gd name="T29" fmla="*/ 200 h 660"/>
              <a:gd name="T30" fmla="*/ 47 w 326"/>
              <a:gd name="T31" fmla="*/ 178 h 660"/>
              <a:gd name="T32" fmla="*/ 65 w 326"/>
              <a:gd name="T33" fmla="*/ 118 h 660"/>
              <a:gd name="T34" fmla="*/ 84 w 326"/>
              <a:gd name="T35" fmla="*/ 94 h 660"/>
              <a:gd name="T36" fmla="*/ 82 w 326"/>
              <a:gd name="T37" fmla="*/ 60 h 660"/>
              <a:gd name="T38" fmla="*/ 104 w 326"/>
              <a:gd name="T39" fmla="*/ 26 h 660"/>
              <a:gd name="T40" fmla="*/ 126 w 326"/>
              <a:gd name="T41" fmla="*/ 6 h 660"/>
              <a:gd name="T42" fmla="*/ 153 w 326"/>
              <a:gd name="T43" fmla="*/ 4 h 660"/>
              <a:gd name="T44" fmla="*/ 182 w 326"/>
              <a:gd name="T45" fmla="*/ 12 h 660"/>
              <a:gd name="T46" fmla="*/ 208 w 326"/>
              <a:gd name="T47" fmla="*/ 40 h 660"/>
              <a:gd name="T48" fmla="*/ 259 w 326"/>
              <a:gd name="T49" fmla="*/ 66 h 660"/>
              <a:gd name="T50" fmla="*/ 249 w 326"/>
              <a:gd name="T51" fmla="*/ 94 h 660"/>
              <a:gd name="T52" fmla="*/ 275 w 326"/>
              <a:gd name="T53" fmla="*/ 106 h 660"/>
              <a:gd name="T54" fmla="*/ 312 w 326"/>
              <a:gd name="T55" fmla="*/ 70 h 660"/>
              <a:gd name="T56" fmla="*/ 326 w 326"/>
              <a:gd name="T57" fmla="*/ 84 h 660"/>
              <a:gd name="T58" fmla="*/ 310 w 326"/>
              <a:gd name="T59" fmla="*/ 106 h 660"/>
              <a:gd name="T60" fmla="*/ 261 w 326"/>
              <a:gd name="T61" fmla="*/ 158 h 660"/>
              <a:gd name="T62" fmla="*/ 253 w 326"/>
              <a:gd name="T63" fmla="*/ 192 h 660"/>
              <a:gd name="T64" fmla="*/ 247 w 326"/>
              <a:gd name="T65" fmla="*/ 234 h 660"/>
              <a:gd name="T66" fmla="*/ 259 w 326"/>
              <a:gd name="T67" fmla="*/ 252 h 660"/>
              <a:gd name="T68" fmla="*/ 269 w 326"/>
              <a:gd name="T69" fmla="*/ 280 h 660"/>
              <a:gd name="T70" fmla="*/ 275 w 326"/>
              <a:gd name="T71" fmla="*/ 296 h 660"/>
              <a:gd name="T72" fmla="*/ 253 w 326"/>
              <a:gd name="T73" fmla="*/ 326 h 660"/>
              <a:gd name="T74" fmla="*/ 188 w 326"/>
              <a:gd name="T75" fmla="*/ 336 h 660"/>
              <a:gd name="T76" fmla="*/ 186 w 326"/>
              <a:gd name="T77" fmla="*/ 348 h 660"/>
              <a:gd name="T78" fmla="*/ 182 w 326"/>
              <a:gd name="T79" fmla="*/ 360 h 660"/>
              <a:gd name="T80" fmla="*/ 176 w 326"/>
              <a:gd name="T81" fmla="*/ 382 h 660"/>
              <a:gd name="T82" fmla="*/ 143 w 326"/>
              <a:gd name="T83" fmla="*/ 378 h 660"/>
              <a:gd name="T84" fmla="*/ 139 w 326"/>
              <a:gd name="T85" fmla="*/ 406 h 660"/>
              <a:gd name="T86" fmla="*/ 147 w 326"/>
              <a:gd name="T87" fmla="*/ 414 h 660"/>
              <a:gd name="T88" fmla="*/ 159 w 326"/>
              <a:gd name="T89" fmla="*/ 406 h 660"/>
              <a:gd name="T90" fmla="*/ 161 w 326"/>
              <a:gd name="T91" fmla="*/ 422 h 660"/>
              <a:gd name="T92" fmla="*/ 147 w 326"/>
              <a:gd name="T93" fmla="*/ 416 h 660"/>
              <a:gd name="T94" fmla="*/ 151 w 326"/>
              <a:gd name="T95" fmla="*/ 428 h 660"/>
              <a:gd name="T96" fmla="*/ 135 w 326"/>
              <a:gd name="T97" fmla="*/ 442 h 660"/>
              <a:gd name="T98" fmla="*/ 129 w 326"/>
              <a:gd name="T99" fmla="*/ 476 h 660"/>
              <a:gd name="T100" fmla="*/ 108 w 326"/>
              <a:gd name="T101" fmla="*/ 480 h 660"/>
              <a:gd name="T102" fmla="*/ 102 w 326"/>
              <a:gd name="T103" fmla="*/ 512 h 660"/>
              <a:gd name="T104" fmla="*/ 127 w 326"/>
              <a:gd name="T105" fmla="*/ 528 h 660"/>
              <a:gd name="T106" fmla="*/ 127 w 326"/>
              <a:gd name="T107" fmla="*/ 546 h 660"/>
              <a:gd name="T108" fmla="*/ 120 w 326"/>
              <a:gd name="T109" fmla="*/ 552 h 660"/>
              <a:gd name="T110" fmla="*/ 94 w 326"/>
              <a:gd name="T111" fmla="*/ 582 h 660"/>
              <a:gd name="T112" fmla="*/ 84 w 326"/>
              <a:gd name="T113" fmla="*/ 602 h 660"/>
              <a:gd name="T114" fmla="*/ 82 w 326"/>
              <a:gd name="T115" fmla="*/ 602 h 660"/>
              <a:gd name="T116" fmla="*/ 71 w 326"/>
              <a:gd name="T117" fmla="*/ 626 h 660"/>
              <a:gd name="T118" fmla="*/ 73 w 326"/>
              <a:gd name="T119" fmla="*/ 644 h 66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26"/>
              <a:gd name="T181" fmla="*/ 0 h 660"/>
              <a:gd name="T182" fmla="*/ 326 w 326"/>
              <a:gd name="T183" fmla="*/ 660 h 66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26" h="660">
                <a:moveTo>
                  <a:pt x="84" y="660"/>
                </a:moveTo>
                <a:lnTo>
                  <a:pt x="61" y="654"/>
                </a:lnTo>
                <a:lnTo>
                  <a:pt x="22" y="652"/>
                </a:lnTo>
                <a:lnTo>
                  <a:pt x="18" y="644"/>
                </a:lnTo>
                <a:lnTo>
                  <a:pt x="18" y="616"/>
                </a:lnTo>
                <a:lnTo>
                  <a:pt x="8" y="616"/>
                </a:lnTo>
                <a:lnTo>
                  <a:pt x="2" y="620"/>
                </a:lnTo>
                <a:lnTo>
                  <a:pt x="0" y="604"/>
                </a:lnTo>
                <a:lnTo>
                  <a:pt x="4" y="588"/>
                </a:lnTo>
                <a:lnTo>
                  <a:pt x="14" y="568"/>
                </a:lnTo>
                <a:lnTo>
                  <a:pt x="18" y="556"/>
                </a:lnTo>
                <a:lnTo>
                  <a:pt x="16" y="540"/>
                </a:lnTo>
                <a:lnTo>
                  <a:pt x="25" y="526"/>
                </a:lnTo>
                <a:lnTo>
                  <a:pt x="29" y="514"/>
                </a:lnTo>
                <a:lnTo>
                  <a:pt x="29" y="486"/>
                </a:lnTo>
                <a:lnTo>
                  <a:pt x="31" y="478"/>
                </a:lnTo>
                <a:lnTo>
                  <a:pt x="25" y="472"/>
                </a:lnTo>
                <a:lnTo>
                  <a:pt x="24" y="468"/>
                </a:lnTo>
                <a:lnTo>
                  <a:pt x="33" y="468"/>
                </a:lnTo>
                <a:lnTo>
                  <a:pt x="35" y="466"/>
                </a:lnTo>
                <a:lnTo>
                  <a:pt x="31" y="460"/>
                </a:lnTo>
                <a:lnTo>
                  <a:pt x="25" y="460"/>
                </a:lnTo>
                <a:lnTo>
                  <a:pt x="27" y="448"/>
                </a:lnTo>
                <a:lnTo>
                  <a:pt x="24" y="440"/>
                </a:lnTo>
                <a:lnTo>
                  <a:pt x="24" y="430"/>
                </a:lnTo>
                <a:lnTo>
                  <a:pt x="22" y="426"/>
                </a:lnTo>
                <a:lnTo>
                  <a:pt x="22" y="416"/>
                </a:lnTo>
                <a:lnTo>
                  <a:pt x="27" y="402"/>
                </a:lnTo>
                <a:lnTo>
                  <a:pt x="27" y="398"/>
                </a:lnTo>
                <a:lnTo>
                  <a:pt x="24" y="390"/>
                </a:lnTo>
                <a:lnTo>
                  <a:pt x="27" y="362"/>
                </a:lnTo>
                <a:lnTo>
                  <a:pt x="33" y="338"/>
                </a:lnTo>
                <a:lnTo>
                  <a:pt x="39" y="328"/>
                </a:lnTo>
                <a:lnTo>
                  <a:pt x="37" y="312"/>
                </a:lnTo>
                <a:lnTo>
                  <a:pt x="37" y="290"/>
                </a:lnTo>
                <a:lnTo>
                  <a:pt x="39" y="286"/>
                </a:lnTo>
                <a:lnTo>
                  <a:pt x="49" y="276"/>
                </a:lnTo>
                <a:lnTo>
                  <a:pt x="47" y="260"/>
                </a:lnTo>
                <a:lnTo>
                  <a:pt x="51" y="256"/>
                </a:lnTo>
                <a:lnTo>
                  <a:pt x="53" y="246"/>
                </a:lnTo>
                <a:lnTo>
                  <a:pt x="59" y="236"/>
                </a:lnTo>
                <a:lnTo>
                  <a:pt x="57" y="220"/>
                </a:lnTo>
                <a:lnTo>
                  <a:pt x="55" y="216"/>
                </a:lnTo>
                <a:lnTo>
                  <a:pt x="55" y="210"/>
                </a:lnTo>
                <a:lnTo>
                  <a:pt x="49" y="200"/>
                </a:lnTo>
                <a:lnTo>
                  <a:pt x="49" y="190"/>
                </a:lnTo>
                <a:lnTo>
                  <a:pt x="47" y="188"/>
                </a:lnTo>
                <a:lnTo>
                  <a:pt x="47" y="178"/>
                </a:lnTo>
                <a:lnTo>
                  <a:pt x="57" y="160"/>
                </a:lnTo>
                <a:lnTo>
                  <a:pt x="57" y="142"/>
                </a:lnTo>
                <a:lnTo>
                  <a:pt x="65" y="118"/>
                </a:lnTo>
                <a:lnTo>
                  <a:pt x="71" y="110"/>
                </a:lnTo>
                <a:lnTo>
                  <a:pt x="75" y="100"/>
                </a:lnTo>
                <a:lnTo>
                  <a:pt x="84" y="94"/>
                </a:lnTo>
                <a:lnTo>
                  <a:pt x="80" y="68"/>
                </a:lnTo>
                <a:lnTo>
                  <a:pt x="80" y="64"/>
                </a:lnTo>
                <a:lnTo>
                  <a:pt x="82" y="60"/>
                </a:lnTo>
                <a:lnTo>
                  <a:pt x="82" y="50"/>
                </a:lnTo>
                <a:lnTo>
                  <a:pt x="102" y="42"/>
                </a:lnTo>
                <a:lnTo>
                  <a:pt x="104" y="26"/>
                </a:lnTo>
                <a:lnTo>
                  <a:pt x="102" y="20"/>
                </a:lnTo>
                <a:lnTo>
                  <a:pt x="120" y="0"/>
                </a:lnTo>
                <a:lnTo>
                  <a:pt x="126" y="6"/>
                </a:lnTo>
                <a:lnTo>
                  <a:pt x="143" y="8"/>
                </a:lnTo>
                <a:lnTo>
                  <a:pt x="149" y="16"/>
                </a:lnTo>
                <a:lnTo>
                  <a:pt x="153" y="4"/>
                </a:lnTo>
                <a:lnTo>
                  <a:pt x="171" y="6"/>
                </a:lnTo>
                <a:lnTo>
                  <a:pt x="176" y="10"/>
                </a:lnTo>
                <a:lnTo>
                  <a:pt x="182" y="12"/>
                </a:lnTo>
                <a:lnTo>
                  <a:pt x="192" y="26"/>
                </a:lnTo>
                <a:lnTo>
                  <a:pt x="204" y="34"/>
                </a:lnTo>
                <a:lnTo>
                  <a:pt x="208" y="40"/>
                </a:lnTo>
                <a:lnTo>
                  <a:pt x="227" y="44"/>
                </a:lnTo>
                <a:lnTo>
                  <a:pt x="247" y="56"/>
                </a:lnTo>
                <a:lnTo>
                  <a:pt x="259" y="66"/>
                </a:lnTo>
                <a:lnTo>
                  <a:pt x="259" y="72"/>
                </a:lnTo>
                <a:lnTo>
                  <a:pt x="249" y="90"/>
                </a:lnTo>
                <a:lnTo>
                  <a:pt x="249" y="94"/>
                </a:lnTo>
                <a:lnTo>
                  <a:pt x="249" y="100"/>
                </a:lnTo>
                <a:lnTo>
                  <a:pt x="265" y="100"/>
                </a:lnTo>
                <a:lnTo>
                  <a:pt x="275" y="106"/>
                </a:lnTo>
                <a:lnTo>
                  <a:pt x="294" y="102"/>
                </a:lnTo>
                <a:lnTo>
                  <a:pt x="310" y="86"/>
                </a:lnTo>
                <a:lnTo>
                  <a:pt x="312" y="70"/>
                </a:lnTo>
                <a:lnTo>
                  <a:pt x="322" y="70"/>
                </a:lnTo>
                <a:lnTo>
                  <a:pt x="324" y="72"/>
                </a:lnTo>
                <a:lnTo>
                  <a:pt x="326" y="84"/>
                </a:lnTo>
                <a:lnTo>
                  <a:pt x="326" y="98"/>
                </a:lnTo>
                <a:lnTo>
                  <a:pt x="318" y="104"/>
                </a:lnTo>
                <a:lnTo>
                  <a:pt x="310" y="106"/>
                </a:lnTo>
                <a:lnTo>
                  <a:pt x="290" y="124"/>
                </a:lnTo>
                <a:lnTo>
                  <a:pt x="277" y="144"/>
                </a:lnTo>
                <a:lnTo>
                  <a:pt x="261" y="158"/>
                </a:lnTo>
                <a:lnTo>
                  <a:pt x="257" y="164"/>
                </a:lnTo>
                <a:lnTo>
                  <a:pt x="257" y="182"/>
                </a:lnTo>
                <a:lnTo>
                  <a:pt x="253" y="192"/>
                </a:lnTo>
                <a:lnTo>
                  <a:pt x="253" y="212"/>
                </a:lnTo>
                <a:lnTo>
                  <a:pt x="249" y="220"/>
                </a:lnTo>
                <a:lnTo>
                  <a:pt x="247" y="234"/>
                </a:lnTo>
                <a:lnTo>
                  <a:pt x="245" y="240"/>
                </a:lnTo>
                <a:lnTo>
                  <a:pt x="249" y="246"/>
                </a:lnTo>
                <a:lnTo>
                  <a:pt x="259" y="252"/>
                </a:lnTo>
                <a:lnTo>
                  <a:pt x="267" y="260"/>
                </a:lnTo>
                <a:lnTo>
                  <a:pt x="265" y="272"/>
                </a:lnTo>
                <a:lnTo>
                  <a:pt x="269" y="280"/>
                </a:lnTo>
                <a:lnTo>
                  <a:pt x="277" y="280"/>
                </a:lnTo>
                <a:lnTo>
                  <a:pt x="277" y="292"/>
                </a:lnTo>
                <a:lnTo>
                  <a:pt x="275" y="296"/>
                </a:lnTo>
                <a:lnTo>
                  <a:pt x="263" y="312"/>
                </a:lnTo>
                <a:lnTo>
                  <a:pt x="261" y="320"/>
                </a:lnTo>
                <a:lnTo>
                  <a:pt x="253" y="326"/>
                </a:lnTo>
                <a:lnTo>
                  <a:pt x="231" y="332"/>
                </a:lnTo>
                <a:lnTo>
                  <a:pt x="204" y="338"/>
                </a:lnTo>
                <a:lnTo>
                  <a:pt x="188" y="336"/>
                </a:lnTo>
                <a:lnTo>
                  <a:pt x="184" y="332"/>
                </a:lnTo>
                <a:lnTo>
                  <a:pt x="184" y="342"/>
                </a:lnTo>
                <a:lnTo>
                  <a:pt x="186" y="348"/>
                </a:lnTo>
                <a:lnTo>
                  <a:pt x="186" y="354"/>
                </a:lnTo>
                <a:lnTo>
                  <a:pt x="186" y="356"/>
                </a:lnTo>
                <a:lnTo>
                  <a:pt x="182" y="360"/>
                </a:lnTo>
                <a:lnTo>
                  <a:pt x="184" y="376"/>
                </a:lnTo>
                <a:lnTo>
                  <a:pt x="180" y="380"/>
                </a:lnTo>
                <a:lnTo>
                  <a:pt x="176" y="382"/>
                </a:lnTo>
                <a:lnTo>
                  <a:pt x="171" y="386"/>
                </a:lnTo>
                <a:lnTo>
                  <a:pt x="159" y="386"/>
                </a:lnTo>
                <a:lnTo>
                  <a:pt x="143" y="378"/>
                </a:lnTo>
                <a:lnTo>
                  <a:pt x="139" y="374"/>
                </a:lnTo>
                <a:lnTo>
                  <a:pt x="137" y="378"/>
                </a:lnTo>
                <a:lnTo>
                  <a:pt x="139" y="406"/>
                </a:lnTo>
                <a:lnTo>
                  <a:pt x="147" y="410"/>
                </a:lnTo>
                <a:lnTo>
                  <a:pt x="145" y="412"/>
                </a:lnTo>
                <a:lnTo>
                  <a:pt x="147" y="414"/>
                </a:lnTo>
                <a:lnTo>
                  <a:pt x="153" y="412"/>
                </a:lnTo>
                <a:lnTo>
                  <a:pt x="151" y="408"/>
                </a:lnTo>
                <a:lnTo>
                  <a:pt x="159" y="406"/>
                </a:lnTo>
                <a:lnTo>
                  <a:pt x="163" y="410"/>
                </a:lnTo>
                <a:lnTo>
                  <a:pt x="163" y="418"/>
                </a:lnTo>
                <a:lnTo>
                  <a:pt x="161" y="422"/>
                </a:lnTo>
                <a:lnTo>
                  <a:pt x="151" y="422"/>
                </a:lnTo>
                <a:lnTo>
                  <a:pt x="151" y="418"/>
                </a:lnTo>
                <a:lnTo>
                  <a:pt x="147" y="416"/>
                </a:lnTo>
                <a:lnTo>
                  <a:pt x="139" y="420"/>
                </a:lnTo>
                <a:lnTo>
                  <a:pt x="139" y="422"/>
                </a:lnTo>
                <a:lnTo>
                  <a:pt x="151" y="428"/>
                </a:lnTo>
                <a:lnTo>
                  <a:pt x="141" y="434"/>
                </a:lnTo>
                <a:lnTo>
                  <a:pt x="139" y="436"/>
                </a:lnTo>
                <a:lnTo>
                  <a:pt x="135" y="442"/>
                </a:lnTo>
                <a:lnTo>
                  <a:pt x="135" y="458"/>
                </a:lnTo>
                <a:lnTo>
                  <a:pt x="129" y="468"/>
                </a:lnTo>
                <a:lnTo>
                  <a:pt x="129" y="476"/>
                </a:lnTo>
                <a:lnTo>
                  <a:pt x="120" y="474"/>
                </a:lnTo>
                <a:lnTo>
                  <a:pt x="116" y="480"/>
                </a:lnTo>
                <a:lnTo>
                  <a:pt x="108" y="480"/>
                </a:lnTo>
                <a:lnTo>
                  <a:pt x="98" y="498"/>
                </a:lnTo>
                <a:lnTo>
                  <a:pt x="96" y="502"/>
                </a:lnTo>
                <a:lnTo>
                  <a:pt x="102" y="512"/>
                </a:lnTo>
                <a:lnTo>
                  <a:pt x="110" y="522"/>
                </a:lnTo>
                <a:lnTo>
                  <a:pt x="126" y="524"/>
                </a:lnTo>
                <a:lnTo>
                  <a:pt x="127" y="528"/>
                </a:lnTo>
                <a:lnTo>
                  <a:pt x="127" y="536"/>
                </a:lnTo>
                <a:lnTo>
                  <a:pt x="126" y="540"/>
                </a:lnTo>
                <a:lnTo>
                  <a:pt x="127" y="546"/>
                </a:lnTo>
                <a:lnTo>
                  <a:pt x="124" y="548"/>
                </a:lnTo>
                <a:lnTo>
                  <a:pt x="124" y="552"/>
                </a:lnTo>
                <a:lnTo>
                  <a:pt x="120" y="552"/>
                </a:lnTo>
                <a:lnTo>
                  <a:pt x="98" y="574"/>
                </a:lnTo>
                <a:lnTo>
                  <a:pt x="94" y="580"/>
                </a:lnTo>
                <a:lnTo>
                  <a:pt x="94" y="582"/>
                </a:lnTo>
                <a:lnTo>
                  <a:pt x="96" y="580"/>
                </a:lnTo>
                <a:lnTo>
                  <a:pt x="92" y="596"/>
                </a:lnTo>
                <a:lnTo>
                  <a:pt x="84" y="602"/>
                </a:lnTo>
                <a:lnTo>
                  <a:pt x="78" y="592"/>
                </a:lnTo>
                <a:lnTo>
                  <a:pt x="78" y="598"/>
                </a:lnTo>
                <a:lnTo>
                  <a:pt x="82" y="602"/>
                </a:lnTo>
                <a:lnTo>
                  <a:pt x="73" y="610"/>
                </a:lnTo>
                <a:lnTo>
                  <a:pt x="67" y="626"/>
                </a:lnTo>
                <a:lnTo>
                  <a:pt x="71" y="626"/>
                </a:lnTo>
                <a:lnTo>
                  <a:pt x="73" y="638"/>
                </a:lnTo>
                <a:lnTo>
                  <a:pt x="67" y="640"/>
                </a:lnTo>
                <a:lnTo>
                  <a:pt x="73" y="644"/>
                </a:lnTo>
                <a:lnTo>
                  <a:pt x="84" y="66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4" name="Freeform 324"/>
          <p:cNvSpPr>
            <a:spLocks/>
          </p:cNvSpPr>
          <p:nvPr/>
        </p:nvSpPr>
        <p:spPr bwMode="auto">
          <a:xfrm>
            <a:off x="2275309" y="3231035"/>
            <a:ext cx="155287" cy="131747"/>
          </a:xfrm>
          <a:custGeom>
            <a:avLst/>
            <a:gdLst>
              <a:gd name="T0" fmla="*/ 93 w 95"/>
              <a:gd name="T1" fmla="*/ 24 h 106"/>
              <a:gd name="T2" fmla="*/ 81 w 95"/>
              <a:gd name="T3" fmla="*/ 16 h 106"/>
              <a:gd name="T4" fmla="*/ 77 w 95"/>
              <a:gd name="T5" fmla="*/ 20 h 106"/>
              <a:gd name="T6" fmla="*/ 59 w 95"/>
              <a:gd name="T7" fmla="*/ 20 h 106"/>
              <a:gd name="T8" fmla="*/ 57 w 95"/>
              <a:gd name="T9" fmla="*/ 14 h 106"/>
              <a:gd name="T10" fmla="*/ 53 w 95"/>
              <a:gd name="T11" fmla="*/ 10 h 106"/>
              <a:gd name="T12" fmla="*/ 44 w 95"/>
              <a:gd name="T13" fmla="*/ 6 h 106"/>
              <a:gd name="T14" fmla="*/ 34 w 95"/>
              <a:gd name="T15" fmla="*/ 0 h 106"/>
              <a:gd name="T16" fmla="*/ 22 w 95"/>
              <a:gd name="T17" fmla="*/ 8 h 106"/>
              <a:gd name="T18" fmla="*/ 14 w 95"/>
              <a:gd name="T19" fmla="*/ 8 h 106"/>
              <a:gd name="T20" fmla="*/ 14 w 95"/>
              <a:gd name="T21" fmla="*/ 10 h 106"/>
              <a:gd name="T22" fmla="*/ 14 w 95"/>
              <a:gd name="T23" fmla="*/ 20 h 106"/>
              <a:gd name="T24" fmla="*/ 8 w 95"/>
              <a:gd name="T25" fmla="*/ 28 h 106"/>
              <a:gd name="T26" fmla="*/ 8 w 95"/>
              <a:gd name="T27" fmla="*/ 34 h 106"/>
              <a:gd name="T28" fmla="*/ 0 w 95"/>
              <a:gd name="T29" fmla="*/ 40 h 106"/>
              <a:gd name="T30" fmla="*/ 0 w 95"/>
              <a:gd name="T31" fmla="*/ 62 h 106"/>
              <a:gd name="T32" fmla="*/ 10 w 95"/>
              <a:gd name="T33" fmla="*/ 66 h 106"/>
              <a:gd name="T34" fmla="*/ 16 w 95"/>
              <a:gd name="T35" fmla="*/ 60 h 106"/>
              <a:gd name="T36" fmla="*/ 18 w 95"/>
              <a:gd name="T37" fmla="*/ 66 h 106"/>
              <a:gd name="T38" fmla="*/ 16 w 95"/>
              <a:gd name="T39" fmla="*/ 74 h 106"/>
              <a:gd name="T40" fmla="*/ 8 w 95"/>
              <a:gd name="T41" fmla="*/ 80 h 106"/>
              <a:gd name="T42" fmla="*/ 10 w 95"/>
              <a:gd name="T43" fmla="*/ 88 h 106"/>
              <a:gd name="T44" fmla="*/ 4 w 95"/>
              <a:gd name="T45" fmla="*/ 92 h 106"/>
              <a:gd name="T46" fmla="*/ 6 w 95"/>
              <a:gd name="T47" fmla="*/ 98 h 106"/>
              <a:gd name="T48" fmla="*/ 14 w 95"/>
              <a:gd name="T49" fmla="*/ 98 h 106"/>
              <a:gd name="T50" fmla="*/ 16 w 95"/>
              <a:gd name="T51" fmla="*/ 100 h 106"/>
              <a:gd name="T52" fmla="*/ 20 w 95"/>
              <a:gd name="T53" fmla="*/ 100 h 106"/>
              <a:gd name="T54" fmla="*/ 24 w 95"/>
              <a:gd name="T55" fmla="*/ 106 h 106"/>
              <a:gd name="T56" fmla="*/ 30 w 95"/>
              <a:gd name="T57" fmla="*/ 104 h 106"/>
              <a:gd name="T58" fmla="*/ 36 w 95"/>
              <a:gd name="T59" fmla="*/ 102 h 106"/>
              <a:gd name="T60" fmla="*/ 38 w 95"/>
              <a:gd name="T61" fmla="*/ 88 h 106"/>
              <a:gd name="T62" fmla="*/ 42 w 95"/>
              <a:gd name="T63" fmla="*/ 82 h 106"/>
              <a:gd name="T64" fmla="*/ 46 w 95"/>
              <a:gd name="T65" fmla="*/ 82 h 106"/>
              <a:gd name="T66" fmla="*/ 48 w 95"/>
              <a:gd name="T67" fmla="*/ 76 h 106"/>
              <a:gd name="T68" fmla="*/ 71 w 95"/>
              <a:gd name="T69" fmla="*/ 66 h 106"/>
              <a:gd name="T70" fmla="*/ 85 w 95"/>
              <a:gd name="T71" fmla="*/ 52 h 106"/>
              <a:gd name="T72" fmla="*/ 93 w 95"/>
              <a:gd name="T73" fmla="*/ 38 h 106"/>
              <a:gd name="T74" fmla="*/ 95 w 95"/>
              <a:gd name="T75" fmla="*/ 38 h 106"/>
              <a:gd name="T76" fmla="*/ 89 w 95"/>
              <a:gd name="T77" fmla="*/ 26 h 106"/>
              <a:gd name="T78" fmla="*/ 89 w 95"/>
              <a:gd name="T79" fmla="*/ 24 h 106"/>
              <a:gd name="T80" fmla="*/ 93 w 95"/>
              <a:gd name="T81" fmla="*/ 24 h 10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95"/>
              <a:gd name="T124" fmla="*/ 0 h 106"/>
              <a:gd name="T125" fmla="*/ 95 w 95"/>
              <a:gd name="T126" fmla="*/ 106 h 10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95" h="106">
                <a:moveTo>
                  <a:pt x="93" y="24"/>
                </a:moveTo>
                <a:lnTo>
                  <a:pt x="81" y="16"/>
                </a:lnTo>
                <a:lnTo>
                  <a:pt x="77" y="20"/>
                </a:lnTo>
                <a:lnTo>
                  <a:pt x="59" y="20"/>
                </a:lnTo>
                <a:lnTo>
                  <a:pt x="57" y="14"/>
                </a:lnTo>
                <a:lnTo>
                  <a:pt x="53" y="10"/>
                </a:lnTo>
                <a:lnTo>
                  <a:pt x="44" y="6"/>
                </a:lnTo>
                <a:lnTo>
                  <a:pt x="34" y="0"/>
                </a:lnTo>
                <a:lnTo>
                  <a:pt x="22" y="8"/>
                </a:lnTo>
                <a:lnTo>
                  <a:pt x="14" y="8"/>
                </a:lnTo>
                <a:lnTo>
                  <a:pt x="14" y="10"/>
                </a:lnTo>
                <a:lnTo>
                  <a:pt x="14" y="20"/>
                </a:lnTo>
                <a:lnTo>
                  <a:pt x="8" y="28"/>
                </a:lnTo>
                <a:lnTo>
                  <a:pt x="8" y="34"/>
                </a:lnTo>
                <a:lnTo>
                  <a:pt x="0" y="40"/>
                </a:lnTo>
                <a:lnTo>
                  <a:pt x="0" y="62"/>
                </a:lnTo>
                <a:lnTo>
                  <a:pt x="10" y="66"/>
                </a:lnTo>
                <a:lnTo>
                  <a:pt x="16" y="60"/>
                </a:lnTo>
                <a:lnTo>
                  <a:pt x="18" y="66"/>
                </a:lnTo>
                <a:lnTo>
                  <a:pt x="16" y="74"/>
                </a:lnTo>
                <a:lnTo>
                  <a:pt x="8" y="80"/>
                </a:lnTo>
                <a:lnTo>
                  <a:pt x="10" y="88"/>
                </a:lnTo>
                <a:lnTo>
                  <a:pt x="4" y="92"/>
                </a:lnTo>
                <a:lnTo>
                  <a:pt x="6" y="98"/>
                </a:lnTo>
                <a:lnTo>
                  <a:pt x="14" y="98"/>
                </a:lnTo>
                <a:lnTo>
                  <a:pt x="16" y="100"/>
                </a:lnTo>
                <a:lnTo>
                  <a:pt x="20" y="100"/>
                </a:lnTo>
                <a:lnTo>
                  <a:pt x="24" y="106"/>
                </a:lnTo>
                <a:lnTo>
                  <a:pt x="30" y="104"/>
                </a:lnTo>
                <a:lnTo>
                  <a:pt x="36" y="102"/>
                </a:lnTo>
                <a:lnTo>
                  <a:pt x="38" y="88"/>
                </a:lnTo>
                <a:lnTo>
                  <a:pt x="42" y="82"/>
                </a:lnTo>
                <a:lnTo>
                  <a:pt x="46" y="82"/>
                </a:lnTo>
                <a:lnTo>
                  <a:pt x="48" y="76"/>
                </a:lnTo>
                <a:lnTo>
                  <a:pt x="71" y="66"/>
                </a:lnTo>
                <a:lnTo>
                  <a:pt x="85" y="52"/>
                </a:lnTo>
                <a:lnTo>
                  <a:pt x="93" y="38"/>
                </a:lnTo>
                <a:lnTo>
                  <a:pt x="95" y="38"/>
                </a:lnTo>
                <a:lnTo>
                  <a:pt x="89" y="26"/>
                </a:lnTo>
                <a:lnTo>
                  <a:pt x="89" y="24"/>
                </a:lnTo>
                <a:lnTo>
                  <a:pt x="93" y="2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5" name="Freeform 327"/>
          <p:cNvSpPr>
            <a:spLocks/>
          </p:cNvSpPr>
          <p:nvPr/>
        </p:nvSpPr>
        <p:spPr bwMode="auto">
          <a:xfrm>
            <a:off x="2468139" y="3150602"/>
            <a:ext cx="1046061" cy="850109"/>
          </a:xfrm>
          <a:custGeom>
            <a:avLst/>
            <a:gdLst>
              <a:gd name="T0" fmla="*/ 355 w 643"/>
              <a:gd name="T1" fmla="*/ 662 h 690"/>
              <a:gd name="T2" fmla="*/ 396 w 643"/>
              <a:gd name="T3" fmla="*/ 604 h 690"/>
              <a:gd name="T4" fmla="*/ 416 w 643"/>
              <a:gd name="T5" fmla="*/ 564 h 690"/>
              <a:gd name="T6" fmla="*/ 420 w 643"/>
              <a:gd name="T7" fmla="*/ 530 h 690"/>
              <a:gd name="T8" fmla="*/ 475 w 643"/>
              <a:gd name="T9" fmla="*/ 490 h 690"/>
              <a:gd name="T10" fmla="*/ 486 w 643"/>
              <a:gd name="T11" fmla="*/ 484 h 690"/>
              <a:gd name="T12" fmla="*/ 522 w 643"/>
              <a:gd name="T13" fmla="*/ 482 h 690"/>
              <a:gd name="T14" fmla="*/ 551 w 643"/>
              <a:gd name="T15" fmla="*/ 442 h 690"/>
              <a:gd name="T16" fmla="*/ 571 w 643"/>
              <a:gd name="T17" fmla="*/ 388 h 690"/>
              <a:gd name="T18" fmla="*/ 579 w 643"/>
              <a:gd name="T19" fmla="*/ 308 h 690"/>
              <a:gd name="T20" fmla="*/ 618 w 643"/>
              <a:gd name="T21" fmla="*/ 266 h 690"/>
              <a:gd name="T22" fmla="*/ 643 w 643"/>
              <a:gd name="T23" fmla="*/ 208 h 690"/>
              <a:gd name="T24" fmla="*/ 608 w 643"/>
              <a:gd name="T25" fmla="*/ 172 h 690"/>
              <a:gd name="T26" fmla="*/ 528 w 643"/>
              <a:gd name="T27" fmla="*/ 136 h 690"/>
              <a:gd name="T28" fmla="*/ 488 w 643"/>
              <a:gd name="T29" fmla="*/ 128 h 690"/>
              <a:gd name="T30" fmla="*/ 479 w 643"/>
              <a:gd name="T31" fmla="*/ 114 h 690"/>
              <a:gd name="T32" fmla="*/ 451 w 643"/>
              <a:gd name="T33" fmla="*/ 104 h 690"/>
              <a:gd name="T34" fmla="*/ 420 w 643"/>
              <a:gd name="T35" fmla="*/ 114 h 690"/>
              <a:gd name="T36" fmla="*/ 383 w 643"/>
              <a:gd name="T37" fmla="*/ 120 h 690"/>
              <a:gd name="T38" fmla="*/ 371 w 643"/>
              <a:gd name="T39" fmla="*/ 118 h 690"/>
              <a:gd name="T40" fmla="*/ 379 w 643"/>
              <a:gd name="T41" fmla="*/ 106 h 690"/>
              <a:gd name="T42" fmla="*/ 373 w 643"/>
              <a:gd name="T43" fmla="*/ 108 h 690"/>
              <a:gd name="T44" fmla="*/ 386 w 643"/>
              <a:gd name="T45" fmla="*/ 58 h 690"/>
              <a:gd name="T46" fmla="*/ 369 w 643"/>
              <a:gd name="T47" fmla="*/ 20 h 690"/>
              <a:gd name="T48" fmla="*/ 335 w 643"/>
              <a:gd name="T49" fmla="*/ 52 h 690"/>
              <a:gd name="T50" fmla="*/ 304 w 643"/>
              <a:gd name="T51" fmla="*/ 48 h 690"/>
              <a:gd name="T52" fmla="*/ 286 w 643"/>
              <a:gd name="T53" fmla="*/ 56 h 690"/>
              <a:gd name="T54" fmla="*/ 255 w 643"/>
              <a:gd name="T55" fmla="*/ 64 h 690"/>
              <a:gd name="T56" fmla="*/ 235 w 643"/>
              <a:gd name="T57" fmla="*/ 58 h 690"/>
              <a:gd name="T58" fmla="*/ 235 w 643"/>
              <a:gd name="T59" fmla="*/ 22 h 690"/>
              <a:gd name="T60" fmla="*/ 228 w 643"/>
              <a:gd name="T61" fmla="*/ 0 h 690"/>
              <a:gd name="T62" fmla="*/ 206 w 643"/>
              <a:gd name="T63" fmla="*/ 12 h 690"/>
              <a:gd name="T64" fmla="*/ 171 w 643"/>
              <a:gd name="T65" fmla="*/ 24 h 690"/>
              <a:gd name="T66" fmla="*/ 159 w 643"/>
              <a:gd name="T67" fmla="*/ 26 h 690"/>
              <a:gd name="T68" fmla="*/ 173 w 643"/>
              <a:gd name="T69" fmla="*/ 52 h 690"/>
              <a:gd name="T70" fmla="*/ 133 w 643"/>
              <a:gd name="T71" fmla="*/ 74 h 690"/>
              <a:gd name="T72" fmla="*/ 108 w 643"/>
              <a:gd name="T73" fmla="*/ 60 h 690"/>
              <a:gd name="T74" fmla="*/ 90 w 643"/>
              <a:gd name="T75" fmla="*/ 60 h 690"/>
              <a:gd name="T76" fmla="*/ 73 w 643"/>
              <a:gd name="T77" fmla="*/ 70 h 690"/>
              <a:gd name="T78" fmla="*/ 61 w 643"/>
              <a:gd name="T79" fmla="*/ 92 h 690"/>
              <a:gd name="T80" fmla="*/ 67 w 643"/>
              <a:gd name="T81" fmla="*/ 140 h 690"/>
              <a:gd name="T82" fmla="*/ 35 w 643"/>
              <a:gd name="T83" fmla="*/ 166 h 690"/>
              <a:gd name="T84" fmla="*/ 4 w 643"/>
              <a:gd name="T85" fmla="*/ 202 h 690"/>
              <a:gd name="T86" fmla="*/ 14 w 643"/>
              <a:gd name="T87" fmla="*/ 246 h 690"/>
              <a:gd name="T88" fmla="*/ 43 w 643"/>
              <a:gd name="T89" fmla="*/ 252 h 690"/>
              <a:gd name="T90" fmla="*/ 67 w 643"/>
              <a:gd name="T91" fmla="*/ 272 h 690"/>
              <a:gd name="T92" fmla="*/ 137 w 643"/>
              <a:gd name="T93" fmla="*/ 250 h 690"/>
              <a:gd name="T94" fmla="*/ 137 w 643"/>
              <a:gd name="T95" fmla="*/ 278 h 690"/>
              <a:gd name="T96" fmla="*/ 177 w 643"/>
              <a:gd name="T97" fmla="*/ 306 h 690"/>
              <a:gd name="T98" fmla="*/ 214 w 643"/>
              <a:gd name="T99" fmla="*/ 320 h 690"/>
              <a:gd name="T100" fmla="*/ 220 w 643"/>
              <a:gd name="T101" fmla="*/ 346 h 690"/>
              <a:gd name="T102" fmla="*/ 255 w 643"/>
              <a:gd name="T103" fmla="*/ 382 h 690"/>
              <a:gd name="T104" fmla="*/ 261 w 643"/>
              <a:gd name="T105" fmla="*/ 424 h 690"/>
              <a:gd name="T106" fmla="*/ 261 w 643"/>
              <a:gd name="T107" fmla="*/ 440 h 690"/>
              <a:gd name="T108" fmla="*/ 288 w 643"/>
              <a:gd name="T109" fmla="*/ 468 h 690"/>
              <a:gd name="T110" fmla="*/ 302 w 643"/>
              <a:gd name="T111" fmla="*/ 500 h 690"/>
              <a:gd name="T112" fmla="*/ 322 w 643"/>
              <a:gd name="T113" fmla="*/ 512 h 690"/>
              <a:gd name="T114" fmla="*/ 332 w 643"/>
              <a:gd name="T115" fmla="*/ 546 h 690"/>
              <a:gd name="T116" fmla="*/ 296 w 643"/>
              <a:gd name="T117" fmla="*/ 586 h 690"/>
              <a:gd name="T118" fmla="*/ 277 w 643"/>
              <a:gd name="T119" fmla="*/ 618 h 690"/>
              <a:gd name="T120" fmla="*/ 296 w 643"/>
              <a:gd name="T121" fmla="*/ 636 h 690"/>
              <a:gd name="T122" fmla="*/ 322 w 643"/>
              <a:gd name="T123" fmla="*/ 650 h 690"/>
              <a:gd name="T124" fmla="*/ 335 w 643"/>
              <a:gd name="T125" fmla="*/ 678 h 69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43"/>
              <a:gd name="T190" fmla="*/ 0 h 690"/>
              <a:gd name="T191" fmla="*/ 643 w 643"/>
              <a:gd name="T192" fmla="*/ 690 h 69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43" h="690">
                <a:moveTo>
                  <a:pt x="337" y="690"/>
                </a:moveTo>
                <a:lnTo>
                  <a:pt x="345" y="682"/>
                </a:lnTo>
                <a:lnTo>
                  <a:pt x="351" y="672"/>
                </a:lnTo>
                <a:lnTo>
                  <a:pt x="355" y="662"/>
                </a:lnTo>
                <a:lnTo>
                  <a:pt x="375" y="646"/>
                </a:lnTo>
                <a:lnTo>
                  <a:pt x="388" y="626"/>
                </a:lnTo>
                <a:lnTo>
                  <a:pt x="388" y="618"/>
                </a:lnTo>
                <a:lnTo>
                  <a:pt x="396" y="604"/>
                </a:lnTo>
                <a:lnTo>
                  <a:pt x="404" y="594"/>
                </a:lnTo>
                <a:lnTo>
                  <a:pt x="410" y="590"/>
                </a:lnTo>
                <a:lnTo>
                  <a:pt x="414" y="584"/>
                </a:lnTo>
                <a:lnTo>
                  <a:pt x="416" y="564"/>
                </a:lnTo>
                <a:lnTo>
                  <a:pt x="420" y="562"/>
                </a:lnTo>
                <a:lnTo>
                  <a:pt x="416" y="558"/>
                </a:lnTo>
                <a:lnTo>
                  <a:pt x="414" y="542"/>
                </a:lnTo>
                <a:lnTo>
                  <a:pt x="420" y="530"/>
                </a:lnTo>
                <a:lnTo>
                  <a:pt x="447" y="504"/>
                </a:lnTo>
                <a:lnTo>
                  <a:pt x="459" y="498"/>
                </a:lnTo>
                <a:lnTo>
                  <a:pt x="467" y="498"/>
                </a:lnTo>
                <a:lnTo>
                  <a:pt x="475" y="490"/>
                </a:lnTo>
                <a:lnTo>
                  <a:pt x="483" y="490"/>
                </a:lnTo>
                <a:lnTo>
                  <a:pt x="481" y="486"/>
                </a:lnTo>
                <a:lnTo>
                  <a:pt x="485" y="484"/>
                </a:lnTo>
                <a:lnTo>
                  <a:pt x="486" y="484"/>
                </a:lnTo>
                <a:lnTo>
                  <a:pt x="494" y="482"/>
                </a:lnTo>
                <a:lnTo>
                  <a:pt x="500" y="484"/>
                </a:lnTo>
                <a:lnTo>
                  <a:pt x="504" y="482"/>
                </a:lnTo>
                <a:lnTo>
                  <a:pt x="522" y="482"/>
                </a:lnTo>
                <a:lnTo>
                  <a:pt x="526" y="476"/>
                </a:lnTo>
                <a:lnTo>
                  <a:pt x="539" y="466"/>
                </a:lnTo>
                <a:lnTo>
                  <a:pt x="541" y="452"/>
                </a:lnTo>
                <a:lnTo>
                  <a:pt x="551" y="442"/>
                </a:lnTo>
                <a:lnTo>
                  <a:pt x="555" y="428"/>
                </a:lnTo>
                <a:lnTo>
                  <a:pt x="561" y="420"/>
                </a:lnTo>
                <a:lnTo>
                  <a:pt x="565" y="398"/>
                </a:lnTo>
                <a:lnTo>
                  <a:pt x="571" y="388"/>
                </a:lnTo>
                <a:lnTo>
                  <a:pt x="575" y="356"/>
                </a:lnTo>
                <a:lnTo>
                  <a:pt x="573" y="332"/>
                </a:lnTo>
                <a:lnTo>
                  <a:pt x="575" y="312"/>
                </a:lnTo>
                <a:lnTo>
                  <a:pt x="579" y="308"/>
                </a:lnTo>
                <a:lnTo>
                  <a:pt x="585" y="308"/>
                </a:lnTo>
                <a:lnTo>
                  <a:pt x="588" y="304"/>
                </a:lnTo>
                <a:lnTo>
                  <a:pt x="602" y="278"/>
                </a:lnTo>
                <a:lnTo>
                  <a:pt x="618" y="266"/>
                </a:lnTo>
                <a:lnTo>
                  <a:pt x="620" y="264"/>
                </a:lnTo>
                <a:lnTo>
                  <a:pt x="637" y="240"/>
                </a:lnTo>
                <a:lnTo>
                  <a:pt x="641" y="224"/>
                </a:lnTo>
                <a:lnTo>
                  <a:pt x="643" y="208"/>
                </a:lnTo>
                <a:lnTo>
                  <a:pt x="643" y="200"/>
                </a:lnTo>
                <a:lnTo>
                  <a:pt x="639" y="184"/>
                </a:lnTo>
                <a:lnTo>
                  <a:pt x="634" y="176"/>
                </a:lnTo>
                <a:lnTo>
                  <a:pt x="608" y="172"/>
                </a:lnTo>
                <a:lnTo>
                  <a:pt x="581" y="150"/>
                </a:lnTo>
                <a:lnTo>
                  <a:pt x="567" y="140"/>
                </a:lnTo>
                <a:lnTo>
                  <a:pt x="561" y="138"/>
                </a:lnTo>
                <a:lnTo>
                  <a:pt x="528" y="136"/>
                </a:lnTo>
                <a:lnTo>
                  <a:pt x="502" y="130"/>
                </a:lnTo>
                <a:lnTo>
                  <a:pt x="500" y="128"/>
                </a:lnTo>
                <a:lnTo>
                  <a:pt x="486" y="134"/>
                </a:lnTo>
                <a:lnTo>
                  <a:pt x="488" y="128"/>
                </a:lnTo>
                <a:lnTo>
                  <a:pt x="486" y="124"/>
                </a:lnTo>
                <a:lnTo>
                  <a:pt x="483" y="124"/>
                </a:lnTo>
                <a:lnTo>
                  <a:pt x="485" y="120"/>
                </a:lnTo>
                <a:lnTo>
                  <a:pt x="479" y="114"/>
                </a:lnTo>
                <a:lnTo>
                  <a:pt x="471" y="118"/>
                </a:lnTo>
                <a:lnTo>
                  <a:pt x="469" y="110"/>
                </a:lnTo>
                <a:lnTo>
                  <a:pt x="457" y="106"/>
                </a:lnTo>
                <a:lnTo>
                  <a:pt x="451" y="104"/>
                </a:lnTo>
                <a:lnTo>
                  <a:pt x="441" y="100"/>
                </a:lnTo>
                <a:lnTo>
                  <a:pt x="430" y="100"/>
                </a:lnTo>
                <a:lnTo>
                  <a:pt x="426" y="100"/>
                </a:lnTo>
                <a:lnTo>
                  <a:pt x="420" y="114"/>
                </a:lnTo>
                <a:lnTo>
                  <a:pt x="412" y="116"/>
                </a:lnTo>
                <a:lnTo>
                  <a:pt x="404" y="130"/>
                </a:lnTo>
                <a:lnTo>
                  <a:pt x="404" y="120"/>
                </a:lnTo>
                <a:lnTo>
                  <a:pt x="383" y="120"/>
                </a:lnTo>
                <a:lnTo>
                  <a:pt x="379" y="122"/>
                </a:lnTo>
                <a:lnTo>
                  <a:pt x="371" y="120"/>
                </a:lnTo>
                <a:lnTo>
                  <a:pt x="369" y="124"/>
                </a:lnTo>
                <a:lnTo>
                  <a:pt x="371" y="118"/>
                </a:lnTo>
                <a:lnTo>
                  <a:pt x="379" y="120"/>
                </a:lnTo>
                <a:lnTo>
                  <a:pt x="383" y="118"/>
                </a:lnTo>
                <a:lnTo>
                  <a:pt x="383" y="110"/>
                </a:lnTo>
                <a:lnTo>
                  <a:pt x="379" y="106"/>
                </a:lnTo>
                <a:lnTo>
                  <a:pt x="383" y="102"/>
                </a:lnTo>
                <a:lnTo>
                  <a:pt x="379" y="102"/>
                </a:lnTo>
                <a:lnTo>
                  <a:pt x="375" y="108"/>
                </a:lnTo>
                <a:lnTo>
                  <a:pt x="373" y="108"/>
                </a:lnTo>
                <a:lnTo>
                  <a:pt x="371" y="96"/>
                </a:lnTo>
                <a:lnTo>
                  <a:pt x="392" y="72"/>
                </a:lnTo>
                <a:lnTo>
                  <a:pt x="396" y="60"/>
                </a:lnTo>
                <a:lnTo>
                  <a:pt x="386" y="58"/>
                </a:lnTo>
                <a:lnTo>
                  <a:pt x="381" y="40"/>
                </a:lnTo>
                <a:lnTo>
                  <a:pt x="375" y="22"/>
                </a:lnTo>
                <a:lnTo>
                  <a:pt x="371" y="18"/>
                </a:lnTo>
                <a:lnTo>
                  <a:pt x="369" y="20"/>
                </a:lnTo>
                <a:lnTo>
                  <a:pt x="357" y="36"/>
                </a:lnTo>
                <a:lnTo>
                  <a:pt x="353" y="44"/>
                </a:lnTo>
                <a:lnTo>
                  <a:pt x="343" y="54"/>
                </a:lnTo>
                <a:lnTo>
                  <a:pt x="335" y="52"/>
                </a:lnTo>
                <a:lnTo>
                  <a:pt x="328" y="56"/>
                </a:lnTo>
                <a:lnTo>
                  <a:pt x="322" y="50"/>
                </a:lnTo>
                <a:lnTo>
                  <a:pt x="312" y="46"/>
                </a:lnTo>
                <a:lnTo>
                  <a:pt x="304" y="48"/>
                </a:lnTo>
                <a:lnTo>
                  <a:pt x="298" y="48"/>
                </a:lnTo>
                <a:lnTo>
                  <a:pt x="296" y="48"/>
                </a:lnTo>
                <a:lnTo>
                  <a:pt x="296" y="58"/>
                </a:lnTo>
                <a:lnTo>
                  <a:pt x="286" y="56"/>
                </a:lnTo>
                <a:lnTo>
                  <a:pt x="279" y="56"/>
                </a:lnTo>
                <a:lnTo>
                  <a:pt x="275" y="54"/>
                </a:lnTo>
                <a:lnTo>
                  <a:pt x="269" y="60"/>
                </a:lnTo>
                <a:lnTo>
                  <a:pt x="255" y="64"/>
                </a:lnTo>
                <a:lnTo>
                  <a:pt x="251" y="68"/>
                </a:lnTo>
                <a:lnTo>
                  <a:pt x="245" y="66"/>
                </a:lnTo>
                <a:lnTo>
                  <a:pt x="239" y="64"/>
                </a:lnTo>
                <a:lnTo>
                  <a:pt x="235" y="58"/>
                </a:lnTo>
                <a:lnTo>
                  <a:pt x="233" y="50"/>
                </a:lnTo>
                <a:lnTo>
                  <a:pt x="230" y="46"/>
                </a:lnTo>
                <a:lnTo>
                  <a:pt x="233" y="28"/>
                </a:lnTo>
                <a:lnTo>
                  <a:pt x="235" y="22"/>
                </a:lnTo>
                <a:lnTo>
                  <a:pt x="235" y="14"/>
                </a:lnTo>
                <a:lnTo>
                  <a:pt x="228" y="12"/>
                </a:lnTo>
                <a:lnTo>
                  <a:pt x="230" y="6"/>
                </a:lnTo>
                <a:lnTo>
                  <a:pt x="228" y="0"/>
                </a:lnTo>
                <a:lnTo>
                  <a:pt x="218" y="2"/>
                </a:lnTo>
                <a:lnTo>
                  <a:pt x="218" y="6"/>
                </a:lnTo>
                <a:lnTo>
                  <a:pt x="212" y="12"/>
                </a:lnTo>
                <a:lnTo>
                  <a:pt x="206" y="12"/>
                </a:lnTo>
                <a:lnTo>
                  <a:pt x="198" y="18"/>
                </a:lnTo>
                <a:lnTo>
                  <a:pt x="184" y="20"/>
                </a:lnTo>
                <a:lnTo>
                  <a:pt x="179" y="24"/>
                </a:lnTo>
                <a:lnTo>
                  <a:pt x="171" y="24"/>
                </a:lnTo>
                <a:lnTo>
                  <a:pt x="159" y="18"/>
                </a:lnTo>
                <a:lnTo>
                  <a:pt x="149" y="16"/>
                </a:lnTo>
                <a:lnTo>
                  <a:pt x="151" y="22"/>
                </a:lnTo>
                <a:lnTo>
                  <a:pt x="159" y="26"/>
                </a:lnTo>
                <a:lnTo>
                  <a:pt x="157" y="36"/>
                </a:lnTo>
                <a:lnTo>
                  <a:pt x="159" y="48"/>
                </a:lnTo>
                <a:lnTo>
                  <a:pt x="173" y="48"/>
                </a:lnTo>
                <a:lnTo>
                  <a:pt x="173" y="52"/>
                </a:lnTo>
                <a:lnTo>
                  <a:pt x="161" y="56"/>
                </a:lnTo>
                <a:lnTo>
                  <a:pt x="157" y="64"/>
                </a:lnTo>
                <a:lnTo>
                  <a:pt x="139" y="72"/>
                </a:lnTo>
                <a:lnTo>
                  <a:pt x="133" y="74"/>
                </a:lnTo>
                <a:lnTo>
                  <a:pt x="122" y="76"/>
                </a:lnTo>
                <a:lnTo>
                  <a:pt x="114" y="66"/>
                </a:lnTo>
                <a:lnTo>
                  <a:pt x="110" y="68"/>
                </a:lnTo>
                <a:lnTo>
                  <a:pt x="108" y="60"/>
                </a:lnTo>
                <a:lnTo>
                  <a:pt x="104" y="54"/>
                </a:lnTo>
                <a:lnTo>
                  <a:pt x="96" y="58"/>
                </a:lnTo>
                <a:lnTo>
                  <a:pt x="92" y="56"/>
                </a:lnTo>
                <a:lnTo>
                  <a:pt x="90" y="60"/>
                </a:lnTo>
                <a:lnTo>
                  <a:pt x="65" y="60"/>
                </a:lnTo>
                <a:lnTo>
                  <a:pt x="65" y="70"/>
                </a:lnTo>
                <a:lnTo>
                  <a:pt x="67" y="72"/>
                </a:lnTo>
                <a:lnTo>
                  <a:pt x="73" y="70"/>
                </a:lnTo>
                <a:lnTo>
                  <a:pt x="77" y="78"/>
                </a:lnTo>
                <a:lnTo>
                  <a:pt x="71" y="78"/>
                </a:lnTo>
                <a:lnTo>
                  <a:pt x="61" y="80"/>
                </a:lnTo>
                <a:lnTo>
                  <a:pt x="61" y="92"/>
                </a:lnTo>
                <a:lnTo>
                  <a:pt x="69" y="98"/>
                </a:lnTo>
                <a:lnTo>
                  <a:pt x="73" y="110"/>
                </a:lnTo>
                <a:lnTo>
                  <a:pt x="69" y="124"/>
                </a:lnTo>
                <a:lnTo>
                  <a:pt x="67" y="140"/>
                </a:lnTo>
                <a:lnTo>
                  <a:pt x="63" y="158"/>
                </a:lnTo>
                <a:lnTo>
                  <a:pt x="61" y="160"/>
                </a:lnTo>
                <a:lnTo>
                  <a:pt x="55" y="160"/>
                </a:lnTo>
                <a:lnTo>
                  <a:pt x="35" y="166"/>
                </a:lnTo>
                <a:lnTo>
                  <a:pt x="22" y="174"/>
                </a:lnTo>
                <a:lnTo>
                  <a:pt x="12" y="188"/>
                </a:lnTo>
                <a:lnTo>
                  <a:pt x="12" y="198"/>
                </a:lnTo>
                <a:lnTo>
                  <a:pt x="4" y="202"/>
                </a:lnTo>
                <a:lnTo>
                  <a:pt x="0" y="216"/>
                </a:lnTo>
                <a:lnTo>
                  <a:pt x="4" y="228"/>
                </a:lnTo>
                <a:lnTo>
                  <a:pt x="14" y="240"/>
                </a:lnTo>
                <a:lnTo>
                  <a:pt x="14" y="246"/>
                </a:lnTo>
                <a:lnTo>
                  <a:pt x="24" y="248"/>
                </a:lnTo>
                <a:lnTo>
                  <a:pt x="28" y="254"/>
                </a:lnTo>
                <a:lnTo>
                  <a:pt x="35" y="256"/>
                </a:lnTo>
                <a:lnTo>
                  <a:pt x="43" y="252"/>
                </a:lnTo>
                <a:lnTo>
                  <a:pt x="53" y="244"/>
                </a:lnTo>
                <a:lnTo>
                  <a:pt x="53" y="272"/>
                </a:lnTo>
                <a:lnTo>
                  <a:pt x="57" y="274"/>
                </a:lnTo>
                <a:lnTo>
                  <a:pt x="67" y="272"/>
                </a:lnTo>
                <a:lnTo>
                  <a:pt x="88" y="274"/>
                </a:lnTo>
                <a:lnTo>
                  <a:pt x="102" y="268"/>
                </a:lnTo>
                <a:lnTo>
                  <a:pt x="118" y="252"/>
                </a:lnTo>
                <a:lnTo>
                  <a:pt x="137" y="250"/>
                </a:lnTo>
                <a:lnTo>
                  <a:pt x="139" y="254"/>
                </a:lnTo>
                <a:lnTo>
                  <a:pt x="141" y="260"/>
                </a:lnTo>
                <a:lnTo>
                  <a:pt x="141" y="270"/>
                </a:lnTo>
                <a:lnTo>
                  <a:pt x="137" y="278"/>
                </a:lnTo>
                <a:lnTo>
                  <a:pt x="143" y="290"/>
                </a:lnTo>
                <a:lnTo>
                  <a:pt x="153" y="298"/>
                </a:lnTo>
                <a:lnTo>
                  <a:pt x="173" y="300"/>
                </a:lnTo>
                <a:lnTo>
                  <a:pt x="177" y="306"/>
                </a:lnTo>
                <a:lnTo>
                  <a:pt x="190" y="310"/>
                </a:lnTo>
                <a:lnTo>
                  <a:pt x="198" y="316"/>
                </a:lnTo>
                <a:lnTo>
                  <a:pt x="208" y="316"/>
                </a:lnTo>
                <a:lnTo>
                  <a:pt x="214" y="320"/>
                </a:lnTo>
                <a:lnTo>
                  <a:pt x="218" y="324"/>
                </a:lnTo>
                <a:lnTo>
                  <a:pt x="222" y="338"/>
                </a:lnTo>
                <a:lnTo>
                  <a:pt x="222" y="346"/>
                </a:lnTo>
                <a:lnTo>
                  <a:pt x="220" y="346"/>
                </a:lnTo>
                <a:lnTo>
                  <a:pt x="226" y="364"/>
                </a:lnTo>
                <a:lnTo>
                  <a:pt x="255" y="366"/>
                </a:lnTo>
                <a:lnTo>
                  <a:pt x="253" y="376"/>
                </a:lnTo>
                <a:lnTo>
                  <a:pt x="255" y="382"/>
                </a:lnTo>
                <a:lnTo>
                  <a:pt x="261" y="384"/>
                </a:lnTo>
                <a:lnTo>
                  <a:pt x="267" y="398"/>
                </a:lnTo>
                <a:lnTo>
                  <a:pt x="265" y="414"/>
                </a:lnTo>
                <a:lnTo>
                  <a:pt x="261" y="424"/>
                </a:lnTo>
                <a:lnTo>
                  <a:pt x="263" y="430"/>
                </a:lnTo>
                <a:lnTo>
                  <a:pt x="259" y="432"/>
                </a:lnTo>
                <a:lnTo>
                  <a:pt x="259" y="434"/>
                </a:lnTo>
                <a:lnTo>
                  <a:pt x="261" y="440"/>
                </a:lnTo>
                <a:lnTo>
                  <a:pt x="261" y="464"/>
                </a:lnTo>
                <a:lnTo>
                  <a:pt x="263" y="466"/>
                </a:lnTo>
                <a:lnTo>
                  <a:pt x="277" y="470"/>
                </a:lnTo>
                <a:lnTo>
                  <a:pt x="288" y="468"/>
                </a:lnTo>
                <a:lnTo>
                  <a:pt x="296" y="472"/>
                </a:lnTo>
                <a:lnTo>
                  <a:pt x="300" y="476"/>
                </a:lnTo>
                <a:lnTo>
                  <a:pt x="300" y="496"/>
                </a:lnTo>
                <a:lnTo>
                  <a:pt x="302" y="500"/>
                </a:lnTo>
                <a:lnTo>
                  <a:pt x="306" y="502"/>
                </a:lnTo>
                <a:lnTo>
                  <a:pt x="318" y="500"/>
                </a:lnTo>
                <a:lnTo>
                  <a:pt x="320" y="502"/>
                </a:lnTo>
                <a:lnTo>
                  <a:pt x="322" y="512"/>
                </a:lnTo>
                <a:lnTo>
                  <a:pt x="318" y="532"/>
                </a:lnTo>
                <a:lnTo>
                  <a:pt x="328" y="532"/>
                </a:lnTo>
                <a:lnTo>
                  <a:pt x="330" y="534"/>
                </a:lnTo>
                <a:lnTo>
                  <a:pt x="332" y="546"/>
                </a:lnTo>
                <a:lnTo>
                  <a:pt x="332" y="560"/>
                </a:lnTo>
                <a:lnTo>
                  <a:pt x="324" y="566"/>
                </a:lnTo>
                <a:lnTo>
                  <a:pt x="316" y="568"/>
                </a:lnTo>
                <a:lnTo>
                  <a:pt x="296" y="586"/>
                </a:lnTo>
                <a:lnTo>
                  <a:pt x="283" y="606"/>
                </a:lnTo>
                <a:lnTo>
                  <a:pt x="267" y="620"/>
                </a:lnTo>
                <a:lnTo>
                  <a:pt x="273" y="622"/>
                </a:lnTo>
                <a:lnTo>
                  <a:pt x="277" y="618"/>
                </a:lnTo>
                <a:lnTo>
                  <a:pt x="281" y="618"/>
                </a:lnTo>
                <a:lnTo>
                  <a:pt x="292" y="628"/>
                </a:lnTo>
                <a:lnTo>
                  <a:pt x="294" y="636"/>
                </a:lnTo>
                <a:lnTo>
                  <a:pt x="296" y="636"/>
                </a:lnTo>
                <a:lnTo>
                  <a:pt x="300" y="632"/>
                </a:lnTo>
                <a:lnTo>
                  <a:pt x="308" y="640"/>
                </a:lnTo>
                <a:lnTo>
                  <a:pt x="318" y="644"/>
                </a:lnTo>
                <a:lnTo>
                  <a:pt x="322" y="650"/>
                </a:lnTo>
                <a:lnTo>
                  <a:pt x="330" y="654"/>
                </a:lnTo>
                <a:lnTo>
                  <a:pt x="334" y="664"/>
                </a:lnTo>
                <a:lnTo>
                  <a:pt x="341" y="670"/>
                </a:lnTo>
                <a:lnTo>
                  <a:pt x="335" y="678"/>
                </a:lnTo>
                <a:lnTo>
                  <a:pt x="335" y="688"/>
                </a:lnTo>
                <a:lnTo>
                  <a:pt x="337" y="69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6" name="Freeform 329"/>
          <p:cNvSpPr>
            <a:spLocks/>
          </p:cNvSpPr>
          <p:nvPr/>
        </p:nvSpPr>
        <p:spPr bwMode="auto">
          <a:xfrm>
            <a:off x="2343563" y="3084033"/>
            <a:ext cx="30716" cy="24962"/>
          </a:xfrm>
          <a:custGeom>
            <a:avLst/>
            <a:gdLst>
              <a:gd name="T0" fmla="*/ 0 w 19"/>
              <a:gd name="T1" fmla="*/ 8 h 20"/>
              <a:gd name="T2" fmla="*/ 2 w 19"/>
              <a:gd name="T3" fmla="*/ 14 h 20"/>
              <a:gd name="T4" fmla="*/ 7 w 19"/>
              <a:gd name="T5" fmla="*/ 20 h 20"/>
              <a:gd name="T6" fmla="*/ 11 w 19"/>
              <a:gd name="T7" fmla="*/ 14 h 20"/>
              <a:gd name="T8" fmla="*/ 13 w 19"/>
              <a:gd name="T9" fmla="*/ 14 h 20"/>
              <a:gd name="T10" fmla="*/ 19 w 19"/>
              <a:gd name="T11" fmla="*/ 8 h 20"/>
              <a:gd name="T12" fmla="*/ 15 w 19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20"/>
              <a:gd name="T23" fmla="*/ 19 w 19"/>
              <a:gd name="T24" fmla="*/ 20 h 2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20">
                <a:moveTo>
                  <a:pt x="0" y="8"/>
                </a:moveTo>
                <a:lnTo>
                  <a:pt x="2" y="14"/>
                </a:lnTo>
                <a:lnTo>
                  <a:pt x="7" y="20"/>
                </a:lnTo>
                <a:lnTo>
                  <a:pt x="11" y="14"/>
                </a:lnTo>
                <a:lnTo>
                  <a:pt x="13" y="14"/>
                </a:lnTo>
                <a:lnTo>
                  <a:pt x="19" y="8"/>
                </a:lnTo>
                <a:lnTo>
                  <a:pt x="15" y="0"/>
                </a:lnTo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7" name="Freeform 330"/>
          <p:cNvSpPr>
            <a:spLocks/>
          </p:cNvSpPr>
          <p:nvPr/>
        </p:nvSpPr>
        <p:spPr bwMode="auto">
          <a:xfrm>
            <a:off x="2480084" y="3004987"/>
            <a:ext cx="365183" cy="238529"/>
          </a:xfrm>
          <a:custGeom>
            <a:avLst/>
            <a:gdLst>
              <a:gd name="T0" fmla="*/ 23 w 224"/>
              <a:gd name="T1" fmla="*/ 10 h 194"/>
              <a:gd name="T2" fmla="*/ 27 w 224"/>
              <a:gd name="T3" fmla="*/ 30 h 194"/>
              <a:gd name="T4" fmla="*/ 22 w 224"/>
              <a:gd name="T5" fmla="*/ 44 h 194"/>
              <a:gd name="T6" fmla="*/ 29 w 224"/>
              <a:gd name="T7" fmla="*/ 54 h 194"/>
              <a:gd name="T8" fmla="*/ 37 w 224"/>
              <a:gd name="T9" fmla="*/ 48 h 194"/>
              <a:gd name="T10" fmla="*/ 31 w 224"/>
              <a:gd name="T11" fmla="*/ 32 h 194"/>
              <a:gd name="T12" fmla="*/ 41 w 224"/>
              <a:gd name="T13" fmla="*/ 16 h 194"/>
              <a:gd name="T14" fmla="*/ 59 w 224"/>
              <a:gd name="T15" fmla="*/ 10 h 194"/>
              <a:gd name="T16" fmla="*/ 53 w 224"/>
              <a:gd name="T17" fmla="*/ 2 h 194"/>
              <a:gd name="T18" fmla="*/ 57 w 224"/>
              <a:gd name="T19" fmla="*/ 2 h 194"/>
              <a:gd name="T20" fmla="*/ 80 w 224"/>
              <a:gd name="T21" fmla="*/ 18 h 194"/>
              <a:gd name="T22" fmla="*/ 88 w 224"/>
              <a:gd name="T23" fmla="*/ 30 h 194"/>
              <a:gd name="T24" fmla="*/ 127 w 224"/>
              <a:gd name="T25" fmla="*/ 34 h 194"/>
              <a:gd name="T26" fmla="*/ 143 w 224"/>
              <a:gd name="T27" fmla="*/ 34 h 194"/>
              <a:gd name="T28" fmla="*/ 157 w 224"/>
              <a:gd name="T29" fmla="*/ 30 h 194"/>
              <a:gd name="T30" fmla="*/ 151 w 224"/>
              <a:gd name="T31" fmla="*/ 28 h 194"/>
              <a:gd name="T32" fmla="*/ 186 w 224"/>
              <a:gd name="T33" fmla="*/ 26 h 194"/>
              <a:gd name="T34" fmla="*/ 173 w 224"/>
              <a:gd name="T35" fmla="*/ 30 h 194"/>
              <a:gd name="T36" fmla="*/ 176 w 224"/>
              <a:gd name="T37" fmla="*/ 34 h 194"/>
              <a:gd name="T38" fmla="*/ 192 w 224"/>
              <a:gd name="T39" fmla="*/ 42 h 194"/>
              <a:gd name="T40" fmla="*/ 208 w 224"/>
              <a:gd name="T41" fmla="*/ 60 h 194"/>
              <a:gd name="T42" fmla="*/ 204 w 224"/>
              <a:gd name="T43" fmla="*/ 64 h 194"/>
              <a:gd name="T44" fmla="*/ 218 w 224"/>
              <a:gd name="T45" fmla="*/ 62 h 194"/>
              <a:gd name="T46" fmla="*/ 222 w 224"/>
              <a:gd name="T47" fmla="*/ 70 h 194"/>
              <a:gd name="T48" fmla="*/ 208 w 224"/>
              <a:gd name="T49" fmla="*/ 86 h 194"/>
              <a:gd name="T50" fmla="*/ 202 w 224"/>
              <a:gd name="T51" fmla="*/ 94 h 194"/>
              <a:gd name="T52" fmla="*/ 200 w 224"/>
              <a:gd name="T53" fmla="*/ 104 h 194"/>
              <a:gd name="T54" fmla="*/ 210 w 224"/>
              <a:gd name="T55" fmla="*/ 120 h 194"/>
              <a:gd name="T56" fmla="*/ 204 w 224"/>
              <a:gd name="T57" fmla="*/ 130 h 194"/>
              <a:gd name="T58" fmla="*/ 190 w 224"/>
              <a:gd name="T59" fmla="*/ 136 h 194"/>
              <a:gd name="T60" fmla="*/ 171 w 224"/>
              <a:gd name="T61" fmla="*/ 142 h 194"/>
              <a:gd name="T62" fmla="*/ 151 w 224"/>
              <a:gd name="T63" fmla="*/ 136 h 194"/>
              <a:gd name="T64" fmla="*/ 143 w 224"/>
              <a:gd name="T65" fmla="*/ 140 h 194"/>
              <a:gd name="T66" fmla="*/ 149 w 224"/>
              <a:gd name="T67" fmla="*/ 154 h 194"/>
              <a:gd name="T68" fmla="*/ 165 w 224"/>
              <a:gd name="T69" fmla="*/ 166 h 194"/>
              <a:gd name="T70" fmla="*/ 153 w 224"/>
              <a:gd name="T71" fmla="*/ 174 h 194"/>
              <a:gd name="T72" fmla="*/ 131 w 224"/>
              <a:gd name="T73" fmla="*/ 190 h 194"/>
              <a:gd name="T74" fmla="*/ 114 w 224"/>
              <a:gd name="T75" fmla="*/ 194 h 194"/>
              <a:gd name="T76" fmla="*/ 100 w 224"/>
              <a:gd name="T77" fmla="*/ 168 h 194"/>
              <a:gd name="T78" fmla="*/ 100 w 224"/>
              <a:gd name="T79" fmla="*/ 150 h 194"/>
              <a:gd name="T80" fmla="*/ 92 w 224"/>
              <a:gd name="T81" fmla="*/ 140 h 194"/>
              <a:gd name="T82" fmla="*/ 92 w 224"/>
              <a:gd name="T83" fmla="*/ 118 h 194"/>
              <a:gd name="T84" fmla="*/ 96 w 224"/>
              <a:gd name="T85" fmla="*/ 102 h 194"/>
              <a:gd name="T86" fmla="*/ 82 w 224"/>
              <a:gd name="T87" fmla="*/ 104 h 194"/>
              <a:gd name="T88" fmla="*/ 65 w 224"/>
              <a:gd name="T89" fmla="*/ 104 h 194"/>
              <a:gd name="T90" fmla="*/ 45 w 224"/>
              <a:gd name="T91" fmla="*/ 86 h 194"/>
              <a:gd name="T92" fmla="*/ 22 w 224"/>
              <a:gd name="T93" fmla="*/ 86 h 194"/>
              <a:gd name="T94" fmla="*/ 14 w 224"/>
              <a:gd name="T95" fmla="*/ 68 h 194"/>
              <a:gd name="T96" fmla="*/ 8 w 224"/>
              <a:gd name="T97" fmla="*/ 52 h 194"/>
              <a:gd name="T98" fmla="*/ 4 w 224"/>
              <a:gd name="T99" fmla="*/ 44 h 194"/>
              <a:gd name="T100" fmla="*/ 12 w 224"/>
              <a:gd name="T101" fmla="*/ 22 h 194"/>
              <a:gd name="T102" fmla="*/ 31 w 224"/>
              <a:gd name="T103" fmla="*/ 6 h 19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24"/>
              <a:gd name="T157" fmla="*/ 0 h 194"/>
              <a:gd name="T158" fmla="*/ 224 w 224"/>
              <a:gd name="T159" fmla="*/ 194 h 19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24" h="194">
                <a:moveTo>
                  <a:pt x="31" y="6"/>
                </a:moveTo>
                <a:lnTo>
                  <a:pt x="23" y="10"/>
                </a:lnTo>
                <a:lnTo>
                  <a:pt x="27" y="26"/>
                </a:lnTo>
                <a:lnTo>
                  <a:pt x="27" y="30"/>
                </a:lnTo>
                <a:lnTo>
                  <a:pt x="22" y="36"/>
                </a:lnTo>
                <a:lnTo>
                  <a:pt x="22" y="44"/>
                </a:lnTo>
                <a:lnTo>
                  <a:pt x="25" y="46"/>
                </a:lnTo>
                <a:lnTo>
                  <a:pt x="29" y="54"/>
                </a:lnTo>
                <a:lnTo>
                  <a:pt x="33" y="54"/>
                </a:lnTo>
                <a:lnTo>
                  <a:pt x="37" y="48"/>
                </a:lnTo>
                <a:lnTo>
                  <a:pt x="37" y="42"/>
                </a:lnTo>
                <a:lnTo>
                  <a:pt x="31" y="32"/>
                </a:lnTo>
                <a:lnTo>
                  <a:pt x="31" y="24"/>
                </a:lnTo>
                <a:lnTo>
                  <a:pt x="41" y="16"/>
                </a:lnTo>
                <a:lnTo>
                  <a:pt x="59" y="12"/>
                </a:lnTo>
                <a:lnTo>
                  <a:pt x="59" y="10"/>
                </a:lnTo>
                <a:lnTo>
                  <a:pt x="51" y="8"/>
                </a:lnTo>
                <a:lnTo>
                  <a:pt x="53" y="2"/>
                </a:lnTo>
                <a:lnTo>
                  <a:pt x="55" y="0"/>
                </a:lnTo>
                <a:lnTo>
                  <a:pt x="57" y="2"/>
                </a:lnTo>
                <a:lnTo>
                  <a:pt x="63" y="12"/>
                </a:lnTo>
                <a:lnTo>
                  <a:pt x="80" y="18"/>
                </a:lnTo>
                <a:lnTo>
                  <a:pt x="84" y="28"/>
                </a:lnTo>
                <a:lnTo>
                  <a:pt x="88" y="30"/>
                </a:lnTo>
                <a:lnTo>
                  <a:pt x="118" y="28"/>
                </a:lnTo>
                <a:lnTo>
                  <a:pt x="127" y="34"/>
                </a:lnTo>
                <a:lnTo>
                  <a:pt x="135" y="36"/>
                </a:lnTo>
                <a:lnTo>
                  <a:pt x="143" y="34"/>
                </a:lnTo>
                <a:lnTo>
                  <a:pt x="149" y="30"/>
                </a:lnTo>
                <a:lnTo>
                  <a:pt x="157" y="30"/>
                </a:lnTo>
                <a:lnTo>
                  <a:pt x="159" y="28"/>
                </a:lnTo>
                <a:lnTo>
                  <a:pt x="151" y="28"/>
                </a:lnTo>
                <a:lnTo>
                  <a:pt x="153" y="26"/>
                </a:lnTo>
                <a:lnTo>
                  <a:pt x="186" y="26"/>
                </a:lnTo>
                <a:lnTo>
                  <a:pt x="180" y="30"/>
                </a:lnTo>
                <a:lnTo>
                  <a:pt x="173" y="30"/>
                </a:lnTo>
                <a:lnTo>
                  <a:pt x="171" y="32"/>
                </a:lnTo>
                <a:lnTo>
                  <a:pt x="176" y="34"/>
                </a:lnTo>
                <a:lnTo>
                  <a:pt x="182" y="42"/>
                </a:lnTo>
                <a:lnTo>
                  <a:pt x="192" y="42"/>
                </a:lnTo>
                <a:lnTo>
                  <a:pt x="204" y="48"/>
                </a:lnTo>
                <a:lnTo>
                  <a:pt x="208" y="60"/>
                </a:lnTo>
                <a:lnTo>
                  <a:pt x="204" y="62"/>
                </a:lnTo>
                <a:lnTo>
                  <a:pt x="204" y="64"/>
                </a:lnTo>
                <a:lnTo>
                  <a:pt x="210" y="64"/>
                </a:lnTo>
                <a:lnTo>
                  <a:pt x="218" y="62"/>
                </a:lnTo>
                <a:lnTo>
                  <a:pt x="224" y="66"/>
                </a:lnTo>
                <a:lnTo>
                  <a:pt x="222" y="70"/>
                </a:lnTo>
                <a:lnTo>
                  <a:pt x="208" y="78"/>
                </a:lnTo>
                <a:lnTo>
                  <a:pt x="208" y="86"/>
                </a:lnTo>
                <a:lnTo>
                  <a:pt x="212" y="88"/>
                </a:lnTo>
                <a:lnTo>
                  <a:pt x="202" y="94"/>
                </a:lnTo>
                <a:lnTo>
                  <a:pt x="202" y="98"/>
                </a:lnTo>
                <a:lnTo>
                  <a:pt x="200" y="104"/>
                </a:lnTo>
                <a:lnTo>
                  <a:pt x="200" y="106"/>
                </a:lnTo>
                <a:lnTo>
                  <a:pt x="210" y="120"/>
                </a:lnTo>
                <a:lnTo>
                  <a:pt x="210" y="124"/>
                </a:lnTo>
                <a:lnTo>
                  <a:pt x="204" y="130"/>
                </a:lnTo>
                <a:lnTo>
                  <a:pt x="198" y="130"/>
                </a:lnTo>
                <a:lnTo>
                  <a:pt x="190" y="136"/>
                </a:lnTo>
                <a:lnTo>
                  <a:pt x="176" y="138"/>
                </a:lnTo>
                <a:lnTo>
                  <a:pt x="171" y="142"/>
                </a:lnTo>
                <a:lnTo>
                  <a:pt x="163" y="142"/>
                </a:lnTo>
                <a:lnTo>
                  <a:pt x="151" y="136"/>
                </a:lnTo>
                <a:lnTo>
                  <a:pt x="141" y="134"/>
                </a:lnTo>
                <a:lnTo>
                  <a:pt x="143" y="140"/>
                </a:lnTo>
                <a:lnTo>
                  <a:pt x="151" y="144"/>
                </a:lnTo>
                <a:lnTo>
                  <a:pt x="149" y="154"/>
                </a:lnTo>
                <a:lnTo>
                  <a:pt x="151" y="166"/>
                </a:lnTo>
                <a:lnTo>
                  <a:pt x="165" y="166"/>
                </a:lnTo>
                <a:lnTo>
                  <a:pt x="165" y="170"/>
                </a:lnTo>
                <a:lnTo>
                  <a:pt x="153" y="174"/>
                </a:lnTo>
                <a:lnTo>
                  <a:pt x="149" y="182"/>
                </a:lnTo>
                <a:lnTo>
                  <a:pt x="131" y="190"/>
                </a:lnTo>
                <a:lnTo>
                  <a:pt x="125" y="192"/>
                </a:lnTo>
                <a:lnTo>
                  <a:pt x="114" y="194"/>
                </a:lnTo>
                <a:lnTo>
                  <a:pt x="106" y="184"/>
                </a:lnTo>
                <a:lnTo>
                  <a:pt x="100" y="168"/>
                </a:lnTo>
                <a:lnTo>
                  <a:pt x="92" y="160"/>
                </a:lnTo>
                <a:lnTo>
                  <a:pt x="100" y="150"/>
                </a:lnTo>
                <a:lnTo>
                  <a:pt x="96" y="144"/>
                </a:lnTo>
                <a:lnTo>
                  <a:pt x="92" y="140"/>
                </a:lnTo>
                <a:lnTo>
                  <a:pt x="90" y="130"/>
                </a:lnTo>
                <a:lnTo>
                  <a:pt x="92" y="118"/>
                </a:lnTo>
                <a:lnTo>
                  <a:pt x="96" y="106"/>
                </a:lnTo>
                <a:lnTo>
                  <a:pt x="96" y="102"/>
                </a:lnTo>
                <a:lnTo>
                  <a:pt x="90" y="102"/>
                </a:lnTo>
                <a:lnTo>
                  <a:pt x="82" y="104"/>
                </a:lnTo>
                <a:lnTo>
                  <a:pt x="73" y="102"/>
                </a:lnTo>
                <a:lnTo>
                  <a:pt x="65" y="104"/>
                </a:lnTo>
                <a:lnTo>
                  <a:pt x="53" y="90"/>
                </a:lnTo>
                <a:lnTo>
                  <a:pt x="45" y="86"/>
                </a:lnTo>
                <a:lnTo>
                  <a:pt x="31" y="88"/>
                </a:lnTo>
                <a:lnTo>
                  <a:pt x="22" y="86"/>
                </a:lnTo>
                <a:lnTo>
                  <a:pt x="16" y="82"/>
                </a:lnTo>
                <a:lnTo>
                  <a:pt x="14" y="68"/>
                </a:lnTo>
                <a:lnTo>
                  <a:pt x="10" y="60"/>
                </a:lnTo>
                <a:lnTo>
                  <a:pt x="8" y="52"/>
                </a:lnTo>
                <a:lnTo>
                  <a:pt x="0" y="52"/>
                </a:lnTo>
                <a:lnTo>
                  <a:pt x="4" y="44"/>
                </a:lnTo>
                <a:lnTo>
                  <a:pt x="8" y="30"/>
                </a:lnTo>
                <a:lnTo>
                  <a:pt x="12" y="22"/>
                </a:lnTo>
                <a:lnTo>
                  <a:pt x="23" y="10"/>
                </a:lnTo>
                <a:lnTo>
                  <a:pt x="31" y="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8" name="Freeform 331"/>
          <p:cNvSpPr>
            <a:spLocks/>
          </p:cNvSpPr>
          <p:nvPr/>
        </p:nvSpPr>
        <p:spPr bwMode="auto">
          <a:xfrm>
            <a:off x="2889631" y="3138120"/>
            <a:ext cx="112626" cy="83207"/>
          </a:xfrm>
          <a:custGeom>
            <a:avLst/>
            <a:gdLst>
              <a:gd name="T0" fmla="*/ 63 w 69"/>
              <a:gd name="T1" fmla="*/ 60 h 68"/>
              <a:gd name="T2" fmla="*/ 53 w 69"/>
              <a:gd name="T3" fmla="*/ 56 h 68"/>
              <a:gd name="T4" fmla="*/ 45 w 69"/>
              <a:gd name="T5" fmla="*/ 58 h 68"/>
              <a:gd name="T6" fmla="*/ 39 w 69"/>
              <a:gd name="T7" fmla="*/ 58 h 68"/>
              <a:gd name="T8" fmla="*/ 37 w 69"/>
              <a:gd name="T9" fmla="*/ 58 h 68"/>
              <a:gd name="T10" fmla="*/ 37 w 69"/>
              <a:gd name="T11" fmla="*/ 68 h 68"/>
              <a:gd name="T12" fmla="*/ 27 w 69"/>
              <a:gd name="T13" fmla="*/ 66 h 68"/>
              <a:gd name="T14" fmla="*/ 20 w 69"/>
              <a:gd name="T15" fmla="*/ 58 h 68"/>
              <a:gd name="T16" fmla="*/ 14 w 69"/>
              <a:gd name="T17" fmla="*/ 44 h 68"/>
              <a:gd name="T18" fmla="*/ 10 w 69"/>
              <a:gd name="T19" fmla="*/ 42 h 68"/>
              <a:gd name="T20" fmla="*/ 0 w 69"/>
              <a:gd name="T21" fmla="*/ 30 h 68"/>
              <a:gd name="T22" fmla="*/ 4 w 69"/>
              <a:gd name="T23" fmla="*/ 16 h 68"/>
              <a:gd name="T24" fmla="*/ 12 w 69"/>
              <a:gd name="T25" fmla="*/ 14 h 68"/>
              <a:gd name="T26" fmla="*/ 14 w 69"/>
              <a:gd name="T27" fmla="*/ 12 h 68"/>
              <a:gd name="T28" fmla="*/ 14 w 69"/>
              <a:gd name="T29" fmla="*/ 8 h 68"/>
              <a:gd name="T30" fmla="*/ 18 w 69"/>
              <a:gd name="T31" fmla="*/ 2 h 68"/>
              <a:gd name="T32" fmla="*/ 20 w 69"/>
              <a:gd name="T33" fmla="*/ 0 h 68"/>
              <a:gd name="T34" fmla="*/ 29 w 69"/>
              <a:gd name="T35" fmla="*/ 2 h 68"/>
              <a:gd name="T36" fmla="*/ 53 w 69"/>
              <a:gd name="T37" fmla="*/ 0 h 68"/>
              <a:gd name="T38" fmla="*/ 69 w 69"/>
              <a:gd name="T39" fmla="*/ 2 h 68"/>
              <a:gd name="T40" fmla="*/ 69 w 69"/>
              <a:gd name="T41" fmla="*/ 6 h 68"/>
              <a:gd name="T42" fmla="*/ 63 w 69"/>
              <a:gd name="T43" fmla="*/ 14 h 68"/>
              <a:gd name="T44" fmla="*/ 63 w 69"/>
              <a:gd name="T45" fmla="*/ 26 h 68"/>
              <a:gd name="T46" fmla="*/ 69 w 69"/>
              <a:gd name="T47" fmla="*/ 38 h 68"/>
              <a:gd name="T48" fmla="*/ 67 w 69"/>
              <a:gd name="T49" fmla="*/ 54 h 68"/>
              <a:gd name="T50" fmla="*/ 63 w 69"/>
              <a:gd name="T51" fmla="*/ 60 h 6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"/>
              <a:gd name="T79" fmla="*/ 0 h 68"/>
              <a:gd name="T80" fmla="*/ 69 w 69"/>
              <a:gd name="T81" fmla="*/ 68 h 6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" h="68">
                <a:moveTo>
                  <a:pt x="63" y="60"/>
                </a:moveTo>
                <a:lnTo>
                  <a:pt x="53" y="56"/>
                </a:lnTo>
                <a:lnTo>
                  <a:pt x="45" y="58"/>
                </a:lnTo>
                <a:lnTo>
                  <a:pt x="39" y="58"/>
                </a:lnTo>
                <a:lnTo>
                  <a:pt x="37" y="58"/>
                </a:lnTo>
                <a:lnTo>
                  <a:pt x="37" y="68"/>
                </a:lnTo>
                <a:lnTo>
                  <a:pt x="27" y="66"/>
                </a:lnTo>
                <a:lnTo>
                  <a:pt x="20" y="58"/>
                </a:lnTo>
                <a:lnTo>
                  <a:pt x="14" y="44"/>
                </a:lnTo>
                <a:lnTo>
                  <a:pt x="10" y="42"/>
                </a:lnTo>
                <a:lnTo>
                  <a:pt x="0" y="30"/>
                </a:lnTo>
                <a:lnTo>
                  <a:pt x="4" y="16"/>
                </a:lnTo>
                <a:lnTo>
                  <a:pt x="12" y="14"/>
                </a:lnTo>
                <a:lnTo>
                  <a:pt x="14" y="12"/>
                </a:lnTo>
                <a:lnTo>
                  <a:pt x="14" y="8"/>
                </a:lnTo>
                <a:lnTo>
                  <a:pt x="18" y="2"/>
                </a:lnTo>
                <a:lnTo>
                  <a:pt x="20" y="0"/>
                </a:lnTo>
                <a:lnTo>
                  <a:pt x="29" y="2"/>
                </a:lnTo>
                <a:lnTo>
                  <a:pt x="53" y="0"/>
                </a:lnTo>
                <a:lnTo>
                  <a:pt x="69" y="2"/>
                </a:lnTo>
                <a:lnTo>
                  <a:pt x="69" y="6"/>
                </a:lnTo>
                <a:lnTo>
                  <a:pt x="63" y="14"/>
                </a:lnTo>
                <a:lnTo>
                  <a:pt x="63" y="26"/>
                </a:lnTo>
                <a:lnTo>
                  <a:pt x="69" y="38"/>
                </a:lnTo>
                <a:lnTo>
                  <a:pt x="67" y="54"/>
                </a:lnTo>
                <a:lnTo>
                  <a:pt x="63" y="6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39" name="Freeform 332"/>
          <p:cNvSpPr>
            <a:spLocks/>
          </p:cNvSpPr>
          <p:nvPr/>
        </p:nvSpPr>
        <p:spPr bwMode="auto">
          <a:xfrm>
            <a:off x="2806018" y="3086809"/>
            <a:ext cx="127985" cy="147001"/>
          </a:xfrm>
          <a:custGeom>
            <a:avLst/>
            <a:gdLst>
              <a:gd name="T0" fmla="*/ 78 w 78"/>
              <a:gd name="T1" fmla="*/ 108 h 120"/>
              <a:gd name="T2" fmla="*/ 71 w 78"/>
              <a:gd name="T3" fmla="*/ 108 h 120"/>
              <a:gd name="T4" fmla="*/ 67 w 78"/>
              <a:gd name="T5" fmla="*/ 106 h 120"/>
              <a:gd name="T6" fmla="*/ 61 w 78"/>
              <a:gd name="T7" fmla="*/ 112 h 120"/>
              <a:gd name="T8" fmla="*/ 47 w 78"/>
              <a:gd name="T9" fmla="*/ 116 h 120"/>
              <a:gd name="T10" fmla="*/ 43 w 78"/>
              <a:gd name="T11" fmla="*/ 120 h 120"/>
              <a:gd name="T12" fmla="*/ 37 w 78"/>
              <a:gd name="T13" fmla="*/ 118 h 120"/>
              <a:gd name="T14" fmla="*/ 31 w 78"/>
              <a:gd name="T15" fmla="*/ 116 h 120"/>
              <a:gd name="T16" fmla="*/ 27 w 78"/>
              <a:gd name="T17" fmla="*/ 110 h 120"/>
              <a:gd name="T18" fmla="*/ 25 w 78"/>
              <a:gd name="T19" fmla="*/ 102 h 120"/>
              <a:gd name="T20" fmla="*/ 22 w 78"/>
              <a:gd name="T21" fmla="*/ 98 h 120"/>
              <a:gd name="T22" fmla="*/ 25 w 78"/>
              <a:gd name="T23" fmla="*/ 80 h 120"/>
              <a:gd name="T24" fmla="*/ 27 w 78"/>
              <a:gd name="T25" fmla="*/ 74 h 120"/>
              <a:gd name="T26" fmla="*/ 27 w 78"/>
              <a:gd name="T27" fmla="*/ 66 h 120"/>
              <a:gd name="T28" fmla="*/ 20 w 78"/>
              <a:gd name="T29" fmla="*/ 64 h 120"/>
              <a:gd name="T30" fmla="*/ 22 w 78"/>
              <a:gd name="T31" fmla="*/ 58 h 120"/>
              <a:gd name="T32" fmla="*/ 20 w 78"/>
              <a:gd name="T33" fmla="*/ 52 h 120"/>
              <a:gd name="T34" fmla="*/ 10 w 78"/>
              <a:gd name="T35" fmla="*/ 54 h 120"/>
              <a:gd name="T36" fmla="*/ 0 w 78"/>
              <a:gd name="T37" fmla="*/ 40 h 120"/>
              <a:gd name="T38" fmla="*/ 0 w 78"/>
              <a:gd name="T39" fmla="*/ 38 h 120"/>
              <a:gd name="T40" fmla="*/ 2 w 78"/>
              <a:gd name="T41" fmla="*/ 32 h 120"/>
              <a:gd name="T42" fmla="*/ 2 w 78"/>
              <a:gd name="T43" fmla="*/ 28 h 120"/>
              <a:gd name="T44" fmla="*/ 12 w 78"/>
              <a:gd name="T45" fmla="*/ 22 h 120"/>
              <a:gd name="T46" fmla="*/ 8 w 78"/>
              <a:gd name="T47" fmla="*/ 20 h 120"/>
              <a:gd name="T48" fmla="*/ 8 w 78"/>
              <a:gd name="T49" fmla="*/ 12 h 120"/>
              <a:gd name="T50" fmla="*/ 22 w 78"/>
              <a:gd name="T51" fmla="*/ 4 h 120"/>
              <a:gd name="T52" fmla="*/ 24 w 78"/>
              <a:gd name="T53" fmla="*/ 0 h 120"/>
              <a:gd name="T54" fmla="*/ 27 w 78"/>
              <a:gd name="T55" fmla="*/ 0 h 120"/>
              <a:gd name="T56" fmla="*/ 41 w 78"/>
              <a:gd name="T57" fmla="*/ 12 h 120"/>
              <a:gd name="T58" fmla="*/ 45 w 78"/>
              <a:gd name="T59" fmla="*/ 16 h 120"/>
              <a:gd name="T60" fmla="*/ 45 w 78"/>
              <a:gd name="T61" fmla="*/ 26 h 120"/>
              <a:gd name="T62" fmla="*/ 47 w 78"/>
              <a:gd name="T63" fmla="*/ 26 h 120"/>
              <a:gd name="T64" fmla="*/ 53 w 78"/>
              <a:gd name="T65" fmla="*/ 26 h 120"/>
              <a:gd name="T66" fmla="*/ 57 w 78"/>
              <a:gd name="T67" fmla="*/ 30 h 120"/>
              <a:gd name="T68" fmla="*/ 67 w 78"/>
              <a:gd name="T69" fmla="*/ 36 h 120"/>
              <a:gd name="T70" fmla="*/ 69 w 78"/>
              <a:gd name="T71" fmla="*/ 44 h 120"/>
              <a:gd name="T72" fmla="*/ 65 w 78"/>
              <a:gd name="T73" fmla="*/ 50 h 120"/>
              <a:gd name="T74" fmla="*/ 65 w 78"/>
              <a:gd name="T75" fmla="*/ 54 h 120"/>
              <a:gd name="T76" fmla="*/ 63 w 78"/>
              <a:gd name="T77" fmla="*/ 56 h 120"/>
              <a:gd name="T78" fmla="*/ 55 w 78"/>
              <a:gd name="T79" fmla="*/ 58 h 120"/>
              <a:gd name="T80" fmla="*/ 51 w 78"/>
              <a:gd name="T81" fmla="*/ 72 h 120"/>
              <a:gd name="T82" fmla="*/ 61 w 78"/>
              <a:gd name="T83" fmla="*/ 84 h 120"/>
              <a:gd name="T84" fmla="*/ 65 w 78"/>
              <a:gd name="T85" fmla="*/ 86 h 120"/>
              <a:gd name="T86" fmla="*/ 71 w 78"/>
              <a:gd name="T87" fmla="*/ 100 h 120"/>
              <a:gd name="T88" fmla="*/ 78 w 78"/>
              <a:gd name="T89" fmla="*/ 108 h 12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78"/>
              <a:gd name="T136" fmla="*/ 0 h 120"/>
              <a:gd name="T137" fmla="*/ 78 w 78"/>
              <a:gd name="T138" fmla="*/ 120 h 120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78" h="120">
                <a:moveTo>
                  <a:pt x="78" y="108"/>
                </a:moveTo>
                <a:lnTo>
                  <a:pt x="71" y="108"/>
                </a:lnTo>
                <a:lnTo>
                  <a:pt x="67" y="106"/>
                </a:lnTo>
                <a:lnTo>
                  <a:pt x="61" y="112"/>
                </a:lnTo>
                <a:lnTo>
                  <a:pt x="47" y="116"/>
                </a:lnTo>
                <a:lnTo>
                  <a:pt x="43" y="120"/>
                </a:lnTo>
                <a:lnTo>
                  <a:pt x="37" y="118"/>
                </a:lnTo>
                <a:lnTo>
                  <a:pt x="31" y="116"/>
                </a:lnTo>
                <a:lnTo>
                  <a:pt x="27" y="110"/>
                </a:lnTo>
                <a:lnTo>
                  <a:pt x="25" y="102"/>
                </a:lnTo>
                <a:lnTo>
                  <a:pt x="22" y="98"/>
                </a:lnTo>
                <a:lnTo>
                  <a:pt x="25" y="80"/>
                </a:lnTo>
                <a:lnTo>
                  <a:pt x="27" y="74"/>
                </a:lnTo>
                <a:lnTo>
                  <a:pt x="27" y="66"/>
                </a:lnTo>
                <a:lnTo>
                  <a:pt x="20" y="64"/>
                </a:lnTo>
                <a:lnTo>
                  <a:pt x="22" y="58"/>
                </a:lnTo>
                <a:lnTo>
                  <a:pt x="20" y="52"/>
                </a:lnTo>
                <a:lnTo>
                  <a:pt x="10" y="54"/>
                </a:lnTo>
                <a:lnTo>
                  <a:pt x="0" y="40"/>
                </a:lnTo>
                <a:lnTo>
                  <a:pt x="0" y="38"/>
                </a:lnTo>
                <a:lnTo>
                  <a:pt x="2" y="32"/>
                </a:lnTo>
                <a:lnTo>
                  <a:pt x="2" y="28"/>
                </a:lnTo>
                <a:lnTo>
                  <a:pt x="12" y="22"/>
                </a:lnTo>
                <a:lnTo>
                  <a:pt x="8" y="20"/>
                </a:lnTo>
                <a:lnTo>
                  <a:pt x="8" y="12"/>
                </a:lnTo>
                <a:lnTo>
                  <a:pt x="22" y="4"/>
                </a:lnTo>
                <a:lnTo>
                  <a:pt x="24" y="0"/>
                </a:lnTo>
                <a:lnTo>
                  <a:pt x="27" y="0"/>
                </a:lnTo>
                <a:lnTo>
                  <a:pt x="41" y="12"/>
                </a:lnTo>
                <a:lnTo>
                  <a:pt x="45" y="16"/>
                </a:lnTo>
                <a:lnTo>
                  <a:pt x="45" y="26"/>
                </a:lnTo>
                <a:lnTo>
                  <a:pt x="47" y="26"/>
                </a:lnTo>
                <a:lnTo>
                  <a:pt x="53" y="26"/>
                </a:lnTo>
                <a:lnTo>
                  <a:pt x="57" y="30"/>
                </a:lnTo>
                <a:lnTo>
                  <a:pt x="67" y="36"/>
                </a:lnTo>
                <a:lnTo>
                  <a:pt x="69" y="44"/>
                </a:lnTo>
                <a:lnTo>
                  <a:pt x="65" y="50"/>
                </a:lnTo>
                <a:lnTo>
                  <a:pt x="65" y="54"/>
                </a:lnTo>
                <a:lnTo>
                  <a:pt x="63" y="56"/>
                </a:lnTo>
                <a:lnTo>
                  <a:pt x="55" y="58"/>
                </a:lnTo>
                <a:lnTo>
                  <a:pt x="51" y="72"/>
                </a:lnTo>
                <a:lnTo>
                  <a:pt x="61" y="84"/>
                </a:lnTo>
                <a:lnTo>
                  <a:pt x="65" y="86"/>
                </a:lnTo>
                <a:lnTo>
                  <a:pt x="71" y="100"/>
                </a:lnTo>
                <a:lnTo>
                  <a:pt x="78" y="10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0" name="Freeform 333"/>
          <p:cNvSpPr>
            <a:spLocks/>
          </p:cNvSpPr>
          <p:nvPr/>
        </p:nvSpPr>
        <p:spPr bwMode="auto">
          <a:xfrm>
            <a:off x="2266777" y="3261544"/>
            <a:ext cx="334467" cy="378596"/>
          </a:xfrm>
          <a:custGeom>
            <a:avLst/>
            <a:gdLst>
              <a:gd name="T0" fmla="*/ 180 w 205"/>
              <a:gd name="T1" fmla="*/ 306 h 308"/>
              <a:gd name="T2" fmla="*/ 192 w 205"/>
              <a:gd name="T3" fmla="*/ 298 h 308"/>
              <a:gd name="T4" fmla="*/ 202 w 205"/>
              <a:gd name="T5" fmla="*/ 278 h 308"/>
              <a:gd name="T6" fmla="*/ 196 w 205"/>
              <a:gd name="T7" fmla="*/ 268 h 308"/>
              <a:gd name="T8" fmla="*/ 200 w 205"/>
              <a:gd name="T9" fmla="*/ 256 h 308"/>
              <a:gd name="T10" fmla="*/ 202 w 205"/>
              <a:gd name="T11" fmla="*/ 242 h 308"/>
              <a:gd name="T12" fmla="*/ 205 w 205"/>
              <a:gd name="T13" fmla="*/ 208 h 308"/>
              <a:gd name="T14" fmla="*/ 180 w 205"/>
              <a:gd name="T15" fmla="*/ 184 h 308"/>
              <a:gd name="T16" fmla="*/ 176 w 205"/>
              <a:gd name="T17" fmla="*/ 154 h 308"/>
              <a:gd name="T18" fmla="*/ 158 w 205"/>
              <a:gd name="T19" fmla="*/ 166 h 308"/>
              <a:gd name="T20" fmla="*/ 147 w 205"/>
              <a:gd name="T21" fmla="*/ 158 h 308"/>
              <a:gd name="T22" fmla="*/ 137 w 205"/>
              <a:gd name="T23" fmla="*/ 150 h 308"/>
              <a:gd name="T24" fmla="*/ 123 w 205"/>
              <a:gd name="T25" fmla="*/ 126 h 308"/>
              <a:gd name="T26" fmla="*/ 135 w 205"/>
              <a:gd name="T27" fmla="*/ 108 h 308"/>
              <a:gd name="T28" fmla="*/ 145 w 205"/>
              <a:gd name="T29" fmla="*/ 84 h 308"/>
              <a:gd name="T30" fmla="*/ 178 w 205"/>
              <a:gd name="T31" fmla="*/ 70 h 308"/>
              <a:gd name="T32" fmla="*/ 186 w 205"/>
              <a:gd name="T33" fmla="*/ 68 h 308"/>
              <a:gd name="T34" fmla="*/ 176 w 205"/>
              <a:gd name="T35" fmla="*/ 62 h 308"/>
              <a:gd name="T36" fmla="*/ 184 w 205"/>
              <a:gd name="T37" fmla="*/ 48 h 308"/>
              <a:gd name="T38" fmla="*/ 168 w 205"/>
              <a:gd name="T39" fmla="*/ 36 h 308"/>
              <a:gd name="T40" fmla="*/ 154 w 205"/>
              <a:gd name="T41" fmla="*/ 36 h 308"/>
              <a:gd name="T42" fmla="*/ 135 w 205"/>
              <a:gd name="T43" fmla="*/ 40 h 308"/>
              <a:gd name="T44" fmla="*/ 133 w 205"/>
              <a:gd name="T45" fmla="*/ 30 h 308"/>
              <a:gd name="T46" fmla="*/ 123 w 205"/>
              <a:gd name="T47" fmla="*/ 18 h 308"/>
              <a:gd name="T48" fmla="*/ 111 w 205"/>
              <a:gd name="T49" fmla="*/ 8 h 308"/>
              <a:gd name="T50" fmla="*/ 98 w 205"/>
              <a:gd name="T51" fmla="*/ 0 h 308"/>
              <a:gd name="T52" fmla="*/ 94 w 205"/>
              <a:gd name="T53" fmla="*/ 2 h 308"/>
              <a:gd name="T54" fmla="*/ 98 w 205"/>
              <a:gd name="T55" fmla="*/ 14 h 308"/>
              <a:gd name="T56" fmla="*/ 76 w 205"/>
              <a:gd name="T57" fmla="*/ 42 h 308"/>
              <a:gd name="T58" fmla="*/ 51 w 205"/>
              <a:gd name="T59" fmla="*/ 58 h 308"/>
              <a:gd name="T60" fmla="*/ 43 w 205"/>
              <a:gd name="T61" fmla="*/ 64 h 308"/>
              <a:gd name="T62" fmla="*/ 35 w 205"/>
              <a:gd name="T63" fmla="*/ 80 h 308"/>
              <a:gd name="T64" fmla="*/ 25 w 205"/>
              <a:gd name="T65" fmla="*/ 76 h 308"/>
              <a:gd name="T66" fmla="*/ 19 w 205"/>
              <a:gd name="T67" fmla="*/ 74 h 308"/>
              <a:gd name="T68" fmla="*/ 9 w 205"/>
              <a:gd name="T69" fmla="*/ 68 h 308"/>
              <a:gd name="T70" fmla="*/ 13 w 205"/>
              <a:gd name="T71" fmla="*/ 56 h 308"/>
              <a:gd name="T72" fmla="*/ 2 w 205"/>
              <a:gd name="T73" fmla="*/ 88 h 308"/>
              <a:gd name="T74" fmla="*/ 2 w 205"/>
              <a:gd name="T75" fmla="*/ 98 h 308"/>
              <a:gd name="T76" fmla="*/ 25 w 205"/>
              <a:gd name="T77" fmla="*/ 118 h 308"/>
              <a:gd name="T78" fmla="*/ 39 w 205"/>
              <a:gd name="T79" fmla="*/ 138 h 308"/>
              <a:gd name="T80" fmla="*/ 54 w 205"/>
              <a:gd name="T81" fmla="*/ 178 h 308"/>
              <a:gd name="T82" fmla="*/ 64 w 205"/>
              <a:gd name="T83" fmla="*/ 196 h 308"/>
              <a:gd name="T84" fmla="*/ 80 w 205"/>
              <a:gd name="T85" fmla="*/ 222 h 308"/>
              <a:gd name="T86" fmla="*/ 80 w 205"/>
              <a:gd name="T87" fmla="*/ 234 h 308"/>
              <a:gd name="T88" fmla="*/ 100 w 205"/>
              <a:gd name="T89" fmla="*/ 258 h 308"/>
              <a:gd name="T90" fmla="*/ 147 w 205"/>
              <a:gd name="T91" fmla="*/ 284 h 308"/>
              <a:gd name="T92" fmla="*/ 168 w 205"/>
              <a:gd name="T93" fmla="*/ 304 h 30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05"/>
              <a:gd name="T142" fmla="*/ 0 h 308"/>
              <a:gd name="T143" fmla="*/ 205 w 205"/>
              <a:gd name="T144" fmla="*/ 308 h 30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05" h="308">
                <a:moveTo>
                  <a:pt x="176" y="308"/>
                </a:moveTo>
                <a:lnTo>
                  <a:pt x="180" y="306"/>
                </a:lnTo>
                <a:lnTo>
                  <a:pt x="188" y="306"/>
                </a:lnTo>
                <a:lnTo>
                  <a:pt x="192" y="298"/>
                </a:lnTo>
                <a:lnTo>
                  <a:pt x="190" y="294"/>
                </a:lnTo>
                <a:lnTo>
                  <a:pt x="202" y="278"/>
                </a:lnTo>
                <a:lnTo>
                  <a:pt x="202" y="274"/>
                </a:lnTo>
                <a:lnTo>
                  <a:pt x="196" y="268"/>
                </a:lnTo>
                <a:lnTo>
                  <a:pt x="196" y="262"/>
                </a:lnTo>
                <a:lnTo>
                  <a:pt x="200" y="256"/>
                </a:lnTo>
                <a:lnTo>
                  <a:pt x="196" y="248"/>
                </a:lnTo>
                <a:lnTo>
                  <a:pt x="202" y="242"/>
                </a:lnTo>
                <a:lnTo>
                  <a:pt x="202" y="216"/>
                </a:lnTo>
                <a:lnTo>
                  <a:pt x="205" y="208"/>
                </a:lnTo>
                <a:lnTo>
                  <a:pt x="190" y="182"/>
                </a:lnTo>
                <a:lnTo>
                  <a:pt x="180" y="184"/>
                </a:lnTo>
                <a:lnTo>
                  <a:pt x="176" y="182"/>
                </a:lnTo>
                <a:lnTo>
                  <a:pt x="176" y="154"/>
                </a:lnTo>
                <a:lnTo>
                  <a:pt x="166" y="162"/>
                </a:lnTo>
                <a:lnTo>
                  <a:pt x="158" y="166"/>
                </a:lnTo>
                <a:lnTo>
                  <a:pt x="151" y="164"/>
                </a:lnTo>
                <a:lnTo>
                  <a:pt x="147" y="158"/>
                </a:lnTo>
                <a:lnTo>
                  <a:pt x="137" y="156"/>
                </a:lnTo>
                <a:lnTo>
                  <a:pt x="137" y="150"/>
                </a:lnTo>
                <a:lnTo>
                  <a:pt x="127" y="138"/>
                </a:lnTo>
                <a:lnTo>
                  <a:pt x="123" y="126"/>
                </a:lnTo>
                <a:lnTo>
                  <a:pt x="127" y="112"/>
                </a:lnTo>
                <a:lnTo>
                  <a:pt x="135" y="108"/>
                </a:lnTo>
                <a:lnTo>
                  <a:pt x="135" y="98"/>
                </a:lnTo>
                <a:lnTo>
                  <a:pt x="145" y="84"/>
                </a:lnTo>
                <a:lnTo>
                  <a:pt x="158" y="76"/>
                </a:lnTo>
                <a:lnTo>
                  <a:pt x="178" y="70"/>
                </a:lnTo>
                <a:lnTo>
                  <a:pt x="184" y="70"/>
                </a:lnTo>
                <a:lnTo>
                  <a:pt x="186" y="68"/>
                </a:lnTo>
                <a:lnTo>
                  <a:pt x="180" y="64"/>
                </a:lnTo>
                <a:lnTo>
                  <a:pt x="176" y="62"/>
                </a:lnTo>
                <a:lnTo>
                  <a:pt x="176" y="60"/>
                </a:lnTo>
                <a:lnTo>
                  <a:pt x="184" y="48"/>
                </a:lnTo>
                <a:lnTo>
                  <a:pt x="180" y="42"/>
                </a:lnTo>
                <a:lnTo>
                  <a:pt x="168" y="36"/>
                </a:lnTo>
                <a:lnTo>
                  <a:pt x="162" y="38"/>
                </a:lnTo>
                <a:lnTo>
                  <a:pt x="154" y="36"/>
                </a:lnTo>
                <a:lnTo>
                  <a:pt x="147" y="40"/>
                </a:lnTo>
                <a:lnTo>
                  <a:pt x="135" y="40"/>
                </a:lnTo>
                <a:lnTo>
                  <a:pt x="133" y="36"/>
                </a:lnTo>
                <a:lnTo>
                  <a:pt x="133" y="30"/>
                </a:lnTo>
                <a:lnTo>
                  <a:pt x="127" y="28"/>
                </a:lnTo>
                <a:lnTo>
                  <a:pt x="123" y="18"/>
                </a:lnTo>
                <a:lnTo>
                  <a:pt x="117" y="16"/>
                </a:lnTo>
                <a:lnTo>
                  <a:pt x="111" y="8"/>
                </a:lnTo>
                <a:lnTo>
                  <a:pt x="105" y="2"/>
                </a:lnTo>
                <a:lnTo>
                  <a:pt x="98" y="0"/>
                </a:lnTo>
                <a:lnTo>
                  <a:pt x="94" y="0"/>
                </a:lnTo>
                <a:lnTo>
                  <a:pt x="94" y="2"/>
                </a:lnTo>
                <a:lnTo>
                  <a:pt x="100" y="14"/>
                </a:lnTo>
                <a:lnTo>
                  <a:pt x="98" y="14"/>
                </a:lnTo>
                <a:lnTo>
                  <a:pt x="90" y="28"/>
                </a:lnTo>
                <a:lnTo>
                  <a:pt x="76" y="42"/>
                </a:lnTo>
                <a:lnTo>
                  <a:pt x="53" y="52"/>
                </a:lnTo>
                <a:lnTo>
                  <a:pt x="51" y="58"/>
                </a:lnTo>
                <a:lnTo>
                  <a:pt x="47" y="58"/>
                </a:lnTo>
                <a:lnTo>
                  <a:pt x="43" y="64"/>
                </a:lnTo>
                <a:lnTo>
                  <a:pt x="41" y="78"/>
                </a:lnTo>
                <a:lnTo>
                  <a:pt x="35" y="80"/>
                </a:lnTo>
                <a:lnTo>
                  <a:pt x="29" y="82"/>
                </a:lnTo>
                <a:lnTo>
                  <a:pt x="25" y="76"/>
                </a:lnTo>
                <a:lnTo>
                  <a:pt x="21" y="76"/>
                </a:lnTo>
                <a:lnTo>
                  <a:pt x="19" y="74"/>
                </a:lnTo>
                <a:lnTo>
                  <a:pt x="11" y="74"/>
                </a:lnTo>
                <a:lnTo>
                  <a:pt x="9" y="68"/>
                </a:lnTo>
                <a:lnTo>
                  <a:pt x="15" y="64"/>
                </a:lnTo>
                <a:lnTo>
                  <a:pt x="13" y="56"/>
                </a:lnTo>
                <a:lnTo>
                  <a:pt x="0" y="72"/>
                </a:lnTo>
                <a:lnTo>
                  <a:pt x="2" y="88"/>
                </a:lnTo>
                <a:lnTo>
                  <a:pt x="5" y="92"/>
                </a:lnTo>
                <a:lnTo>
                  <a:pt x="2" y="98"/>
                </a:lnTo>
                <a:lnTo>
                  <a:pt x="21" y="112"/>
                </a:lnTo>
                <a:lnTo>
                  <a:pt x="25" y="118"/>
                </a:lnTo>
                <a:lnTo>
                  <a:pt x="29" y="130"/>
                </a:lnTo>
                <a:lnTo>
                  <a:pt x="39" y="138"/>
                </a:lnTo>
                <a:lnTo>
                  <a:pt x="51" y="168"/>
                </a:lnTo>
                <a:lnTo>
                  <a:pt x="54" y="178"/>
                </a:lnTo>
                <a:lnTo>
                  <a:pt x="58" y="192"/>
                </a:lnTo>
                <a:lnTo>
                  <a:pt x="64" y="196"/>
                </a:lnTo>
                <a:lnTo>
                  <a:pt x="76" y="218"/>
                </a:lnTo>
                <a:lnTo>
                  <a:pt x="80" y="222"/>
                </a:lnTo>
                <a:lnTo>
                  <a:pt x="82" y="232"/>
                </a:lnTo>
                <a:lnTo>
                  <a:pt x="80" y="234"/>
                </a:lnTo>
                <a:lnTo>
                  <a:pt x="80" y="240"/>
                </a:lnTo>
                <a:lnTo>
                  <a:pt x="100" y="258"/>
                </a:lnTo>
                <a:lnTo>
                  <a:pt x="123" y="274"/>
                </a:lnTo>
                <a:lnTo>
                  <a:pt x="147" y="284"/>
                </a:lnTo>
                <a:lnTo>
                  <a:pt x="156" y="292"/>
                </a:lnTo>
                <a:lnTo>
                  <a:pt x="168" y="304"/>
                </a:lnTo>
                <a:lnTo>
                  <a:pt x="176" y="30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641" name="Freeform 334"/>
          <p:cNvSpPr>
            <a:spLocks/>
          </p:cNvSpPr>
          <p:nvPr/>
        </p:nvSpPr>
        <p:spPr bwMode="auto">
          <a:xfrm>
            <a:off x="2763353" y="3662329"/>
            <a:ext cx="228667" cy="187218"/>
          </a:xfrm>
          <a:custGeom>
            <a:avLst/>
            <a:gdLst>
              <a:gd name="T0" fmla="*/ 0 w 140"/>
              <a:gd name="T1" fmla="*/ 56 h 152"/>
              <a:gd name="T2" fmla="*/ 6 w 140"/>
              <a:gd name="T3" fmla="*/ 40 h 152"/>
              <a:gd name="T4" fmla="*/ 6 w 140"/>
              <a:gd name="T5" fmla="*/ 26 h 152"/>
              <a:gd name="T6" fmla="*/ 12 w 140"/>
              <a:gd name="T7" fmla="*/ 16 h 152"/>
              <a:gd name="T8" fmla="*/ 14 w 140"/>
              <a:gd name="T9" fmla="*/ 10 h 152"/>
              <a:gd name="T10" fmla="*/ 48 w 140"/>
              <a:gd name="T11" fmla="*/ 0 h 152"/>
              <a:gd name="T12" fmla="*/ 61 w 140"/>
              <a:gd name="T13" fmla="*/ 0 h 152"/>
              <a:gd name="T14" fmla="*/ 67 w 140"/>
              <a:gd name="T15" fmla="*/ 4 h 152"/>
              <a:gd name="T16" fmla="*/ 77 w 140"/>
              <a:gd name="T17" fmla="*/ 16 h 152"/>
              <a:gd name="T18" fmla="*/ 77 w 140"/>
              <a:gd name="T19" fmla="*/ 18 h 152"/>
              <a:gd name="T20" fmla="*/ 79 w 140"/>
              <a:gd name="T21" fmla="*/ 24 h 152"/>
              <a:gd name="T22" fmla="*/ 79 w 140"/>
              <a:gd name="T23" fmla="*/ 48 h 152"/>
              <a:gd name="T24" fmla="*/ 81 w 140"/>
              <a:gd name="T25" fmla="*/ 50 h 152"/>
              <a:gd name="T26" fmla="*/ 95 w 140"/>
              <a:gd name="T27" fmla="*/ 54 h 152"/>
              <a:gd name="T28" fmla="*/ 106 w 140"/>
              <a:gd name="T29" fmla="*/ 52 h 152"/>
              <a:gd name="T30" fmla="*/ 114 w 140"/>
              <a:gd name="T31" fmla="*/ 56 h 152"/>
              <a:gd name="T32" fmla="*/ 118 w 140"/>
              <a:gd name="T33" fmla="*/ 60 h 152"/>
              <a:gd name="T34" fmla="*/ 118 w 140"/>
              <a:gd name="T35" fmla="*/ 80 h 152"/>
              <a:gd name="T36" fmla="*/ 120 w 140"/>
              <a:gd name="T37" fmla="*/ 84 h 152"/>
              <a:gd name="T38" fmla="*/ 124 w 140"/>
              <a:gd name="T39" fmla="*/ 86 h 152"/>
              <a:gd name="T40" fmla="*/ 136 w 140"/>
              <a:gd name="T41" fmla="*/ 84 h 152"/>
              <a:gd name="T42" fmla="*/ 138 w 140"/>
              <a:gd name="T43" fmla="*/ 86 h 152"/>
              <a:gd name="T44" fmla="*/ 140 w 140"/>
              <a:gd name="T45" fmla="*/ 96 h 152"/>
              <a:gd name="T46" fmla="*/ 136 w 140"/>
              <a:gd name="T47" fmla="*/ 116 h 152"/>
              <a:gd name="T48" fmla="*/ 134 w 140"/>
              <a:gd name="T49" fmla="*/ 132 h 152"/>
              <a:gd name="T50" fmla="*/ 118 w 140"/>
              <a:gd name="T51" fmla="*/ 148 h 152"/>
              <a:gd name="T52" fmla="*/ 99 w 140"/>
              <a:gd name="T53" fmla="*/ 152 h 152"/>
              <a:gd name="T54" fmla="*/ 89 w 140"/>
              <a:gd name="T55" fmla="*/ 146 h 152"/>
              <a:gd name="T56" fmla="*/ 73 w 140"/>
              <a:gd name="T57" fmla="*/ 146 h 152"/>
              <a:gd name="T58" fmla="*/ 73 w 140"/>
              <a:gd name="T59" fmla="*/ 140 h 152"/>
              <a:gd name="T60" fmla="*/ 73 w 140"/>
              <a:gd name="T61" fmla="*/ 136 h 152"/>
              <a:gd name="T62" fmla="*/ 83 w 140"/>
              <a:gd name="T63" fmla="*/ 118 h 152"/>
              <a:gd name="T64" fmla="*/ 83 w 140"/>
              <a:gd name="T65" fmla="*/ 112 h 152"/>
              <a:gd name="T66" fmla="*/ 71 w 140"/>
              <a:gd name="T67" fmla="*/ 102 h 152"/>
              <a:gd name="T68" fmla="*/ 51 w 140"/>
              <a:gd name="T69" fmla="*/ 90 h 152"/>
              <a:gd name="T70" fmla="*/ 32 w 140"/>
              <a:gd name="T71" fmla="*/ 86 h 152"/>
              <a:gd name="T72" fmla="*/ 28 w 140"/>
              <a:gd name="T73" fmla="*/ 80 h 152"/>
              <a:gd name="T74" fmla="*/ 16 w 140"/>
              <a:gd name="T75" fmla="*/ 72 h 152"/>
              <a:gd name="T76" fmla="*/ 6 w 140"/>
              <a:gd name="T77" fmla="*/ 58 h 152"/>
              <a:gd name="T78" fmla="*/ 0 w 140"/>
              <a:gd name="T79" fmla="*/ 56 h 1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40"/>
              <a:gd name="T121" fmla="*/ 0 h 152"/>
              <a:gd name="T122" fmla="*/ 140 w 140"/>
              <a:gd name="T123" fmla="*/ 152 h 1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40" h="152">
                <a:moveTo>
                  <a:pt x="0" y="56"/>
                </a:moveTo>
                <a:lnTo>
                  <a:pt x="6" y="40"/>
                </a:lnTo>
                <a:lnTo>
                  <a:pt x="6" y="26"/>
                </a:lnTo>
                <a:lnTo>
                  <a:pt x="12" y="16"/>
                </a:lnTo>
                <a:lnTo>
                  <a:pt x="14" y="10"/>
                </a:lnTo>
                <a:lnTo>
                  <a:pt x="48" y="0"/>
                </a:lnTo>
                <a:lnTo>
                  <a:pt x="61" y="0"/>
                </a:lnTo>
                <a:lnTo>
                  <a:pt x="67" y="4"/>
                </a:lnTo>
                <a:lnTo>
                  <a:pt x="77" y="16"/>
                </a:lnTo>
                <a:lnTo>
                  <a:pt x="77" y="18"/>
                </a:lnTo>
                <a:lnTo>
                  <a:pt x="79" y="24"/>
                </a:lnTo>
                <a:lnTo>
                  <a:pt x="79" y="48"/>
                </a:lnTo>
                <a:lnTo>
                  <a:pt x="81" y="50"/>
                </a:lnTo>
                <a:lnTo>
                  <a:pt x="95" y="54"/>
                </a:lnTo>
                <a:lnTo>
                  <a:pt x="106" y="52"/>
                </a:lnTo>
                <a:lnTo>
                  <a:pt x="114" y="56"/>
                </a:lnTo>
                <a:lnTo>
                  <a:pt x="118" y="60"/>
                </a:lnTo>
                <a:lnTo>
                  <a:pt x="118" y="80"/>
                </a:lnTo>
                <a:lnTo>
                  <a:pt x="120" y="84"/>
                </a:lnTo>
                <a:lnTo>
                  <a:pt x="124" y="86"/>
                </a:lnTo>
                <a:lnTo>
                  <a:pt x="136" y="84"/>
                </a:lnTo>
                <a:lnTo>
                  <a:pt x="138" y="86"/>
                </a:lnTo>
                <a:lnTo>
                  <a:pt x="140" y="96"/>
                </a:lnTo>
                <a:lnTo>
                  <a:pt x="136" y="116"/>
                </a:lnTo>
                <a:lnTo>
                  <a:pt x="134" y="132"/>
                </a:lnTo>
                <a:lnTo>
                  <a:pt x="118" y="148"/>
                </a:lnTo>
                <a:lnTo>
                  <a:pt x="99" y="152"/>
                </a:lnTo>
                <a:lnTo>
                  <a:pt x="89" y="146"/>
                </a:lnTo>
                <a:lnTo>
                  <a:pt x="73" y="146"/>
                </a:lnTo>
                <a:lnTo>
                  <a:pt x="73" y="140"/>
                </a:lnTo>
                <a:lnTo>
                  <a:pt x="73" y="136"/>
                </a:lnTo>
                <a:lnTo>
                  <a:pt x="83" y="118"/>
                </a:lnTo>
                <a:lnTo>
                  <a:pt x="83" y="112"/>
                </a:lnTo>
                <a:lnTo>
                  <a:pt x="71" y="102"/>
                </a:lnTo>
                <a:lnTo>
                  <a:pt x="51" y="90"/>
                </a:lnTo>
                <a:lnTo>
                  <a:pt x="32" y="86"/>
                </a:lnTo>
                <a:lnTo>
                  <a:pt x="28" y="80"/>
                </a:lnTo>
                <a:lnTo>
                  <a:pt x="16" y="72"/>
                </a:lnTo>
                <a:lnTo>
                  <a:pt x="6" y="58"/>
                </a:lnTo>
                <a:lnTo>
                  <a:pt x="0" y="56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BFBFB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2" name="Freeform 335"/>
          <p:cNvSpPr>
            <a:spLocks/>
          </p:cNvSpPr>
          <p:nvPr/>
        </p:nvSpPr>
        <p:spPr bwMode="auto">
          <a:xfrm>
            <a:off x="2992023" y="3142280"/>
            <a:ext cx="76791" cy="77661"/>
          </a:xfrm>
          <a:custGeom>
            <a:avLst/>
            <a:gdLst>
              <a:gd name="T0" fmla="*/ 47 w 47"/>
              <a:gd name="T1" fmla="*/ 26 h 62"/>
              <a:gd name="T2" fmla="*/ 45 w 47"/>
              <a:gd name="T3" fmla="*/ 22 h 62"/>
              <a:gd name="T4" fmla="*/ 43 w 47"/>
              <a:gd name="T5" fmla="*/ 20 h 62"/>
              <a:gd name="T6" fmla="*/ 29 w 47"/>
              <a:gd name="T7" fmla="*/ 8 h 62"/>
              <a:gd name="T8" fmla="*/ 10 w 47"/>
              <a:gd name="T9" fmla="*/ 0 h 62"/>
              <a:gd name="T10" fmla="*/ 6 w 47"/>
              <a:gd name="T11" fmla="*/ 2 h 62"/>
              <a:gd name="T12" fmla="*/ 0 w 47"/>
              <a:gd name="T13" fmla="*/ 10 h 62"/>
              <a:gd name="T14" fmla="*/ 0 w 47"/>
              <a:gd name="T15" fmla="*/ 22 h 62"/>
              <a:gd name="T16" fmla="*/ 6 w 47"/>
              <a:gd name="T17" fmla="*/ 34 h 62"/>
              <a:gd name="T18" fmla="*/ 4 w 47"/>
              <a:gd name="T19" fmla="*/ 50 h 62"/>
              <a:gd name="T20" fmla="*/ 0 w 47"/>
              <a:gd name="T21" fmla="*/ 56 h 62"/>
              <a:gd name="T22" fmla="*/ 6 w 47"/>
              <a:gd name="T23" fmla="*/ 62 h 62"/>
              <a:gd name="T24" fmla="*/ 13 w 47"/>
              <a:gd name="T25" fmla="*/ 58 h 62"/>
              <a:gd name="T26" fmla="*/ 21 w 47"/>
              <a:gd name="T27" fmla="*/ 60 h 62"/>
              <a:gd name="T28" fmla="*/ 31 w 47"/>
              <a:gd name="T29" fmla="*/ 50 h 62"/>
              <a:gd name="T30" fmla="*/ 35 w 47"/>
              <a:gd name="T31" fmla="*/ 42 h 62"/>
              <a:gd name="T32" fmla="*/ 47 w 47"/>
              <a:gd name="T33" fmla="*/ 26 h 6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7"/>
              <a:gd name="T52" fmla="*/ 0 h 62"/>
              <a:gd name="T53" fmla="*/ 47 w 47"/>
              <a:gd name="T54" fmla="*/ 62 h 6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7" h="62">
                <a:moveTo>
                  <a:pt x="47" y="26"/>
                </a:moveTo>
                <a:lnTo>
                  <a:pt x="45" y="22"/>
                </a:lnTo>
                <a:lnTo>
                  <a:pt x="43" y="20"/>
                </a:lnTo>
                <a:lnTo>
                  <a:pt x="29" y="8"/>
                </a:lnTo>
                <a:lnTo>
                  <a:pt x="10" y="0"/>
                </a:lnTo>
                <a:lnTo>
                  <a:pt x="6" y="2"/>
                </a:lnTo>
                <a:lnTo>
                  <a:pt x="0" y="10"/>
                </a:lnTo>
                <a:lnTo>
                  <a:pt x="0" y="22"/>
                </a:lnTo>
                <a:lnTo>
                  <a:pt x="6" y="34"/>
                </a:lnTo>
                <a:lnTo>
                  <a:pt x="4" y="50"/>
                </a:lnTo>
                <a:lnTo>
                  <a:pt x="0" y="56"/>
                </a:lnTo>
                <a:lnTo>
                  <a:pt x="6" y="62"/>
                </a:lnTo>
                <a:lnTo>
                  <a:pt x="13" y="58"/>
                </a:lnTo>
                <a:lnTo>
                  <a:pt x="21" y="60"/>
                </a:lnTo>
                <a:lnTo>
                  <a:pt x="31" y="50"/>
                </a:lnTo>
                <a:lnTo>
                  <a:pt x="35" y="42"/>
                </a:lnTo>
                <a:lnTo>
                  <a:pt x="47" y="2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3" name="Freeform 336"/>
          <p:cNvSpPr>
            <a:spLocks/>
          </p:cNvSpPr>
          <p:nvPr/>
        </p:nvSpPr>
        <p:spPr bwMode="auto">
          <a:xfrm>
            <a:off x="2879397" y="3911953"/>
            <a:ext cx="143343" cy="117878"/>
          </a:xfrm>
          <a:custGeom>
            <a:avLst/>
            <a:gdLst>
              <a:gd name="T0" fmla="*/ 14 w 88"/>
              <a:gd name="T1" fmla="*/ 2 h 96"/>
              <a:gd name="T2" fmla="*/ 10 w 88"/>
              <a:gd name="T3" fmla="*/ 8 h 96"/>
              <a:gd name="T4" fmla="*/ 10 w 88"/>
              <a:gd name="T5" fmla="*/ 26 h 96"/>
              <a:gd name="T6" fmla="*/ 6 w 88"/>
              <a:gd name="T7" fmla="*/ 36 h 96"/>
              <a:gd name="T8" fmla="*/ 6 w 88"/>
              <a:gd name="T9" fmla="*/ 56 h 96"/>
              <a:gd name="T10" fmla="*/ 2 w 88"/>
              <a:gd name="T11" fmla="*/ 64 h 96"/>
              <a:gd name="T12" fmla="*/ 0 w 88"/>
              <a:gd name="T13" fmla="*/ 78 h 96"/>
              <a:gd name="T14" fmla="*/ 2 w 88"/>
              <a:gd name="T15" fmla="*/ 78 h 96"/>
              <a:gd name="T16" fmla="*/ 8 w 88"/>
              <a:gd name="T17" fmla="*/ 86 h 96"/>
              <a:gd name="T18" fmla="*/ 20 w 88"/>
              <a:gd name="T19" fmla="*/ 86 h 96"/>
              <a:gd name="T20" fmla="*/ 37 w 88"/>
              <a:gd name="T21" fmla="*/ 94 h 96"/>
              <a:gd name="T22" fmla="*/ 49 w 88"/>
              <a:gd name="T23" fmla="*/ 94 h 96"/>
              <a:gd name="T24" fmla="*/ 59 w 88"/>
              <a:gd name="T25" fmla="*/ 96 h 96"/>
              <a:gd name="T26" fmla="*/ 71 w 88"/>
              <a:gd name="T27" fmla="*/ 90 h 96"/>
              <a:gd name="T28" fmla="*/ 84 w 88"/>
              <a:gd name="T29" fmla="*/ 72 h 96"/>
              <a:gd name="T30" fmla="*/ 82 w 88"/>
              <a:gd name="T31" fmla="*/ 70 h 96"/>
              <a:gd name="T32" fmla="*/ 82 w 88"/>
              <a:gd name="T33" fmla="*/ 60 h 96"/>
              <a:gd name="T34" fmla="*/ 88 w 88"/>
              <a:gd name="T35" fmla="*/ 52 h 96"/>
              <a:gd name="T36" fmla="*/ 81 w 88"/>
              <a:gd name="T37" fmla="*/ 46 h 96"/>
              <a:gd name="T38" fmla="*/ 77 w 88"/>
              <a:gd name="T39" fmla="*/ 36 h 96"/>
              <a:gd name="T40" fmla="*/ 69 w 88"/>
              <a:gd name="T41" fmla="*/ 32 h 96"/>
              <a:gd name="T42" fmla="*/ 65 w 88"/>
              <a:gd name="T43" fmla="*/ 26 h 96"/>
              <a:gd name="T44" fmla="*/ 55 w 88"/>
              <a:gd name="T45" fmla="*/ 22 h 96"/>
              <a:gd name="T46" fmla="*/ 47 w 88"/>
              <a:gd name="T47" fmla="*/ 14 h 96"/>
              <a:gd name="T48" fmla="*/ 43 w 88"/>
              <a:gd name="T49" fmla="*/ 18 h 96"/>
              <a:gd name="T50" fmla="*/ 41 w 88"/>
              <a:gd name="T51" fmla="*/ 18 h 96"/>
              <a:gd name="T52" fmla="*/ 39 w 88"/>
              <a:gd name="T53" fmla="*/ 10 h 96"/>
              <a:gd name="T54" fmla="*/ 28 w 88"/>
              <a:gd name="T55" fmla="*/ 0 h 96"/>
              <a:gd name="T56" fmla="*/ 24 w 88"/>
              <a:gd name="T57" fmla="*/ 0 h 96"/>
              <a:gd name="T58" fmla="*/ 20 w 88"/>
              <a:gd name="T59" fmla="*/ 4 h 96"/>
              <a:gd name="T60" fmla="*/ 14 w 88"/>
              <a:gd name="T61" fmla="*/ 2 h 9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8"/>
              <a:gd name="T94" fmla="*/ 0 h 96"/>
              <a:gd name="T95" fmla="*/ 88 w 88"/>
              <a:gd name="T96" fmla="*/ 96 h 9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8" h="96">
                <a:moveTo>
                  <a:pt x="14" y="2"/>
                </a:moveTo>
                <a:lnTo>
                  <a:pt x="10" y="8"/>
                </a:lnTo>
                <a:lnTo>
                  <a:pt x="10" y="26"/>
                </a:lnTo>
                <a:lnTo>
                  <a:pt x="6" y="36"/>
                </a:lnTo>
                <a:lnTo>
                  <a:pt x="6" y="56"/>
                </a:lnTo>
                <a:lnTo>
                  <a:pt x="2" y="64"/>
                </a:lnTo>
                <a:lnTo>
                  <a:pt x="0" y="78"/>
                </a:lnTo>
                <a:lnTo>
                  <a:pt x="2" y="78"/>
                </a:lnTo>
                <a:lnTo>
                  <a:pt x="8" y="86"/>
                </a:lnTo>
                <a:lnTo>
                  <a:pt x="20" y="86"/>
                </a:lnTo>
                <a:lnTo>
                  <a:pt x="37" y="94"/>
                </a:lnTo>
                <a:lnTo>
                  <a:pt x="49" y="94"/>
                </a:lnTo>
                <a:lnTo>
                  <a:pt x="59" y="96"/>
                </a:lnTo>
                <a:lnTo>
                  <a:pt x="71" y="90"/>
                </a:lnTo>
                <a:lnTo>
                  <a:pt x="84" y="72"/>
                </a:lnTo>
                <a:lnTo>
                  <a:pt x="82" y="70"/>
                </a:lnTo>
                <a:lnTo>
                  <a:pt x="82" y="60"/>
                </a:lnTo>
                <a:lnTo>
                  <a:pt x="88" y="52"/>
                </a:lnTo>
                <a:lnTo>
                  <a:pt x="81" y="46"/>
                </a:lnTo>
                <a:lnTo>
                  <a:pt x="77" y="36"/>
                </a:lnTo>
                <a:lnTo>
                  <a:pt x="69" y="32"/>
                </a:lnTo>
                <a:lnTo>
                  <a:pt x="65" y="26"/>
                </a:lnTo>
                <a:lnTo>
                  <a:pt x="55" y="22"/>
                </a:lnTo>
                <a:lnTo>
                  <a:pt x="47" y="14"/>
                </a:lnTo>
                <a:lnTo>
                  <a:pt x="43" y="18"/>
                </a:lnTo>
                <a:lnTo>
                  <a:pt x="41" y="18"/>
                </a:lnTo>
                <a:lnTo>
                  <a:pt x="39" y="10"/>
                </a:lnTo>
                <a:lnTo>
                  <a:pt x="28" y="0"/>
                </a:lnTo>
                <a:lnTo>
                  <a:pt x="24" y="0"/>
                </a:lnTo>
                <a:lnTo>
                  <a:pt x="20" y="4"/>
                </a:lnTo>
                <a:lnTo>
                  <a:pt x="14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644" name="Freeform 337"/>
          <p:cNvSpPr>
            <a:spLocks/>
          </p:cNvSpPr>
          <p:nvPr/>
        </p:nvSpPr>
        <p:spPr bwMode="auto">
          <a:xfrm>
            <a:off x="2575641" y="3458471"/>
            <a:ext cx="325934" cy="285681"/>
          </a:xfrm>
          <a:custGeom>
            <a:avLst/>
            <a:gdLst>
              <a:gd name="T0" fmla="*/ 21 w 200"/>
              <a:gd name="T1" fmla="*/ 24 h 232"/>
              <a:gd name="T2" fmla="*/ 51 w 200"/>
              <a:gd name="T3" fmla="*/ 2 h 232"/>
              <a:gd name="T4" fmla="*/ 72 w 200"/>
              <a:gd name="T5" fmla="*/ 4 h 232"/>
              <a:gd name="T6" fmla="*/ 74 w 200"/>
              <a:gd name="T7" fmla="*/ 20 h 232"/>
              <a:gd name="T8" fmla="*/ 76 w 200"/>
              <a:gd name="T9" fmla="*/ 40 h 232"/>
              <a:gd name="T10" fmla="*/ 106 w 200"/>
              <a:gd name="T11" fmla="*/ 50 h 232"/>
              <a:gd name="T12" fmla="*/ 123 w 200"/>
              <a:gd name="T13" fmla="*/ 60 h 232"/>
              <a:gd name="T14" fmla="*/ 141 w 200"/>
              <a:gd name="T15" fmla="*/ 66 h 232"/>
              <a:gd name="T16" fmla="*/ 151 w 200"/>
              <a:gd name="T17" fmla="*/ 74 h 232"/>
              <a:gd name="T18" fmla="*/ 155 w 200"/>
              <a:gd name="T19" fmla="*/ 96 h 232"/>
              <a:gd name="T20" fmla="*/ 159 w 200"/>
              <a:gd name="T21" fmla="*/ 114 h 232"/>
              <a:gd name="T22" fmla="*/ 186 w 200"/>
              <a:gd name="T23" fmla="*/ 126 h 232"/>
              <a:gd name="T24" fmla="*/ 194 w 200"/>
              <a:gd name="T25" fmla="*/ 134 h 232"/>
              <a:gd name="T26" fmla="*/ 198 w 200"/>
              <a:gd name="T27" fmla="*/ 164 h 232"/>
              <a:gd name="T28" fmla="*/ 196 w 200"/>
              <a:gd name="T29" fmla="*/ 180 h 232"/>
              <a:gd name="T30" fmla="*/ 182 w 200"/>
              <a:gd name="T31" fmla="*/ 170 h 232"/>
              <a:gd name="T32" fmla="*/ 163 w 200"/>
              <a:gd name="T33" fmla="*/ 166 h 232"/>
              <a:gd name="T34" fmla="*/ 127 w 200"/>
              <a:gd name="T35" fmla="*/ 182 h 232"/>
              <a:gd name="T36" fmla="*/ 121 w 200"/>
              <a:gd name="T37" fmla="*/ 206 h 232"/>
              <a:gd name="T38" fmla="*/ 110 w 200"/>
              <a:gd name="T39" fmla="*/ 218 h 232"/>
              <a:gd name="T40" fmla="*/ 88 w 200"/>
              <a:gd name="T41" fmla="*/ 228 h 232"/>
              <a:gd name="T42" fmla="*/ 65 w 200"/>
              <a:gd name="T43" fmla="*/ 218 h 232"/>
              <a:gd name="T44" fmla="*/ 41 w 200"/>
              <a:gd name="T45" fmla="*/ 232 h 232"/>
              <a:gd name="T46" fmla="*/ 29 w 200"/>
              <a:gd name="T47" fmla="*/ 230 h 232"/>
              <a:gd name="T48" fmla="*/ 17 w 200"/>
              <a:gd name="T49" fmla="*/ 192 h 232"/>
              <a:gd name="T50" fmla="*/ 15 w 200"/>
              <a:gd name="T51" fmla="*/ 184 h 232"/>
              <a:gd name="T52" fmla="*/ 19 w 200"/>
              <a:gd name="T53" fmla="*/ 176 h 232"/>
              <a:gd name="T54" fmla="*/ 12 w 200"/>
              <a:gd name="T55" fmla="*/ 160 h 232"/>
              <a:gd name="T56" fmla="*/ 2 w 200"/>
              <a:gd name="T57" fmla="*/ 138 h 232"/>
              <a:gd name="T58" fmla="*/ 12 w 200"/>
              <a:gd name="T59" fmla="*/ 118 h 232"/>
              <a:gd name="T60" fmla="*/ 6 w 200"/>
              <a:gd name="T61" fmla="*/ 108 h 232"/>
              <a:gd name="T62" fmla="*/ 10 w 200"/>
              <a:gd name="T63" fmla="*/ 96 h 232"/>
              <a:gd name="T64" fmla="*/ 12 w 200"/>
              <a:gd name="T65" fmla="*/ 82 h 232"/>
              <a:gd name="T66" fmla="*/ 15 w 200"/>
              <a:gd name="T67" fmla="*/ 48 h 23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00"/>
              <a:gd name="T103" fmla="*/ 0 h 232"/>
              <a:gd name="T104" fmla="*/ 200 w 200"/>
              <a:gd name="T105" fmla="*/ 232 h 23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00" h="232">
                <a:moveTo>
                  <a:pt x="0" y="22"/>
                </a:moveTo>
                <a:lnTo>
                  <a:pt x="21" y="24"/>
                </a:lnTo>
                <a:lnTo>
                  <a:pt x="35" y="18"/>
                </a:lnTo>
                <a:lnTo>
                  <a:pt x="51" y="2"/>
                </a:lnTo>
                <a:lnTo>
                  <a:pt x="70" y="0"/>
                </a:lnTo>
                <a:lnTo>
                  <a:pt x="72" y="4"/>
                </a:lnTo>
                <a:lnTo>
                  <a:pt x="74" y="10"/>
                </a:lnTo>
                <a:lnTo>
                  <a:pt x="74" y="20"/>
                </a:lnTo>
                <a:lnTo>
                  <a:pt x="70" y="28"/>
                </a:lnTo>
                <a:lnTo>
                  <a:pt x="76" y="40"/>
                </a:lnTo>
                <a:lnTo>
                  <a:pt x="86" y="48"/>
                </a:lnTo>
                <a:lnTo>
                  <a:pt x="106" y="50"/>
                </a:lnTo>
                <a:lnTo>
                  <a:pt x="110" y="56"/>
                </a:lnTo>
                <a:lnTo>
                  <a:pt x="123" y="60"/>
                </a:lnTo>
                <a:lnTo>
                  <a:pt x="131" y="66"/>
                </a:lnTo>
                <a:lnTo>
                  <a:pt x="141" y="66"/>
                </a:lnTo>
                <a:lnTo>
                  <a:pt x="147" y="70"/>
                </a:lnTo>
                <a:lnTo>
                  <a:pt x="151" y="74"/>
                </a:lnTo>
                <a:lnTo>
                  <a:pt x="155" y="88"/>
                </a:lnTo>
                <a:lnTo>
                  <a:pt x="155" y="96"/>
                </a:lnTo>
                <a:lnTo>
                  <a:pt x="153" y="96"/>
                </a:lnTo>
                <a:lnTo>
                  <a:pt x="159" y="114"/>
                </a:lnTo>
                <a:lnTo>
                  <a:pt x="188" y="116"/>
                </a:lnTo>
                <a:lnTo>
                  <a:pt x="186" y="126"/>
                </a:lnTo>
                <a:lnTo>
                  <a:pt x="188" y="132"/>
                </a:lnTo>
                <a:lnTo>
                  <a:pt x="194" y="134"/>
                </a:lnTo>
                <a:lnTo>
                  <a:pt x="200" y="148"/>
                </a:lnTo>
                <a:lnTo>
                  <a:pt x="198" y="164"/>
                </a:lnTo>
                <a:lnTo>
                  <a:pt x="194" y="174"/>
                </a:lnTo>
                <a:lnTo>
                  <a:pt x="196" y="180"/>
                </a:lnTo>
                <a:lnTo>
                  <a:pt x="192" y="182"/>
                </a:lnTo>
                <a:lnTo>
                  <a:pt x="182" y="170"/>
                </a:lnTo>
                <a:lnTo>
                  <a:pt x="176" y="166"/>
                </a:lnTo>
                <a:lnTo>
                  <a:pt x="163" y="166"/>
                </a:lnTo>
                <a:lnTo>
                  <a:pt x="129" y="176"/>
                </a:lnTo>
                <a:lnTo>
                  <a:pt x="127" y="182"/>
                </a:lnTo>
                <a:lnTo>
                  <a:pt x="121" y="192"/>
                </a:lnTo>
                <a:lnTo>
                  <a:pt x="121" y="206"/>
                </a:lnTo>
                <a:lnTo>
                  <a:pt x="115" y="222"/>
                </a:lnTo>
                <a:lnTo>
                  <a:pt x="110" y="218"/>
                </a:lnTo>
                <a:lnTo>
                  <a:pt x="92" y="216"/>
                </a:lnTo>
                <a:lnTo>
                  <a:pt x="88" y="228"/>
                </a:lnTo>
                <a:lnTo>
                  <a:pt x="82" y="220"/>
                </a:lnTo>
                <a:lnTo>
                  <a:pt x="65" y="218"/>
                </a:lnTo>
                <a:lnTo>
                  <a:pt x="59" y="212"/>
                </a:lnTo>
                <a:lnTo>
                  <a:pt x="41" y="232"/>
                </a:lnTo>
                <a:lnTo>
                  <a:pt x="33" y="232"/>
                </a:lnTo>
                <a:lnTo>
                  <a:pt x="29" y="230"/>
                </a:lnTo>
                <a:lnTo>
                  <a:pt x="23" y="198"/>
                </a:lnTo>
                <a:lnTo>
                  <a:pt x="17" y="192"/>
                </a:lnTo>
                <a:lnTo>
                  <a:pt x="17" y="188"/>
                </a:lnTo>
                <a:lnTo>
                  <a:pt x="15" y="184"/>
                </a:lnTo>
                <a:lnTo>
                  <a:pt x="15" y="178"/>
                </a:lnTo>
                <a:lnTo>
                  <a:pt x="19" y="176"/>
                </a:lnTo>
                <a:lnTo>
                  <a:pt x="19" y="168"/>
                </a:lnTo>
                <a:lnTo>
                  <a:pt x="12" y="160"/>
                </a:lnTo>
                <a:lnTo>
                  <a:pt x="10" y="146"/>
                </a:lnTo>
                <a:lnTo>
                  <a:pt x="2" y="138"/>
                </a:lnTo>
                <a:lnTo>
                  <a:pt x="0" y="134"/>
                </a:lnTo>
                <a:lnTo>
                  <a:pt x="12" y="118"/>
                </a:lnTo>
                <a:lnTo>
                  <a:pt x="12" y="114"/>
                </a:lnTo>
                <a:lnTo>
                  <a:pt x="6" y="108"/>
                </a:lnTo>
                <a:lnTo>
                  <a:pt x="6" y="102"/>
                </a:lnTo>
                <a:lnTo>
                  <a:pt x="10" y="96"/>
                </a:lnTo>
                <a:lnTo>
                  <a:pt x="6" y="88"/>
                </a:lnTo>
                <a:lnTo>
                  <a:pt x="12" y="82"/>
                </a:lnTo>
                <a:lnTo>
                  <a:pt x="12" y="56"/>
                </a:lnTo>
                <a:lnTo>
                  <a:pt x="15" y="48"/>
                </a:lnTo>
                <a:lnTo>
                  <a:pt x="0" y="2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5" name="Freeform 338"/>
          <p:cNvSpPr>
            <a:spLocks/>
          </p:cNvSpPr>
          <p:nvPr/>
        </p:nvSpPr>
        <p:spPr bwMode="auto">
          <a:xfrm>
            <a:off x="2763353" y="3662329"/>
            <a:ext cx="228667" cy="187218"/>
          </a:xfrm>
          <a:custGeom>
            <a:avLst/>
            <a:gdLst>
              <a:gd name="T0" fmla="*/ 77 w 140"/>
              <a:gd name="T1" fmla="*/ 16 h 152"/>
              <a:gd name="T2" fmla="*/ 77 w 140"/>
              <a:gd name="T3" fmla="*/ 18 h 152"/>
              <a:gd name="T4" fmla="*/ 79 w 140"/>
              <a:gd name="T5" fmla="*/ 24 h 152"/>
              <a:gd name="T6" fmla="*/ 79 w 140"/>
              <a:gd name="T7" fmla="*/ 48 h 152"/>
              <a:gd name="T8" fmla="*/ 81 w 140"/>
              <a:gd name="T9" fmla="*/ 50 h 152"/>
              <a:gd name="T10" fmla="*/ 95 w 140"/>
              <a:gd name="T11" fmla="*/ 54 h 152"/>
              <a:gd name="T12" fmla="*/ 106 w 140"/>
              <a:gd name="T13" fmla="*/ 52 h 152"/>
              <a:gd name="T14" fmla="*/ 114 w 140"/>
              <a:gd name="T15" fmla="*/ 56 h 152"/>
              <a:gd name="T16" fmla="*/ 118 w 140"/>
              <a:gd name="T17" fmla="*/ 60 h 152"/>
              <a:gd name="T18" fmla="*/ 118 w 140"/>
              <a:gd name="T19" fmla="*/ 80 h 152"/>
              <a:gd name="T20" fmla="*/ 120 w 140"/>
              <a:gd name="T21" fmla="*/ 84 h 152"/>
              <a:gd name="T22" fmla="*/ 124 w 140"/>
              <a:gd name="T23" fmla="*/ 86 h 152"/>
              <a:gd name="T24" fmla="*/ 136 w 140"/>
              <a:gd name="T25" fmla="*/ 84 h 152"/>
              <a:gd name="T26" fmla="*/ 138 w 140"/>
              <a:gd name="T27" fmla="*/ 86 h 152"/>
              <a:gd name="T28" fmla="*/ 140 w 140"/>
              <a:gd name="T29" fmla="*/ 96 h 152"/>
              <a:gd name="T30" fmla="*/ 136 w 140"/>
              <a:gd name="T31" fmla="*/ 116 h 152"/>
              <a:gd name="T32" fmla="*/ 134 w 140"/>
              <a:gd name="T33" fmla="*/ 132 h 152"/>
              <a:gd name="T34" fmla="*/ 118 w 140"/>
              <a:gd name="T35" fmla="*/ 148 h 152"/>
              <a:gd name="T36" fmla="*/ 99 w 140"/>
              <a:gd name="T37" fmla="*/ 152 h 152"/>
              <a:gd name="T38" fmla="*/ 89 w 140"/>
              <a:gd name="T39" fmla="*/ 146 h 152"/>
              <a:gd name="T40" fmla="*/ 73 w 140"/>
              <a:gd name="T41" fmla="*/ 146 h 152"/>
              <a:gd name="T42" fmla="*/ 73 w 140"/>
              <a:gd name="T43" fmla="*/ 140 h 152"/>
              <a:gd name="T44" fmla="*/ 73 w 140"/>
              <a:gd name="T45" fmla="*/ 136 h 152"/>
              <a:gd name="T46" fmla="*/ 83 w 140"/>
              <a:gd name="T47" fmla="*/ 118 h 152"/>
              <a:gd name="T48" fmla="*/ 83 w 140"/>
              <a:gd name="T49" fmla="*/ 112 h 152"/>
              <a:gd name="T50" fmla="*/ 71 w 140"/>
              <a:gd name="T51" fmla="*/ 102 h 152"/>
              <a:gd name="T52" fmla="*/ 51 w 140"/>
              <a:gd name="T53" fmla="*/ 90 h 152"/>
              <a:gd name="T54" fmla="*/ 32 w 140"/>
              <a:gd name="T55" fmla="*/ 86 h 152"/>
              <a:gd name="T56" fmla="*/ 28 w 140"/>
              <a:gd name="T57" fmla="*/ 80 h 152"/>
              <a:gd name="T58" fmla="*/ 16 w 140"/>
              <a:gd name="T59" fmla="*/ 72 h 152"/>
              <a:gd name="T60" fmla="*/ 6 w 140"/>
              <a:gd name="T61" fmla="*/ 58 h 152"/>
              <a:gd name="T62" fmla="*/ 0 w 140"/>
              <a:gd name="T63" fmla="*/ 56 h 152"/>
              <a:gd name="T64" fmla="*/ 6 w 140"/>
              <a:gd name="T65" fmla="*/ 40 h 152"/>
              <a:gd name="T66" fmla="*/ 6 w 140"/>
              <a:gd name="T67" fmla="*/ 26 h 152"/>
              <a:gd name="T68" fmla="*/ 12 w 140"/>
              <a:gd name="T69" fmla="*/ 16 h 152"/>
              <a:gd name="T70" fmla="*/ 14 w 140"/>
              <a:gd name="T71" fmla="*/ 10 h 152"/>
              <a:gd name="T72" fmla="*/ 48 w 140"/>
              <a:gd name="T73" fmla="*/ 0 h 152"/>
              <a:gd name="T74" fmla="*/ 61 w 140"/>
              <a:gd name="T75" fmla="*/ 0 h 152"/>
              <a:gd name="T76" fmla="*/ 67 w 140"/>
              <a:gd name="T77" fmla="*/ 4 h 152"/>
              <a:gd name="T78" fmla="*/ 77 w 140"/>
              <a:gd name="T79" fmla="*/ 16 h 1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40"/>
              <a:gd name="T121" fmla="*/ 0 h 152"/>
              <a:gd name="T122" fmla="*/ 140 w 140"/>
              <a:gd name="T123" fmla="*/ 152 h 1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40" h="152">
                <a:moveTo>
                  <a:pt x="77" y="16"/>
                </a:moveTo>
                <a:lnTo>
                  <a:pt x="77" y="18"/>
                </a:lnTo>
                <a:lnTo>
                  <a:pt x="79" y="24"/>
                </a:lnTo>
                <a:lnTo>
                  <a:pt x="79" y="48"/>
                </a:lnTo>
                <a:lnTo>
                  <a:pt x="81" y="50"/>
                </a:lnTo>
                <a:lnTo>
                  <a:pt x="95" y="54"/>
                </a:lnTo>
                <a:lnTo>
                  <a:pt x="106" y="52"/>
                </a:lnTo>
                <a:lnTo>
                  <a:pt x="114" y="56"/>
                </a:lnTo>
                <a:lnTo>
                  <a:pt x="118" y="60"/>
                </a:lnTo>
                <a:lnTo>
                  <a:pt x="118" y="80"/>
                </a:lnTo>
                <a:lnTo>
                  <a:pt x="120" y="84"/>
                </a:lnTo>
                <a:lnTo>
                  <a:pt x="124" y="86"/>
                </a:lnTo>
                <a:lnTo>
                  <a:pt x="136" y="84"/>
                </a:lnTo>
                <a:lnTo>
                  <a:pt x="138" y="86"/>
                </a:lnTo>
                <a:lnTo>
                  <a:pt x="140" y="96"/>
                </a:lnTo>
                <a:lnTo>
                  <a:pt x="136" y="116"/>
                </a:lnTo>
                <a:lnTo>
                  <a:pt x="134" y="132"/>
                </a:lnTo>
                <a:lnTo>
                  <a:pt x="118" y="148"/>
                </a:lnTo>
                <a:lnTo>
                  <a:pt x="99" y="152"/>
                </a:lnTo>
                <a:lnTo>
                  <a:pt x="89" y="146"/>
                </a:lnTo>
                <a:lnTo>
                  <a:pt x="73" y="146"/>
                </a:lnTo>
                <a:lnTo>
                  <a:pt x="73" y="140"/>
                </a:lnTo>
                <a:lnTo>
                  <a:pt x="73" y="136"/>
                </a:lnTo>
                <a:lnTo>
                  <a:pt x="83" y="118"/>
                </a:lnTo>
                <a:lnTo>
                  <a:pt x="83" y="112"/>
                </a:lnTo>
                <a:lnTo>
                  <a:pt x="71" y="102"/>
                </a:lnTo>
                <a:lnTo>
                  <a:pt x="51" y="90"/>
                </a:lnTo>
                <a:lnTo>
                  <a:pt x="32" y="86"/>
                </a:lnTo>
                <a:lnTo>
                  <a:pt x="28" y="80"/>
                </a:lnTo>
                <a:lnTo>
                  <a:pt x="16" y="72"/>
                </a:lnTo>
                <a:lnTo>
                  <a:pt x="6" y="58"/>
                </a:lnTo>
                <a:lnTo>
                  <a:pt x="0" y="56"/>
                </a:lnTo>
                <a:lnTo>
                  <a:pt x="6" y="40"/>
                </a:lnTo>
                <a:lnTo>
                  <a:pt x="6" y="26"/>
                </a:lnTo>
                <a:lnTo>
                  <a:pt x="12" y="16"/>
                </a:lnTo>
                <a:lnTo>
                  <a:pt x="14" y="10"/>
                </a:lnTo>
                <a:lnTo>
                  <a:pt x="48" y="0"/>
                </a:lnTo>
                <a:lnTo>
                  <a:pt x="61" y="0"/>
                </a:lnTo>
                <a:lnTo>
                  <a:pt x="67" y="4"/>
                </a:lnTo>
                <a:lnTo>
                  <a:pt x="77" y="1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6" name="Freeform 339"/>
          <p:cNvSpPr>
            <a:spLocks/>
          </p:cNvSpPr>
          <p:nvPr/>
        </p:nvSpPr>
        <p:spPr bwMode="auto">
          <a:xfrm>
            <a:off x="2604651" y="4545724"/>
            <a:ext cx="95562" cy="83207"/>
          </a:xfrm>
          <a:custGeom>
            <a:avLst/>
            <a:gdLst>
              <a:gd name="T0" fmla="*/ 2 w 59"/>
              <a:gd name="T1" fmla="*/ 64 h 68"/>
              <a:gd name="T2" fmla="*/ 0 w 59"/>
              <a:gd name="T3" fmla="*/ 0 h 68"/>
              <a:gd name="T4" fmla="*/ 8 w 59"/>
              <a:gd name="T5" fmla="*/ 12 h 68"/>
              <a:gd name="T6" fmla="*/ 6 w 59"/>
              <a:gd name="T7" fmla="*/ 12 h 68"/>
              <a:gd name="T8" fmla="*/ 4 w 59"/>
              <a:gd name="T9" fmla="*/ 14 h 68"/>
              <a:gd name="T10" fmla="*/ 14 w 59"/>
              <a:gd name="T11" fmla="*/ 30 h 68"/>
              <a:gd name="T12" fmla="*/ 44 w 59"/>
              <a:gd name="T13" fmla="*/ 54 h 68"/>
              <a:gd name="T14" fmla="*/ 59 w 59"/>
              <a:gd name="T15" fmla="*/ 58 h 68"/>
              <a:gd name="T16" fmla="*/ 57 w 59"/>
              <a:gd name="T17" fmla="*/ 64 h 68"/>
              <a:gd name="T18" fmla="*/ 53 w 59"/>
              <a:gd name="T19" fmla="*/ 66 h 68"/>
              <a:gd name="T20" fmla="*/ 48 w 59"/>
              <a:gd name="T21" fmla="*/ 64 h 68"/>
              <a:gd name="T22" fmla="*/ 40 w 59"/>
              <a:gd name="T23" fmla="*/ 68 h 68"/>
              <a:gd name="T24" fmla="*/ 10 w 59"/>
              <a:gd name="T25" fmla="*/ 60 h 68"/>
              <a:gd name="T26" fmla="*/ 2 w 59"/>
              <a:gd name="T27" fmla="*/ 64 h 6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9"/>
              <a:gd name="T43" fmla="*/ 0 h 68"/>
              <a:gd name="T44" fmla="*/ 59 w 59"/>
              <a:gd name="T45" fmla="*/ 68 h 6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9" h="68">
                <a:moveTo>
                  <a:pt x="2" y="64"/>
                </a:moveTo>
                <a:lnTo>
                  <a:pt x="0" y="0"/>
                </a:lnTo>
                <a:lnTo>
                  <a:pt x="8" y="12"/>
                </a:lnTo>
                <a:lnTo>
                  <a:pt x="6" y="12"/>
                </a:lnTo>
                <a:lnTo>
                  <a:pt x="4" y="14"/>
                </a:lnTo>
                <a:lnTo>
                  <a:pt x="14" y="30"/>
                </a:lnTo>
                <a:lnTo>
                  <a:pt x="44" y="54"/>
                </a:lnTo>
                <a:lnTo>
                  <a:pt x="59" y="58"/>
                </a:lnTo>
                <a:lnTo>
                  <a:pt x="57" y="64"/>
                </a:lnTo>
                <a:lnTo>
                  <a:pt x="53" y="66"/>
                </a:lnTo>
                <a:lnTo>
                  <a:pt x="48" y="64"/>
                </a:lnTo>
                <a:lnTo>
                  <a:pt x="40" y="68"/>
                </a:lnTo>
                <a:lnTo>
                  <a:pt x="10" y="60"/>
                </a:lnTo>
                <a:lnTo>
                  <a:pt x="2" y="6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7" name="Freeform 340"/>
          <p:cNvSpPr>
            <a:spLocks/>
          </p:cNvSpPr>
          <p:nvPr/>
        </p:nvSpPr>
        <p:spPr bwMode="auto">
          <a:xfrm>
            <a:off x="2420354" y="3627661"/>
            <a:ext cx="226960" cy="956893"/>
          </a:xfrm>
          <a:custGeom>
            <a:avLst/>
            <a:gdLst>
              <a:gd name="T0" fmla="*/ 115 w 139"/>
              <a:gd name="T1" fmla="*/ 30 h 776"/>
              <a:gd name="T2" fmla="*/ 113 w 139"/>
              <a:gd name="T3" fmla="*/ 50 h 776"/>
              <a:gd name="T4" fmla="*/ 129 w 139"/>
              <a:gd name="T5" fmla="*/ 94 h 776"/>
              <a:gd name="T6" fmla="*/ 117 w 139"/>
              <a:gd name="T7" fmla="*/ 124 h 776"/>
              <a:gd name="T8" fmla="*/ 119 w 139"/>
              <a:gd name="T9" fmla="*/ 168 h 776"/>
              <a:gd name="T10" fmla="*/ 92 w 139"/>
              <a:gd name="T11" fmla="*/ 216 h 776"/>
              <a:gd name="T12" fmla="*/ 84 w 139"/>
              <a:gd name="T13" fmla="*/ 264 h 776"/>
              <a:gd name="T14" fmla="*/ 92 w 139"/>
              <a:gd name="T15" fmla="*/ 294 h 776"/>
              <a:gd name="T16" fmla="*/ 82 w 139"/>
              <a:gd name="T17" fmla="*/ 334 h 776"/>
              <a:gd name="T18" fmla="*/ 72 w 139"/>
              <a:gd name="T19" fmla="*/ 386 h 776"/>
              <a:gd name="T20" fmla="*/ 59 w 139"/>
              <a:gd name="T21" fmla="*/ 464 h 776"/>
              <a:gd name="T22" fmla="*/ 57 w 139"/>
              <a:gd name="T23" fmla="*/ 500 h 776"/>
              <a:gd name="T24" fmla="*/ 60 w 139"/>
              <a:gd name="T25" fmla="*/ 534 h 776"/>
              <a:gd name="T26" fmla="*/ 59 w 139"/>
              <a:gd name="T27" fmla="*/ 542 h 776"/>
              <a:gd name="T28" fmla="*/ 64 w 139"/>
              <a:gd name="T29" fmla="*/ 588 h 776"/>
              <a:gd name="T30" fmla="*/ 49 w 139"/>
              <a:gd name="T31" fmla="*/ 642 h 776"/>
              <a:gd name="T32" fmla="*/ 43 w 139"/>
              <a:gd name="T33" fmla="*/ 690 h 776"/>
              <a:gd name="T34" fmla="*/ 96 w 139"/>
              <a:gd name="T35" fmla="*/ 728 h 776"/>
              <a:gd name="T36" fmla="*/ 100 w 139"/>
              <a:gd name="T37" fmla="*/ 734 h 776"/>
              <a:gd name="T38" fmla="*/ 64 w 139"/>
              <a:gd name="T39" fmla="*/ 776 h 776"/>
              <a:gd name="T40" fmla="*/ 57 w 139"/>
              <a:gd name="T41" fmla="*/ 766 h 776"/>
              <a:gd name="T42" fmla="*/ 57 w 139"/>
              <a:gd name="T43" fmla="*/ 740 h 776"/>
              <a:gd name="T44" fmla="*/ 51 w 139"/>
              <a:gd name="T45" fmla="*/ 734 h 776"/>
              <a:gd name="T46" fmla="*/ 49 w 139"/>
              <a:gd name="T47" fmla="*/ 718 h 776"/>
              <a:gd name="T48" fmla="*/ 39 w 139"/>
              <a:gd name="T49" fmla="*/ 726 h 776"/>
              <a:gd name="T50" fmla="*/ 33 w 139"/>
              <a:gd name="T51" fmla="*/ 716 h 776"/>
              <a:gd name="T52" fmla="*/ 31 w 139"/>
              <a:gd name="T53" fmla="*/ 694 h 776"/>
              <a:gd name="T54" fmla="*/ 27 w 139"/>
              <a:gd name="T55" fmla="*/ 686 h 776"/>
              <a:gd name="T56" fmla="*/ 21 w 139"/>
              <a:gd name="T57" fmla="*/ 664 h 776"/>
              <a:gd name="T58" fmla="*/ 25 w 139"/>
              <a:gd name="T59" fmla="*/ 652 h 776"/>
              <a:gd name="T60" fmla="*/ 23 w 139"/>
              <a:gd name="T61" fmla="*/ 640 h 776"/>
              <a:gd name="T62" fmla="*/ 27 w 139"/>
              <a:gd name="T63" fmla="*/ 630 h 776"/>
              <a:gd name="T64" fmla="*/ 23 w 139"/>
              <a:gd name="T65" fmla="*/ 626 h 776"/>
              <a:gd name="T66" fmla="*/ 29 w 139"/>
              <a:gd name="T67" fmla="*/ 614 h 776"/>
              <a:gd name="T68" fmla="*/ 17 w 139"/>
              <a:gd name="T69" fmla="*/ 606 h 776"/>
              <a:gd name="T70" fmla="*/ 21 w 139"/>
              <a:gd name="T71" fmla="*/ 590 h 776"/>
              <a:gd name="T72" fmla="*/ 2 w 139"/>
              <a:gd name="T73" fmla="*/ 590 h 776"/>
              <a:gd name="T74" fmla="*/ 0 w 139"/>
              <a:gd name="T75" fmla="*/ 592 h 776"/>
              <a:gd name="T76" fmla="*/ 9 w 139"/>
              <a:gd name="T77" fmla="*/ 574 h 776"/>
              <a:gd name="T78" fmla="*/ 21 w 139"/>
              <a:gd name="T79" fmla="*/ 580 h 776"/>
              <a:gd name="T80" fmla="*/ 35 w 139"/>
              <a:gd name="T81" fmla="*/ 578 h 776"/>
              <a:gd name="T82" fmla="*/ 35 w 139"/>
              <a:gd name="T83" fmla="*/ 564 h 776"/>
              <a:gd name="T84" fmla="*/ 37 w 139"/>
              <a:gd name="T85" fmla="*/ 556 h 776"/>
              <a:gd name="T86" fmla="*/ 45 w 139"/>
              <a:gd name="T87" fmla="*/ 558 h 776"/>
              <a:gd name="T88" fmla="*/ 47 w 139"/>
              <a:gd name="T89" fmla="*/ 542 h 776"/>
              <a:gd name="T90" fmla="*/ 41 w 139"/>
              <a:gd name="T91" fmla="*/ 512 h 776"/>
              <a:gd name="T92" fmla="*/ 49 w 139"/>
              <a:gd name="T93" fmla="*/ 492 h 776"/>
              <a:gd name="T94" fmla="*/ 51 w 139"/>
              <a:gd name="T95" fmla="*/ 488 h 776"/>
              <a:gd name="T96" fmla="*/ 53 w 139"/>
              <a:gd name="T97" fmla="*/ 470 h 776"/>
              <a:gd name="T98" fmla="*/ 35 w 139"/>
              <a:gd name="T99" fmla="*/ 474 h 776"/>
              <a:gd name="T100" fmla="*/ 33 w 139"/>
              <a:gd name="T101" fmla="*/ 430 h 776"/>
              <a:gd name="T102" fmla="*/ 33 w 139"/>
              <a:gd name="T103" fmla="*/ 394 h 776"/>
              <a:gd name="T104" fmla="*/ 39 w 139"/>
              <a:gd name="T105" fmla="*/ 372 h 776"/>
              <a:gd name="T106" fmla="*/ 55 w 139"/>
              <a:gd name="T107" fmla="*/ 330 h 776"/>
              <a:gd name="T108" fmla="*/ 66 w 139"/>
              <a:gd name="T109" fmla="*/ 284 h 776"/>
              <a:gd name="T110" fmla="*/ 66 w 139"/>
              <a:gd name="T111" fmla="*/ 232 h 776"/>
              <a:gd name="T112" fmla="*/ 68 w 139"/>
              <a:gd name="T113" fmla="*/ 202 h 776"/>
              <a:gd name="T114" fmla="*/ 78 w 139"/>
              <a:gd name="T115" fmla="*/ 168 h 776"/>
              <a:gd name="T116" fmla="*/ 82 w 139"/>
              <a:gd name="T117" fmla="*/ 102 h 776"/>
              <a:gd name="T118" fmla="*/ 88 w 139"/>
              <a:gd name="T119" fmla="*/ 42 h 776"/>
              <a:gd name="T120" fmla="*/ 98 w 139"/>
              <a:gd name="T121" fmla="*/ 0 h 77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9"/>
              <a:gd name="T184" fmla="*/ 0 h 776"/>
              <a:gd name="T185" fmla="*/ 139 w 139"/>
              <a:gd name="T186" fmla="*/ 776 h 77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9" h="776">
                <a:moveTo>
                  <a:pt x="98" y="0"/>
                </a:moveTo>
                <a:lnTo>
                  <a:pt x="106" y="8"/>
                </a:lnTo>
                <a:lnTo>
                  <a:pt x="108" y="22"/>
                </a:lnTo>
                <a:lnTo>
                  <a:pt x="115" y="30"/>
                </a:lnTo>
                <a:lnTo>
                  <a:pt x="115" y="38"/>
                </a:lnTo>
                <a:lnTo>
                  <a:pt x="111" y="40"/>
                </a:lnTo>
                <a:lnTo>
                  <a:pt x="111" y="46"/>
                </a:lnTo>
                <a:lnTo>
                  <a:pt x="113" y="50"/>
                </a:lnTo>
                <a:lnTo>
                  <a:pt x="113" y="54"/>
                </a:lnTo>
                <a:lnTo>
                  <a:pt x="119" y="60"/>
                </a:lnTo>
                <a:lnTo>
                  <a:pt x="125" y="92"/>
                </a:lnTo>
                <a:lnTo>
                  <a:pt x="129" y="94"/>
                </a:lnTo>
                <a:lnTo>
                  <a:pt x="137" y="94"/>
                </a:lnTo>
                <a:lnTo>
                  <a:pt x="139" y="100"/>
                </a:lnTo>
                <a:lnTo>
                  <a:pt x="137" y="116"/>
                </a:lnTo>
                <a:lnTo>
                  <a:pt x="117" y="124"/>
                </a:lnTo>
                <a:lnTo>
                  <a:pt x="117" y="134"/>
                </a:lnTo>
                <a:lnTo>
                  <a:pt x="115" y="138"/>
                </a:lnTo>
                <a:lnTo>
                  <a:pt x="115" y="142"/>
                </a:lnTo>
                <a:lnTo>
                  <a:pt x="119" y="168"/>
                </a:lnTo>
                <a:lnTo>
                  <a:pt x="110" y="174"/>
                </a:lnTo>
                <a:lnTo>
                  <a:pt x="106" y="184"/>
                </a:lnTo>
                <a:lnTo>
                  <a:pt x="100" y="192"/>
                </a:lnTo>
                <a:lnTo>
                  <a:pt x="92" y="216"/>
                </a:lnTo>
                <a:lnTo>
                  <a:pt x="92" y="234"/>
                </a:lnTo>
                <a:lnTo>
                  <a:pt x="82" y="252"/>
                </a:lnTo>
                <a:lnTo>
                  <a:pt x="82" y="262"/>
                </a:lnTo>
                <a:lnTo>
                  <a:pt x="84" y="264"/>
                </a:lnTo>
                <a:lnTo>
                  <a:pt x="84" y="274"/>
                </a:lnTo>
                <a:lnTo>
                  <a:pt x="90" y="284"/>
                </a:lnTo>
                <a:lnTo>
                  <a:pt x="90" y="290"/>
                </a:lnTo>
                <a:lnTo>
                  <a:pt x="92" y="294"/>
                </a:lnTo>
                <a:lnTo>
                  <a:pt x="94" y="310"/>
                </a:lnTo>
                <a:lnTo>
                  <a:pt x="88" y="320"/>
                </a:lnTo>
                <a:lnTo>
                  <a:pt x="86" y="330"/>
                </a:lnTo>
                <a:lnTo>
                  <a:pt x="82" y="334"/>
                </a:lnTo>
                <a:lnTo>
                  <a:pt x="84" y="350"/>
                </a:lnTo>
                <a:lnTo>
                  <a:pt x="74" y="360"/>
                </a:lnTo>
                <a:lnTo>
                  <a:pt x="72" y="364"/>
                </a:lnTo>
                <a:lnTo>
                  <a:pt x="72" y="386"/>
                </a:lnTo>
                <a:lnTo>
                  <a:pt x="74" y="402"/>
                </a:lnTo>
                <a:lnTo>
                  <a:pt x="68" y="412"/>
                </a:lnTo>
                <a:lnTo>
                  <a:pt x="62" y="436"/>
                </a:lnTo>
                <a:lnTo>
                  <a:pt x="59" y="464"/>
                </a:lnTo>
                <a:lnTo>
                  <a:pt x="62" y="472"/>
                </a:lnTo>
                <a:lnTo>
                  <a:pt x="62" y="476"/>
                </a:lnTo>
                <a:lnTo>
                  <a:pt x="57" y="490"/>
                </a:lnTo>
                <a:lnTo>
                  <a:pt x="57" y="500"/>
                </a:lnTo>
                <a:lnTo>
                  <a:pt x="59" y="504"/>
                </a:lnTo>
                <a:lnTo>
                  <a:pt x="59" y="514"/>
                </a:lnTo>
                <a:lnTo>
                  <a:pt x="62" y="522"/>
                </a:lnTo>
                <a:lnTo>
                  <a:pt x="60" y="534"/>
                </a:lnTo>
                <a:lnTo>
                  <a:pt x="66" y="534"/>
                </a:lnTo>
                <a:lnTo>
                  <a:pt x="70" y="540"/>
                </a:lnTo>
                <a:lnTo>
                  <a:pt x="68" y="542"/>
                </a:lnTo>
                <a:lnTo>
                  <a:pt x="59" y="542"/>
                </a:lnTo>
                <a:lnTo>
                  <a:pt x="60" y="546"/>
                </a:lnTo>
                <a:lnTo>
                  <a:pt x="66" y="552"/>
                </a:lnTo>
                <a:lnTo>
                  <a:pt x="64" y="560"/>
                </a:lnTo>
                <a:lnTo>
                  <a:pt x="64" y="588"/>
                </a:lnTo>
                <a:lnTo>
                  <a:pt x="60" y="600"/>
                </a:lnTo>
                <a:lnTo>
                  <a:pt x="51" y="614"/>
                </a:lnTo>
                <a:lnTo>
                  <a:pt x="53" y="630"/>
                </a:lnTo>
                <a:lnTo>
                  <a:pt x="49" y="642"/>
                </a:lnTo>
                <a:lnTo>
                  <a:pt x="39" y="662"/>
                </a:lnTo>
                <a:lnTo>
                  <a:pt x="35" y="678"/>
                </a:lnTo>
                <a:lnTo>
                  <a:pt x="37" y="694"/>
                </a:lnTo>
                <a:lnTo>
                  <a:pt x="43" y="690"/>
                </a:lnTo>
                <a:lnTo>
                  <a:pt x="53" y="690"/>
                </a:lnTo>
                <a:lnTo>
                  <a:pt x="53" y="718"/>
                </a:lnTo>
                <a:lnTo>
                  <a:pt x="57" y="726"/>
                </a:lnTo>
                <a:lnTo>
                  <a:pt x="96" y="728"/>
                </a:lnTo>
                <a:lnTo>
                  <a:pt x="119" y="734"/>
                </a:lnTo>
                <a:lnTo>
                  <a:pt x="117" y="736"/>
                </a:lnTo>
                <a:lnTo>
                  <a:pt x="104" y="736"/>
                </a:lnTo>
                <a:lnTo>
                  <a:pt x="100" y="734"/>
                </a:lnTo>
                <a:lnTo>
                  <a:pt x="98" y="738"/>
                </a:lnTo>
                <a:lnTo>
                  <a:pt x="78" y="746"/>
                </a:lnTo>
                <a:lnTo>
                  <a:pt x="74" y="776"/>
                </a:lnTo>
                <a:lnTo>
                  <a:pt x="64" y="776"/>
                </a:lnTo>
                <a:lnTo>
                  <a:pt x="55" y="768"/>
                </a:lnTo>
                <a:lnTo>
                  <a:pt x="55" y="762"/>
                </a:lnTo>
                <a:lnTo>
                  <a:pt x="57" y="762"/>
                </a:lnTo>
                <a:lnTo>
                  <a:pt x="57" y="766"/>
                </a:lnTo>
                <a:lnTo>
                  <a:pt x="70" y="758"/>
                </a:lnTo>
                <a:lnTo>
                  <a:pt x="74" y="750"/>
                </a:lnTo>
                <a:lnTo>
                  <a:pt x="66" y="742"/>
                </a:lnTo>
                <a:lnTo>
                  <a:pt x="57" y="740"/>
                </a:lnTo>
                <a:lnTo>
                  <a:pt x="51" y="744"/>
                </a:lnTo>
                <a:lnTo>
                  <a:pt x="51" y="740"/>
                </a:lnTo>
                <a:lnTo>
                  <a:pt x="47" y="742"/>
                </a:lnTo>
                <a:lnTo>
                  <a:pt x="51" y="734"/>
                </a:lnTo>
                <a:lnTo>
                  <a:pt x="49" y="726"/>
                </a:lnTo>
                <a:lnTo>
                  <a:pt x="51" y="724"/>
                </a:lnTo>
                <a:lnTo>
                  <a:pt x="51" y="720"/>
                </a:lnTo>
                <a:lnTo>
                  <a:pt x="49" y="718"/>
                </a:lnTo>
                <a:lnTo>
                  <a:pt x="47" y="720"/>
                </a:lnTo>
                <a:lnTo>
                  <a:pt x="41" y="718"/>
                </a:lnTo>
                <a:lnTo>
                  <a:pt x="43" y="722"/>
                </a:lnTo>
                <a:lnTo>
                  <a:pt x="39" y="726"/>
                </a:lnTo>
                <a:lnTo>
                  <a:pt x="35" y="716"/>
                </a:lnTo>
                <a:lnTo>
                  <a:pt x="37" y="728"/>
                </a:lnTo>
                <a:lnTo>
                  <a:pt x="35" y="726"/>
                </a:lnTo>
                <a:lnTo>
                  <a:pt x="33" y="716"/>
                </a:lnTo>
                <a:lnTo>
                  <a:pt x="31" y="710"/>
                </a:lnTo>
                <a:lnTo>
                  <a:pt x="23" y="702"/>
                </a:lnTo>
                <a:lnTo>
                  <a:pt x="23" y="696"/>
                </a:lnTo>
                <a:lnTo>
                  <a:pt x="31" y="694"/>
                </a:lnTo>
                <a:lnTo>
                  <a:pt x="31" y="692"/>
                </a:lnTo>
                <a:lnTo>
                  <a:pt x="25" y="690"/>
                </a:lnTo>
                <a:lnTo>
                  <a:pt x="23" y="688"/>
                </a:lnTo>
                <a:lnTo>
                  <a:pt x="27" y="686"/>
                </a:lnTo>
                <a:lnTo>
                  <a:pt x="19" y="682"/>
                </a:lnTo>
                <a:lnTo>
                  <a:pt x="15" y="676"/>
                </a:lnTo>
                <a:lnTo>
                  <a:pt x="19" y="672"/>
                </a:lnTo>
                <a:lnTo>
                  <a:pt x="21" y="664"/>
                </a:lnTo>
                <a:lnTo>
                  <a:pt x="29" y="662"/>
                </a:lnTo>
                <a:lnTo>
                  <a:pt x="27" y="658"/>
                </a:lnTo>
                <a:lnTo>
                  <a:pt x="29" y="650"/>
                </a:lnTo>
                <a:lnTo>
                  <a:pt x="25" y="652"/>
                </a:lnTo>
                <a:lnTo>
                  <a:pt x="23" y="658"/>
                </a:lnTo>
                <a:lnTo>
                  <a:pt x="21" y="658"/>
                </a:lnTo>
                <a:lnTo>
                  <a:pt x="21" y="642"/>
                </a:lnTo>
                <a:lnTo>
                  <a:pt x="23" y="640"/>
                </a:lnTo>
                <a:lnTo>
                  <a:pt x="21" y="638"/>
                </a:lnTo>
                <a:lnTo>
                  <a:pt x="21" y="634"/>
                </a:lnTo>
                <a:lnTo>
                  <a:pt x="29" y="636"/>
                </a:lnTo>
                <a:lnTo>
                  <a:pt x="27" y="630"/>
                </a:lnTo>
                <a:lnTo>
                  <a:pt x="19" y="632"/>
                </a:lnTo>
                <a:lnTo>
                  <a:pt x="17" y="620"/>
                </a:lnTo>
                <a:lnTo>
                  <a:pt x="19" y="620"/>
                </a:lnTo>
                <a:lnTo>
                  <a:pt x="23" y="626"/>
                </a:lnTo>
                <a:lnTo>
                  <a:pt x="23" y="622"/>
                </a:lnTo>
                <a:lnTo>
                  <a:pt x="33" y="624"/>
                </a:lnTo>
                <a:lnTo>
                  <a:pt x="31" y="616"/>
                </a:lnTo>
                <a:lnTo>
                  <a:pt x="29" y="614"/>
                </a:lnTo>
                <a:lnTo>
                  <a:pt x="23" y="616"/>
                </a:lnTo>
                <a:lnTo>
                  <a:pt x="23" y="612"/>
                </a:lnTo>
                <a:lnTo>
                  <a:pt x="25" y="610"/>
                </a:lnTo>
                <a:lnTo>
                  <a:pt x="17" y="606"/>
                </a:lnTo>
                <a:lnTo>
                  <a:pt x="25" y="600"/>
                </a:lnTo>
                <a:lnTo>
                  <a:pt x="23" y="598"/>
                </a:lnTo>
                <a:lnTo>
                  <a:pt x="25" y="596"/>
                </a:lnTo>
                <a:lnTo>
                  <a:pt x="21" y="590"/>
                </a:lnTo>
                <a:lnTo>
                  <a:pt x="17" y="590"/>
                </a:lnTo>
                <a:lnTo>
                  <a:pt x="13" y="592"/>
                </a:lnTo>
                <a:lnTo>
                  <a:pt x="6" y="586"/>
                </a:lnTo>
                <a:lnTo>
                  <a:pt x="2" y="590"/>
                </a:lnTo>
                <a:lnTo>
                  <a:pt x="4" y="592"/>
                </a:lnTo>
                <a:lnTo>
                  <a:pt x="4" y="596"/>
                </a:lnTo>
                <a:lnTo>
                  <a:pt x="0" y="594"/>
                </a:lnTo>
                <a:lnTo>
                  <a:pt x="0" y="592"/>
                </a:lnTo>
                <a:lnTo>
                  <a:pt x="2" y="586"/>
                </a:lnTo>
                <a:lnTo>
                  <a:pt x="13" y="576"/>
                </a:lnTo>
                <a:lnTo>
                  <a:pt x="13" y="574"/>
                </a:lnTo>
                <a:lnTo>
                  <a:pt x="9" y="574"/>
                </a:lnTo>
                <a:lnTo>
                  <a:pt x="8" y="570"/>
                </a:lnTo>
                <a:lnTo>
                  <a:pt x="21" y="570"/>
                </a:lnTo>
                <a:lnTo>
                  <a:pt x="25" y="576"/>
                </a:lnTo>
                <a:lnTo>
                  <a:pt x="21" y="580"/>
                </a:lnTo>
                <a:lnTo>
                  <a:pt x="25" y="582"/>
                </a:lnTo>
                <a:lnTo>
                  <a:pt x="29" y="578"/>
                </a:lnTo>
                <a:lnTo>
                  <a:pt x="27" y="584"/>
                </a:lnTo>
                <a:lnTo>
                  <a:pt x="35" y="578"/>
                </a:lnTo>
                <a:lnTo>
                  <a:pt x="33" y="576"/>
                </a:lnTo>
                <a:lnTo>
                  <a:pt x="33" y="570"/>
                </a:lnTo>
                <a:lnTo>
                  <a:pt x="37" y="566"/>
                </a:lnTo>
                <a:lnTo>
                  <a:pt x="35" y="564"/>
                </a:lnTo>
                <a:lnTo>
                  <a:pt x="39" y="560"/>
                </a:lnTo>
                <a:lnTo>
                  <a:pt x="33" y="562"/>
                </a:lnTo>
                <a:lnTo>
                  <a:pt x="33" y="560"/>
                </a:lnTo>
                <a:lnTo>
                  <a:pt x="37" y="556"/>
                </a:lnTo>
                <a:lnTo>
                  <a:pt x="41" y="558"/>
                </a:lnTo>
                <a:lnTo>
                  <a:pt x="43" y="560"/>
                </a:lnTo>
                <a:lnTo>
                  <a:pt x="45" y="560"/>
                </a:lnTo>
                <a:lnTo>
                  <a:pt x="45" y="558"/>
                </a:lnTo>
                <a:lnTo>
                  <a:pt x="35" y="554"/>
                </a:lnTo>
                <a:lnTo>
                  <a:pt x="37" y="548"/>
                </a:lnTo>
                <a:lnTo>
                  <a:pt x="43" y="548"/>
                </a:lnTo>
                <a:lnTo>
                  <a:pt x="47" y="542"/>
                </a:lnTo>
                <a:lnTo>
                  <a:pt x="47" y="534"/>
                </a:lnTo>
                <a:lnTo>
                  <a:pt x="37" y="528"/>
                </a:lnTo>
                <a:lnTo>
                  <a:pt x="43" y="518"/>
                </a:lnTo>
                <a:lnTo>
                  <a:pt x="41" y="512"/>
                </a:lnTo>
                <a:lnTo>
                  <a:pt x="47" y="502"/>
                </a:lnTo>
                <a:lnTo>
                  <a:pt x="45" y="494"/>
                </a:lnTo>
                <a:lnTo>
                  <a:pt x="47" y="492"/>
                </a:lnTo>
                <a:lnTo>
                  <a:pt x="49" y="492"/>
                </a:lnTo>
                <a:lnTo>
                  <a:pt x="47" y="488"/>
                </a:lnTo>
                <a:lnTo>
                  <a:pt x="47" y="484"/>
                </a:lnTo>
                <a:lnTo>
                  <a:pt x="51" y="484"/>
                </a:lnTo>
                <a:lnTo>
                  <a:pt x="51" y="488"/>
                </a:lnTo>
                <a:lnTo>
                  <a:pt x="51" y="478"/>
                </a:lnTo>
                <a:lnTo>
                  <a:pt x="47" y="478"/>
                </a:lnTo>
                <a:lnTo>
                  <a:pt x="47" y="474"/>
                </a:lnTo>
                <a:lnTo>
                  <a:pt x="53" y="470"/>
                </a:lnTo>
                <a:lnTo>
                  <a:pt x="49" y="472"/>
                </a:lnTo>
                <a:lnTo>
                  <a:pt x="43" y="468"/>
                </a:lnTo>
                <a:lnTo>
                  <a:pt x="39" y="472"/>
                </a:lnTo>
                <a:lnTo>
                  <a:pt x="35" y="474"/>
                </a:lnTo>
                <a:lnTo>
                  <a:pt x="31" y="472"/>
                </a:lnTo>
                <a:lnTo>
                  <a:pt x="27" y="464"/>
                </a:lnTo>
                <a:lnTo>
                  <a:pt x="31" y="432"/>
                </a:lnTo>
                <a:lnTo>
                  <a:pt x="33" y="430"/>
                </a:lnTo>
                <a:lnTo>
                  <a:pt x="37" y="422"/>
                </a:lnTo>
                <a:lnTo>
                  <a:pt x="35" y="414"/>
                </a:lnTo>
                <a:lnTo>
                  <a:pt x="33" y="402"/>
                </a:lnTo>
                <a:lnTo>
                  <a:pt x="33" y="394"/>
                </a:lnTo>
                <a:lnTo>
                  <a:pt x="31" y="386"/>
                </a:lnTo>
                <a:lnTo>
                  <a:pt x="31" y="376"/>
                </a:lnTo>
                <a:lnTo>
                  <a:pt x="33" y="372"/>
                </a:lnTo>
                <a:lnTo>
                  <a:pt x="39" y="372"/>
                </a:lnTo>
                <a:lnTo>
                  <a:pt x="39" y="362"/>
                </a:lnTo>
                <a:lnTo>
                  <a:pt x="43" y="362"/>
                </a:lnTo>
                <a:lnTo>
                  <a:pt x="49" y="338"/>
                </a:lnTo>
                <a:lnTo>
                  <a:pt x="55" y="330"/>
                </a:lnTo>
                <a:lnTo>
                  <a:pt x="60" y="304"/>
                </a:lnTo>
                <a:lnTo>
                  <a:pt x="62" y="302"/>
                </a:lnTo>
                <a:lnTo>
                  <a:pt x="62" y="290"/>
                </a:lnTo>
                <a:lnTo>
                  <a:pt x="66" y="284"/>
                </a:lnTo>
                <a:lnTo>
                  <a:pt x="66" y="276"/>
                </a:lnTo>
                <a:lnTo>
                  <a:pt x="62" y="242"/>
                </a:lnTo>
                <a:lnTo>
                  <a:pt x="62" y="234"/>
                </a:lnTo>
                <a:lnTo>
                  <a:pt x="66" y="232"/>
                </a:lnTo>
                <a:lnTo>
                  <a:pt x="68" y="226"/>
                </a:lnTo>
                <a:lnTo>
                  <a:pt x="64" y="212"/>
                </a:lnTo>
                <a:lnTo>
                  <a:pt x="66" y="208"/>
                </a:lnTo>
                <a:lnTo>
                  <a:pt x="68" y="202"/>
                </a:lnTo>
                <a:lnTo>
                  <a:pt x="72" y="186"/>
                </a:lnTo>
                <a:lnTo>
                  <a:pt x="74" y="180"/>
                </a:lnTo>
                <a:lnTo>
                  <a:pt x="74" y="174"/>
                </a:lnTo>
                <a:lnTo>
                  <a:pt x="78" y="168"/>
                </a:lnTo>
                <a:lnTo>
                  <a:pt x="78" y="148"/>
                </a:lnTo>
                <a:lnTo>
                  <a:pt x="82" y="138"/>
                </a:lnTo>
                <a:lnTo>
                  <a:pt x="82" y="106"/>
                </a:lnTo>
                <a:lnTo>
                  <a:pt x="82" y="102"/>
                </a:lnTo>
                <a:lnTo>
                  <a:pt x="86" y="94"/>
                </a:lnTo>
                <a:lnTo>
                  <a:pt x="88" y="70"/>
                </a:lnTo>
                <a:lnTo>
                  <a:pt x="88" y="58"/>
                </a:lnTo>
                <a:lnTo>
                  <a:pt x="88" y="42"/>
                </a:lnTo>
                <a:lnTo>
                  <a:pt x="82" y="10"/>
                </a:lnTo>
                <a:lnTo>
                  <a:pt x="86" y="8"/>
                </a:lnTo>
                <a:lnTo>
                  <a:pt x="94" y="8"/>
                </a:lnTo>
                <a:lnTo>
                  <a:pt x="98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48" name="Freeform 341"/>
          <p:cNvSpPr>
            <a:spLocks/>
          </p:cNvSpPr>
          <p:nvPr/>
        </p:nvSpPr>
        <p:spPr bwMode="auto">
          <a:xfrm>
            <a:off x="2531278" y="4537401"/>
            <a:ext cx="76791" cy="88756"/>
          </a:xfrm>
          <a:custGeom>
            <a:avLst/>
            <a:gdLst>
              <a:gd name="T0" fmla="*/ 47 w 47"/>
              <a:gd name="T1" fmla="*/ 70 h 72"/>
              <a:gd name="T2" fmla="*/ 40 w 47"/>
              <a:gd name="T3" fmla="*/ 72 h 72"/>
              <a:gd name="T4" fmla="*/ 32 w 47"/>
              <a:gd name="T5" fmla="*/ 68 h 72"/>
              <a:gd name="T6" fmla="*/ 8 w 47"/>
              <a:gd name="T7" fmla="*/ 68 h 72"/>
              <a:gd name="T8" fmla="*/ 8 w 47"/>
              <a:gd name="T9" fmla="*/ 66 h 72"/>
              <a:gd name="T10" fmla="*/ 10 w 47"/>
              <a:gd name="T11" fmla="*/ 62 h 72"/>
              <a:gd name="T12" fmla="*/ 2 w 47"/>
              <a:gd name="T13" fmla="*/ 62 h 72"/>
              <a:gd name="T14" fmla="*/ 0 w 47"/>
              <a:gd name="T15" fmla="*/ 58 h 72"/>
              <a:gd name="T16" fmla="*/ 12 w 47"/>
              <a:gd name="T17" fmla="*/ 54 h 72"/>
              <a:gd name="T18" fmla="*/ 8 w 47"/>
              <a:gd name="T19" fmla="*/ 46 h 72"/>
              <a:gd name="T20" fmla="*/ 20 w 47"/>
              <a:gd name="T21" fmla="*/ 56 h 72"/>
              <a:gd name="T22" fmla="*/ 24 w 47"/>
              <a:gd name="T23" fmla="*/ 54 h 72"/>
              <a:gd name="T24" fmla="*/ 20 w 47"/>
              <a:gd name="T25" fmla="*/ 52 h 72"/>
              <a:gd name="T26" fmla="*/ 22 w 47"/>
              <a:gd name="T27" fmla="*/ 50 h 72"/>
              <a:gd name="T28" fmla="*/ 26 w 47"/>
              <a:gd name="T29" fmla="*/ 54 h 72"/>
              <a:gd name="T30" fmla="*/ 26 w 47"/>
              <a:gd name="T31" fmla="*/ 52 h 72"/>
              <a:gd name="T32" fmla="*/ 32 w 47"/>
              <a:gd name="T33" fmla="*/ 56 h 72"/>
              <a:gd name="T34" fmla="*/ 34 w 47"/>
              <a:gd name="T35" fmla="*/ 54 h 72"/>
              <a:gd name="T36" fmla="*/ 24 w 47"/>
              <a:gd name="T37" fmla="*/ 48 h 72"/>
              <a:gd name="T38" fmla="*/ 22 w 47"/>
              <a:gd name="T39" fmla="*/ 36 h 72"/>
              <a:gd name="T40" fmla="*/ 34 w 47"/>
              <a:gd name="T41" fmla="*/ 30 h 72"/>
              <a:gd name="T42" fmla="*/ 34 w 47"/>
              <a:gd name="T43" fmla="*/ 28 h 72"/>
              <a:gd name="T44" fmla="*/ 32 w 47"/>
              <a:gd name="T45" fmla="*/ 24 h 72"/>
              <a:gd name="T46" fmla="*/ 20 w 47"/>
              <a:gd name="T47" fmla="*/ 28 h 72"/>
              <a:gd name="T48" fmla="*/ 16 w 47"/>
              <a:gd name="T49" fmla="*/ 24 h 72"/>
              <a:gd name="T50" fmla="*/ 16 w 47"/>
              <a:gd name="T51" fmla="*/ 16 h 72"/>
              <a:gd name="T52" fmla="*/ 20 w 47"/>
              <a:gd name="T53" fmla="*/ 16 h 72"/>
              <a:gd name="T54" fmla="*/ 22 w 47"/>
              <a:gd name="T55" fmla="*/ 14 h 72"/>
              <a:gd name="T56" fmla="*/ 20 w 47"/>
              <a:gd name="T57" fmla="*/ 10 h 72"/>
              <a:gd name="T58" fmla="*/ 16 w 47"/>
              <a:gd name="T59" fmla="*/ 8 h 72"/>
              <a:gd name="T60" fmla="*/ 28 w 47"/>
              <a:gd name="T61" fmla="*/ 8 h 72"/>
              <a:gd name="T62" fmla="*/ 30 w 47"/>
              <a:gd name="T63" fmla="*/ 2 h 72"/>
              <a:gd name="T64" fmla="*/ 34 w 47"/>
              <a:gd name="T65" fmla="*/ 0 h 72"/>
              <a:gd name="T66" fmla="*/ 36 w 47"/>
              <a:gd name="T67" fmla="*/ 4 h 72"/>
              <a:gd name="T68" fmla="*/ 43 w 47"/>
              <a:gd name="T69" fmla="*/ 2 h 72"/>
              <a:gd name="T70" fmla="*/ 45 w 47"/>
              <a:gd name="T71" fmla="*/ 6 h 72"/>
              <a:gd name="T72" fmla="*/ 47 w 47"/>
              <a:gd name="T73" fmla="*/ 70 h 7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7"/>
              <a:gd name="T112" fmla="*/ 0 h 72"/>
              <a:gd name="T113" fmla="*/ 47 w 47"/>
              <a:gd name="T114" fmla="*/ 72 h 72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7" h="72">
                <a:moveTo>
                  <a:pt x="47" y="70"/>
                </a:moveTo>
                <a:lnTo>
                  <a:pt x="40" y="72"/>
                </a:lnTo>
                <a:lnTo>
                  <a:pt x="32" y="68"/>
                </a:lnTo>
                <a:lnTo>
                  <a:pt x="8" y="68"/>
                </a:lnTo>
                <a:lnTo>
                  <a:pt x="8" y="66"/>
                </a:lnTo>
                <a:lnTo>
                  <a:pt x="10" y="62"/>
                </a:lnTo>
                <a:lnTo>
                  <a:pt x="2" y="62"/>
                </a:lnTo>
                <a:lnTo>
                  <a:pt x="0" y="58"/>
                </a:lnTo>
                <a:lnTo>
                  <a:pt x="12" y="54"/>
                </a:lnTo>
                <a:lnTo>
                  <a:pt x="8" y="46"/>
                </a:lnTo>
                <a:lnTo>
                  <a:pt x="20" y="56"/>
                </a:lnTo>
                <a:lnTo>
                  <a:pt x="24" y="54"/>
                </a:lnTo>
                <a:lnTo>
                  <a:pt x="20" y="52"/>
                </a:lnTo>
                <a:lnTo>
                  <a:pt x="22" y="50"/>
                </a:lnTo>
                <a:lnTo>
                  <a:pt x="26" y="54"/>
                </a:lnTo>
                <a:lnTo>
                  <a:pt x="26" y="52"/>
                </a:lnTo>
                <a:lnTo>
                  <a:pt x="32" y="56"/>
                </a:lnTo>
                <a:lnTo>
                  <a:pt x="34" y="54"/>
                </a:lnTo>
                <a:lnTo>
                  <a:pt x="24" y="48"/>
                </a:lnTo>
                <a:lnTo>
                  <a:pt x="22" y="36"/>
                </a:lnTo>
                <a:lnTo>
                  <a:pt x="34" y="30"/>
                </a:lnTo>
                <a:lnTo>
                  <a:pt x="34" y="28"/>
                </a:lnTo>
                <a:lnTo>
                  <a:pt x="32" y="24"/>
                </a:lnTo>
                <a:lnTo>
                  <a:pt x="20" y="28"/>
                </a:lnTo>
                <a:lnTo>
                  <a:pt x="16" y="24"/>
                </a:lnTo>
                <a:lnTo>
                  <a:pt x="16" y="16"/>
                </a:lnTo>
                <a:lnTo>
                  <a:pt x="20" y="16"/>
                </a:lnTo>
                <a:lnTo>
                  <a:pt x="22" y="14"/>
                </a:lnTo>
                <a:lnTo>
                  <a:pt x="20" y="10"/>
                </a:lnTo>
                <a:lnTo>
                  <a:pt x="16" y="8"/>
                </a:lnTo>
                <a:lnTo>
                  <a:pt x="28" y="8"/>
                </a:lnTo>
                <a:lnTo>
                  <a:pt x="30" y="2"/>
                </a:lnTo>
                <a:lnTo>
                  <a:pt x="34" y="0"/>
                </a:lnTo>
                <a:lnTo>
                  <a:pt x="36" y="4"/>
                </a:lnTo>
                <a:lnTo>
                  <a:pt x="43" y="2"/>
                </a:lnTo>
                <a:lnTo>
                  <a:pt x="45" y="6"/>
                </a:lnTo>
                <a:lnTo>
                  <a:pt x="47" y="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grpSp>
        <p:nvGrpSpPr>
          <p:cNvPr id="620" name="Group 844"/>
          <p:cNvGrpSpPr/>
          <p:nvPr/>
        </p:nvGrpSpPr>
        <p:grpSpPr>
          <a:xfrm>
            <a:off x="2706960" y="4539760"/>
            <a:ext cx="117608" cy="39938"/>
            <a:chOff x="-377825" y="3994150"/>
            <a:chExt cx="2416176" cy="1009650"/>
          </a:xfrm>
          <a:solidFill>
            <a:srgbClr val="D3D3D3"/>
          </a:solidFill>
        </p:grpSpPr>
        <p:sp>
          <p:nvSpPr>
            <p:cNvPr id="630" name="Freeform 40"/>
            <p:cNvSpPr>
              <a:spLocks/>
            </p:cNvSpPr>
            <p:nvPr/>
          </p:nvSpPr>
          <p:spPr bwMode="auto">
            <a:xfrm>
              <a:off x="-377825" y="4065588"/>
              <a:ext cx="1316038" cy="836613"/>
            </a:xfrm>
            <a:custGeom>
              <a:avLst/>
              <a:gdLst/>
              <a:ahLst/>
              <a:cxnLst>
                <a:cxn ang="0">
                  <a:pos x="756" y="28"/>
                </a:cxn>
                <a:cxn ang="0">
                  <a:pos x="829" y="68"/>
                </a:cxn>
                <a:cxn ang="0">
                  <a:pos x="787" y="144"/>
                </a:cxn>
                <a:cxn ang="0">
                  <a:pos x="541" y="371"/>
                </a:cxn>
                <a:cxn ang="0">
                  <a:pos x="343" y="387"/>
                </a:cxn>
                <a:cxn ang="0">
                  <a:pos x="347" y="449"/>
                </a:cxn>
                <a:cxn ang="0">
                  <a:pos x="175" y="527"/>
                </a:cxn>
                <a:cxn ang="0">
                  <a:pos x="0" y="413"/>
                </a:cxn>
                <a:cxn ang="0">
                  <a:pos x="215" y="376"/>
                </a:cxn>
                <a:cxn ang="0">
                  <a:pos x="258" y="281"/>
                </a:cxn>
                <a:cxn ang="0">
                  <a:pos x="442" y="210"/>
                </a:cxn>
                <a:cxn ang="0">
                  <a:pos x="229" y="94"/>
                </a:cxn>
                <a:cxn ang="0">
                  <a:pos x="267" y="73"/>
                </a:cxn>
                <a:cxn ang="0">
                  <a:pos x="182" y="0"/>
                </a:cxn>
                <a:cxn ang="0">
                  <a:pos x="406" y="78"/>
                </a:cxn>
                <a:cxn ang="0">
                  <a:pos x="756" y="28"/>
                </a:cxn>
              </a:cxnLst>
              <a:rect l="0" t="0" r="r" b="b"/>
              <a:pathLst>
                <a:path w="829" h="527">
                  <a:moveTo>
                    <a:pt x="756" y="28"/>
                  </a:moveTo>
                  <a:lnTo>
                    <a:pt x="829" y="68"/>
                  </a:lnTo>
                  <a:lnTo>
                    <a:pt x="787" y="144"/>
                  </a:lnTo>
                  <a:lnTo>
                    <a:pt x="541" y="371"/>
                  </a:lnTo>
                  <a:lnTo>
                    <a:pt x="343" y="387"/>
                  </a:lnTo>
                  <a:lnTo>
                    <a:pt x="347" y="449"/>
                  </a:lnTo>
                  <a:lnTo>
                    <a:pt x="175" y="527"/>
                  </a:lnTo>
                  <a:lnTo>
                    <a:pt x="0" y="413"/>
                  </a:lnTo>
                  <a:lnTo>
                    <a:pt x="215" y="376"/>
                  </a:lnTo>
                  <a:lnTo>
                    <a:pt x="258" y="281"/>
                  </a:lnTo>
                  <a:lnTo>
                    <a:pt x="442" y="210"/>
                  </a:lnTo>
                  <a:lnTo>
                    <a:pt x="229" y="94"/>
                  </a:lnTo>
                  <a:lnTo>
                    <a:pt x="267" y="73"/>
                  </a:lnTo>
                  <a:lnTo>
                    <a:pt x="182" y="0"/>
                  </a:lnTo>
                  <a:lnTo>
                    <a:pt x="406" y="78"/>
                  </a:lnTo>
                  <a:lnTo>
                    <a:pt x="756" y="28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31" name="Freeform 41"/>
            <p:cNvSpPr>
              <a:spLocks/>
            </p:cNvSpPr>
            <p:nvPr/>
          </p:nvSpPr>
          <p:spPr bwMode="auto">
            <a:xfrm>
              <a:off x="608013" y="3994150"/>
              <a:ext cx="1430338" cy="1009650"/>
            </a:xfrm>
            <a:custGeom>
              <a:avLst/>
              <a:gdLst/>
              <a:ahLst/>
              <a:cxnLst>
                <a:cxn ang="0">
                  <a:pos x="834" y="279"/>
                </a:cxn>
                <a:cxn ang="0">
                  <a:pos x="660" y="357"/>
                </a:cxn>
                <a:cxn ang="0">
                  <a:pos x="381" y="352"/>
                </a:cxn>
                <a:cxn ang="0">
                  <a:pos x="489" y="496"/>
                </a:cxn>
                <a:cxn ang="0">
                  <a:pos x="291" y="451"/>
                </a:cxn>
                <a:cxn ang="0">
                  <a:pos x="277" y="532"/>
                </a:cxn>
                <a:cxn ang="0">
                  <a:pos x="326" y="574"/>
                </a:cxn>
                <a:cxn ang="0">
                  <a:pos x="168" y="525"/>
                </a:cxn>
                <a:cxn ang="0">
                  <a:pos x="133" y="636"/>
                </a:cxn>
                <a:cxn ang="0">
                  <a:pos x="0" y="492"/>
                </a:cxn>
                <a:cxn ang="0">
                  <a:pos x="48" y="336"/>
                </a:cxn>
                <a:cxn ang="0">
                  <a:pos x="201" y="250"/>
                </a:cxn>
                <a:cxn ang="0">
                  <a:pos x="317" y="305"/>
                </a:cxn>
                <a:cxn ang="0">
                  <a:pos x="267" y="92"/>
                </a:cxn>
                <a:cxn ang="0">
                  <a:pos x="400" y="0"/>
                </a:cxn>
                <a:cxn ang="0">
                  <a:pos x="544" y="5"/>
                </a:cxn>
                <a:cxn ang="0">
                  <a:pos x="643" y="97"/>
                </a:cxn>
                <a:cxn ang="0">
                  <a:pos x="827" y="87"/>
                </a:cxn>
                <a:cxn ang="0">
                  <a:pos x="901" y="229"/>
                </a:cxn>
                <a:cxn ang="0">
                  <a:pos x="834" y="279"/>
                </a:cxn>
              </a:cxnLst>
              <a:rect l="0" t="0" r="r" b="b"/>
              <a:pathLst>
                <a:path w="901" h="636">
                  <a:moveTo>
                    <a:pt x="834" y="279"/>
                  </a:moveTo>
                  <a:lnTo>
                    <a:pt x="660" y="357"/>
                  </a:lnTo>
                  <a:lnTo>
                    <a:pt x="381" y="352"/>
                  </a:lnTo>
                  <a:lnTo>
                    <a:pt x="489" y="496"/>
                  </a:lnTo>
                  <a:lnTo>
                    <a:pt x="291" y="451"/>
                  </a:lnTo>
                  <a:lnTo>
                    <a:pt x="277" y="532"/>
                  </a:lnTo>
                  <a:lnTo>
                    <a:pt x="326" y="574"/>
                  </a:lnTo>
                  <a:lnTo>
                    <a:pt x="168" y="525"/>
                  </a:lnTo>
                  <a:lnTo>
                    <a:pt x="133" y="636"/>
                  </a:lnTo>
                  <a:lnTo>
                    <a:pt x="0" y="492"/>
                  </a:lnTo>
                  <a:lnTo>
                    <a:pt x="48" y="336"/>
                  </a:lnTo>
                  <a:lnTo>
                    <a:pt x="201" y="250"/>
                  </a:lnTo>
                  <a:lnTo>
                    <a:pt x="317" y="305"/>
                  </a:lnTo>
                  <a:lnTo>
                    <a:pt x="267" y="92"/>
                  </a:lnTo>
                  <a:lnTo>
                    <a:pt x="400" y="0"/>
                  </a:lnTo>
                  <a:lnTo>
                    <a:pt x="544" y="5"/>
                  </a:lnTo>
                  <a:lnTo>
                    <a:pt x="643" y="97"/>
                  </a:lnTo>
                  <a:lnTo>
                    <a:pt x="827" y="87"/>
                  </a:lnTo>
                  <a:lnTo>
                    <a:pt x="901" y="229"/>
                  </a:lnTo>
                  <a:lnTo>
                    <a:pt x="834" y="279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grpSp>
        <p:nvGrpSpPr>
          <p:cNvPr id="621" name="Group 888"/>
          <p:cNvGrpSpPr/>
          <p:nvPr/>
        </p:nvGrpSpPr>
        <p:grpSpPr>
          <a:xfrm flipV="1">
            <a:off x="2009949" y="3247255"/>
            <a:ext cx="76054" cy="39938"/>
            <a:chOff x="1535113" y="3602038"/>
            <a:chExt cx="1265237" cy="817563"/>
          </a:xfrm>
          <a:solidFill>
            <a:srgbClr val="D3D3D3"/>
          </a:solidFill>
        </p:grpSpPr>
        <p:sp>
          <p:nvSpPr>
            <p:cNvPr id="626" name="Freeform 92"/>
            <p:cNvSpPr>
              <a:spLocks/>
            </p:cNvSpPr>
            <p:nvPr/>
          </p:nvSpPr>
          <p:spPr bwMode="auto">
            <a:xfrm>
              <a:off x="1535113" y="3602038"/>
              <a:ext cx="371475" cy="8175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116" y="175"/>
                </a:cxn>
                <a:cxn ang="0">
                  <a:pos x="189" y="250"/>
                </a:cxn>
                <a:cxn ang="0">
                  <a:pos x="234" y="402"/>
                </a:cxn>
                <a:cxn ang="0">
                  <a:pos x="180" y="487"/>
                </a:cxn>
                <a:cxn ang="0">
                  <a:pos x="104" y="515"/>
                </a:cxn>
                <a:cxn ang="0">
                  <a:pos x="50" y="482"/>
                </a:cxn>
                <a:cxn ang="0">
                  <a:pos x="36" y="397"/>
                </a:cxn>
                <a:cxn ang="0">
                  <a:pos x="130" y="255"/>
                </a:cxn>
                <a:cxn ang="0">
                  <a:pos x="0" y="87"/>
                </a:cxn>
                <a:cxn ang="0">
                  <a:pos x="0" y="38"/>
                </a:cxn>
                <a:cxn ang="0">
                  <a:pos x="83" y="0"/>
                </a:cxn>
              </a:cxnLst>
              <a:rect l="0" t="0" r="r" b="b"/>
              <a:pathLst>
                <a:path w="234" h="515">
                  <a:moveTo>
                    <a:pt x="83" y="0"/>
                  </a:moveTo>
                  <a:lnTo>
                    <a:pt x="116" y="175"/>
                  </a:lnTo>
                  <a:lnTo>
                    <a:pt x="189" y="250"/>
                  </a:lnTo>
                  <a:lnTo>
                    <a:pt x="234" y="402"/>
                  </a:lnTo>
                  <a:lnTo>
                    <a:pt x="180" y="487"/>
                  </a:lnTo>
                  <a:lnTo>
                    <a:pt x="104" y="515"/>
                  </a:lnTo>
                  <a:lnTo>
                    <a:pt x="50" y="482"/>
                  </a:lnTo>
                  <a:lnTo>
                    <a:pt x="36" y="397"/>
                  </a:lnTo>
                  <a:lnTo>
                    <a:pt x="130" y="255"/>
                  </a:lnTo>
                  <a:lnTo>
                    <a:pt x="0" y="87"/>
                  </a:lnTo>
                  <a:lnTo>
                    <a:pt x="0" y="38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27" name="Freeform 93"/>
            <p:cNvSpPr>
              <a:spLocks/>
            </p:cNvSpPr>
            <p:nvPr/>
          </p:nvSpPr>
          <p:spPr bwMode="auto">
            <a:xfrm>
              <a:off x="1933575" y="3827463"/>
              <a:ext cx="142875" cy="130175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6" y="2"/>
                </a:cxn>
                <a:cxn ang="0">
                  <a:pos x="0" y="66"/>
                </a:cxn>
                <a:cxn ang="0">
                  <a:pos x="75" y="82"/>
                </a:cxn>
                <a:cxn ang="0">
                  <a:pos x="90" y="26"/>
                </a:cxn>
                <a:cxn ang="0">
                  <a:pos x="59" y="0"/>
                </a:cxn>
              </a:cxnLst>
              <a:rect l="0" t="0" r="r" b="b"/>
              <a:pathLst>
                <a:path w="90" h="82">
                  <a:moveTo>
                    <a:pt x="59" y="0"/>
                  </a:moveTo>
                  <a:lnTo>
                    <a:pt x="16" y="2"/>
                  </a:lnTo>
                  <a:lnTo>
                    <a:pt x="0" y="66"/>
                  </a:lnTo>
                  <a:lnTo>
                    <a:pt x="75" y="82"/>
                  </a:lnTo>
                  <a:lnTo>
                    <a:pt x="90" y="2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28" name="Freeform 94"/>
            <p:cNvSpPr>
              <a:spLocks/>
            </p:cNvSpPr>
            <p:nvPr/>
          </p:nvSpPr>
          <p:spPr bwMode="auto">
            <a:xfrm>
              <a:off x="2165350" y="4033838"/>
              <a:ext cx="161925" cy="157163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69" y="99"/>
                </a:cxn>
                <a:cxn ang="0">
                  <a:pos x="0" y="71"/>
                </a:cxn>
                <a:cxn ang="0">
                  <a:pos x="24" y="0"/>
                </a:cxn>
                <a:cxn ang="0">
                  <a:pos x="102" y="0"/>
                </a:cxn>
              </a:cxnLst>
              <a:rect l="0" t="0" r="r" b="b"/>
              <a:pathLst>
                <a:path w="102" h="99">
                  <a:moveTo>
                    <a:pt x="102" y="0"/>
                  </a:moveTo>
                  <a:lnTo>
                    <a:pt x="69" y="99"/>
                  </a:lnTo>
                  <a:lnTo>
                    <a:pt x="0" y="71"/>
                  </a:lnTo>
                  <a:lnTo>
                    <a:pt x="24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29" name="Freeform 95"/>
            <p:cNvSpPr>
              <a:spLocks/>
            </p:cNvSpPr>
            <p:nvPr/>
          </p:nvSpPr>
          <p:spPr bwMode="auto">
            <a:xfrm>
              <a:off x="2657475" y="4171950"/>
              <a:ext cx="142875" cy="139700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49" y="88"/>
                </a:cxn>
                <a:cxn ang="0">
                  <a:pos x="0" y="85"/>
                </a:cxn>
                <a:cxn ang="0">
                  <a:pos x="90" y="0"/>
                </a:cxn>
              </a:cxnLst>
              <a:rect l="0" t="0" r="r" b="b"/>
              <a:pathLst>
                <a:path w="90" h="88">
                  <a:moveTo>
                    <a:pt x="90" y="0"/>
                  </a:moveTo>
                  <a:lnTo>
                    <a:pt x="49" y="88"/>
                  </a:lnTo>
                  <a:lnTo>
                    <a:pt x="0" y="85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grpSp>
        <p:nvGrpSpPr>
          <p:cNvPr id="622" name="Group 1120"/>
          <p:cNvGrpSpPr/>
          <p:nvPr/>
        </p:nvGrpSpPr>
        <p:grpSpPr>
          <a:xfrm>
            <a:off x="3088434" y="3246776"/>
            <a:ext cx="62933" cy="49441"/>
            <a:chOff x="3143250" y="3851275"/>
            <a:chExt cx="47625" cy="46038"/>
          </a:xfrm>
          <a:solidFill>
            <a:schemeClr val="accent1"/>
          </a:solidFill>
        </p:grpSpPr>
        <p:sp>
          <p:nvSpPr>
            <p:cNvPr id="623" name="Freeform 100"/>
            <p:cNvSpPr>
              <a:spLocks/>
            </p:cNvSpPr>
            <p:nvPr/>
          </p:nvSpPr>
          <p:spPr bwMode="auto">
            <a:xfrm>
              <a:off x="3157538" y="3851275"/>
              <a:ext cx="9525" cy="952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5"/>
                </a:cxn>
                <a:cxn ang="0">
                  <a:pos x="6" y="6"/>
                </a:cxn>
                <a:cxn ang="0">
                  <a:pos x="6" y="4"/>
                </a:cxn>
                <a:cxn ang="0">
                  <a:pos x="1" y="0"/>
                </a:cxn>
              </a:cxnLst>
              <a:rect l="0" t="0" r="r" b="b"/>
              <a:pathLst>
                <a:path w="6" h="6">
                  <a:moveTo>
                    <a:pt x="1" y="0"/>
                  </a:moveTo>
                  <a:lnTo>
                    <a:pt x="0" y="2"/>
                  </a:lnTo>
                  <a:lnTo>
                    <a:pt x="1" y="5"/>
                  </a:lnTo>
                  <a:lnTo>
                    <a:pt x="6" y="6"/>
                  </a:lnTo>
                  <a:lnTo>
                    <a:pt x="6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24" name="Freeform 101"/>
            <p:cNvSpPr>
              <a:spLocks/>
            </p:cNvSpPr>
            <p:nvPr/>
          </p:nvSpPr>
          <p:spPr bwMode="auto">
            <a:xfrm>
              <a:off x="3152775" y="3863975"/>
              <a:ext cx="38100" cy="33338"/>
            </a:xfrm>
            <a:custGeom>
              <a:avLst/>
              <a:gdLst/>
              <a:ahLst/>
              <a:cxnLst>
                <a:cxn ang="0">
                  <a:pos x="24" y="3"/>
                </a:cxn>
                <a:cxn ang="0">
                  <a:pos x="24" y="9"/>
                </a:cxn>
                <a:cxn ang="0">
                  <a:pos x="17" y="18"/>
                </a:cxn>
                <a:cxn ang="0">
                  <a:pos x="9" y="21"/>
                </a:cxn>
                <a:cxn ang="0">
                  <a:pos x="4" y="21"/>
                </a:cxn>
                <a:cxn ang="0">
                  <a:pos x="1" y="19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13" y="2"/>
                </a:cxn>
                <a:cxn ang="0">
                  <a:pos x="20" y="0"/>
                </a:cxn>
                <a:cxn ang="0">
                  <a:pos x="24" y="3"/>
                </a:cxn>
              </a:cxnLst>
              <a:rect l="0" t="0" r="r" b="b"/>
              <a:pathLst>
                <a:path w="24" h="21">
                  <a:moveTo>
                    <a:pt x="24" y="3"/>
                  </a:moveTo>
                  <a:lnTo>
                    <a:pt x="24" y="9"/>
                  </a:lnTo>
                  <a:lnTo>
                    <a:pt x="17" y="18"/>
                  </a:lnTo>
                  <a:lnTo>
                    <a:pt x="9" y="21"/>
                  </a:lnTo>
                  <a:lnTo>
                    <a:pt x="4" y="21"/>
                  </a:lnTo>
                  <a:lnTo>
                    <a:pt x="1" y="19"/>
                  </a:lnTo>
                  <a:lnTo>
                    <a:pt x="0" y="4"/>
                  </a:lnTo>
                  <a:lnTo>
                    <a:pt x="3" y="1"/>
                  </a:lnTo>
                  <a:lnTo>
                    <a:pt x="13" y="2"/>
                  </a:lnTo>
                  <a:lnTo>
                    <a:pt x="20" y="0"/>
                  </a:lnTo>
                  <a:lnTo>
                    <a:pt x="24" y="3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25" name="Freeform 102"/>
            <p:cNvSpPr>
              <a:spLocks/>
            </p:cNvSpPr>
            <p:nvPr/>
          </p:nvSpPr>
          <p:spPr bwMode="auto">
            <a:xfrm>
              <a:off x="3143250" y="3860800"/>
              <a:ext cx="9525" cy="14288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2" y="9"/>
                </a:cxn>
                <a:cxn ang="0">
                  <a:pos x="1" y="9"/>
                </a:cxn>
                <a:cxn ang="0">
                  <a:pos x="0" y="7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4" y="3"/>
                </a:cxn>
                <a:cxn ang="0">
                  <a:pos x="6" y="3"/>
                </a:cxn>
                <a:cxn ang="0">
                  <a:pos x="6" y="4"/>
                </a:cxn>
              </a:cxnLst>
              <a:rect l="0" t="0" r="r" b="b"/>
              <a:pathLst>
                <a:path w="6" h="9">
                  <a:moveTo>
                    <a:pt x="6" y="4"/>
                  </a:moveTo>
                  <a:lnTo>
                    <a:pt x="2" y="9"/>
                  </a:lnTo>
                  <a:lnTo>
                    <a:pt x="1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6" y="0"/>
                  </a:lnTo>
                  <a:lnTo>
                    <a:pt x="4" y="3"/>
                  </a:lnTo>
                  <a:lnTo>
                    <a:pt x="6" y="3"/>
                  </a:lnTo>
                  <a:lnTo>
                    <a:pt x="6" y="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sp>
        <p:nvSpPr>
          <p:cNvPr id="652" name="Freeform 29"/>
          <p:cNvSpPr>
            <a:spLocks/>
          </p:cNvSpPr>
          <p:nvPr/>
        </p:nvSpPr>
        <p:spPr bwMode="auto">
          <a:xfrm>
            <a:off x="5858873" y="2729011"/>
            <a:ext cx="206482" cy="181671"/>
          </a:xfrm>
          <a:custGeom>
            <a:avLst/>
            <a:gdLst>
              <a:gd name="T0" fmla="*/ 61 w 127"/>
              <a:gd name="T1" fmla="*/ 52 h 148"/>
              <a:gd name="T2" fmla="*/ 57 w 127"/>
              <a:gd name="T3" fmla="*/ 62 h 148"/>
              <a:gd name="T4" fmla="*/ 55 w 127"/>
              <a:gd name="T5" fmla="*/ 70 h 148"/>
              <a:gd name="T6" fmla="*/ 51 w 127"/>
              <a:gd name="T7" fmla="*/ 80 h 148"/>
              <a:gd name="T8" fmla="*/ 49 w 127"/>
              <a:gd name="T9" fmla="*/ 88 h 148"/>
              <a:gd name="T10" fmla="*/ 37 w 127"/>
              <a:gd name="T11" fmla="*/ 92 h 148"/>
              <a:gd name="T12" fmla="*/ 23 w 127"/>
              <a:gd name="T13" fmla="*/ 96 h 148"/>
              <a:gd name="T14" fmla="*/ 12 w 127"/>
              <a:gd name="T15" fmla="*/ 102 h 148"/>
              <a:gd name="T16" fmla="*/ 0 w 127"/>
              <a:gd name="T17" fmla="*/ 106 h 148"/>
              <a:gd name="T18" fmla="*/ 8 w 127"/>
              <a:gd name="T19" fmla="*/ 126 h 148"/>
              <a:gd name="T20" fmla="*/ 16 w 127"/>
              <a:gd name="T21" fmla="*/ 148 h 148"/>
              <a:gd name="T22" fmla="*/ 35 w 127"/>
              <a:gd name="T23" fmla="*/ 142 h 148"/>
              <a:gd name="T24" fmla="*/ 47 w 127"/>
              <a:gd name="T25" fmla="*/ 142 h 148"/>
              <a:gd name="T26" fmla="*/ 53 w 127"/>
              <a:gd name="T27" fmla="*/ 136 h 148"/>
              <a:gd name="T28" fmla="*/ 53 w 127"/>
              <a:gd name="T29" fmla="*/ 132 h 148"/>
              <a:gd name="T30" fmla="*/ 59 w 127"/>
              <a:gd name="T31" fmla="*/ 126 h 148"/>
              <a:gd name="T32" fmla="*/ 72 w 127"/>
              <a:gd name="T33" fmla="*/ 124 h 148"/>
              <a:gd name="T34" fmla="*/ 78 w 127"/>
              <a:gd name="T35" fmla="*/ 110 h 148"/>
              <a:gd name="T36" fmla="*/ 84 w 127"/>
              <a:gd name="T37" fmla="*/ 106 h 148"/>
              <a:gd name="T38" fmla="*/ 94 w 127"/>
              <a:gd name="T39" fmla="*/ 104 h 148"/>
              <a:gd name="T40" fmla="*/ 94 w 127"/>
              <a:gd name="T41" fmla="*/ 86 h 148"/>
              <a:gd name="T42" fmla="*/ 98 w 127"/>
              <a:gd name="T43" fmla="*/ 82 h 148"/>
              <a:gd name="T44" fmla="*/ 102 w 127"/>
              <a:gd name="T45" fmla="*/ 78 h 148"/>
              <a:gd name="T46" fmla="*/ 104 w 127"/>
              <a:gd name="T47" fmla="*/ 80 h 148"/>
              <a:gd name="T48" fmla="*/ 106 w 127"/>
              <a:gd name="T49" fmla="*/ 80 h 148"/>
              <a:gd name="T50" fmla="*/ 112 w 127"/>
              <a:gd name="T51" fmla="*/ 68 h 148"/>
              <a:gd name="T52" fmla="*/ 125 w 127"/>
              <a:gd name="T53" fmla="*/ 54 h 148"/>
              <a:gd name="T54" fmla="*/ 127 w 127"/>
              <a:gd name="T55" fmla="*/ 44 h 148"/>
              <a:gd name="T56" fmla="*/ 118 w 127"/>
              <a:gd name="T57" fmla="*/ 38 h 148"/>
              <a:gd name="T58" fmla="*/ 110 w 127"/>
              <a:gd name="T59" fmla="*/ 24 h 148"/>
              <a:gd name="T60" fmla="*/ 92 w 127"/>
              <a:gd name="T61" fmla="*/ 18 h 148"/>
              <a:gd name="T62" fmla="*/ 80 w 127"/>
              <a:gd name="T63" fmla="*/ 12 h 148"/>
              <a:gd name="T64" fmla="*/ 72 w 127"/>
              <a:gd name="T65" fmla="*/ 4 h 148"/>
              <a:gd name="T66" fmla="*/ 71 w 127"/>
              <a:gd name="T67" fmla="*/ 0 h 148"/>
              <a:gd name="T68" fmla="*/ 65 w 127"/>
              <a:gd name="T69" fmla="*/ 0 h 148"/>
              <a:gd name="T70" fmla="*/ 61 w 127"/>
              <a:gd name="T71" fmla="*/ 0 h 148"/>
              <a:gd name="T72" fmla="*/ 63 w 127"/>
              <a:gd name="T73" fmla="*/ 6 h 148"/>
              <a:gd name="T74" fmla="*/ 65 w 127"/>
              <a:gd name="T75" fmla="*/ 14 h 148"/>
              <a:gd name="T76" fmla="*/ 55 w 127"/>
              <a:gd name="T77" fmla="*/ 18 h 148"/>
              <a:gd name="T78" fmla="*/ 55 w 127"/>
              <a:gd name="T79" fmla="*/ 28 h 148"/>
              <a:gd name="T80" fmla="*/ 53 w 127"/>
              <a:gd name="T81" fmla="*/ 40 h 148"/>
              <a:gd name="T82" fmla="*/ 61 w 127"/>
              <a:gd name="T83" fmla="*/ 52 h 14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27"/>
              <a:gd name="T127" fmla="*/ 0 h 148"/>
              <a:gd name="T128" fmla="*/ 127 w 127"/>
              <a:gd name="T129" fmla="*/ 148 h 148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27" h="148">
                <a:moveTo>
                  <a:pt x="61" y="52"/>
                </a:moveTo>
                <a:lnTo>
                  <a:pt x="57" y="62"/>
                </a:lnTo>
                <a:lnTo>
                  <a:pt x="55" y="70"/>
                </a:lnTo>
                <a:lnTo>
                  <a:pt x="51" y="80"/>
                </a:lnTo>
                <a:lnTo>
                  <a:pt x="49" y="88"/>
                </a:lnTo>
                <a:lnTo>
                  <a:pt x="37" y="92"/>
                </a:lnTo>
                <a:lnTo>
                  <a:pt x="23" y="96"/>
                </a:lnTo>
                <a:lnTo>
                  <a:pt x="12" y="102"/>
                </a:lnTo>
                <a:lnTo>
                  <a:pt x="0" y="106"/>
                </a:lnTo>
                <a:lnTo>
                  <a:pt x="8" y="126"/>
                </a:lnTo>
                <a:lnTo>
                  <a:pt x="16" y="148"/>
                </a:lnTo>
                <a:lnTo>
                  <a:pt x="35" y="142"/>
                </a:lnTo>
                <a:lnTo>
                  <a:pt x="47" y="142"/>
                </a:lnTo>
                <a:lnTo>
                  <a:pt x="53" y="136"/>
                </a:lnTo>
                <a:lnTo>
                  <a:pt x="53" y="132"/>
                </a:lnTo>
                <a:lnTo>
                  <a:pt x="59" y="126"/>
                </a:lnTo>
                <a:lnTo>
                  <a:pt x="72" y="124"/>
                </a:lnTo>
                <a:lnTo>
                  <a:pt x="78" y="110"/>
                </a:lnTo>
                <a:lnTo>
                  <a:pt x="84" y="106"/>
                </a:lnTo>
                <a:lnTo>
                  <a:pt x="94" y="104"/>
                </a:lnTo>
                <a:lnTo>
                  <a:pt x="94" y="86"/>
                </a:lnTo>
                <a:lnTo>
                  <a:pt x="98" y="82"/>
                </a:lnTo>
                <a:lnTo>
                  <a:pt x="102" y="78"/>
                </a:lnTo>
                <a:lnTo>
                  <a:pt x="104" y="80"/>
                </a:lnTo>
                <a:lnTo>
                  <a:pt x="106" y="80"/>
                </a:lnTo>
                <a:lnTo>
                  <a:pt x="112" y="68"/>
                </a:lnTo>
                <a:lnTo>
                  <a:pt x="125" y="54"/>
                </a:lnTo>
                <a:lnTo>
                  <a:pt x="127" y="44"/>
                </a:lnTo>
                <a:lnTo>
                  <a:pt x="118" y="38"/>
                </a:lnTo>
                <a:lnTo>
                  <a:pt x="110" y="24"/>
                </a:lnTo>
                <a:lnTo>
                  <a:pt x="92" y="18"/>
                </a:lnTo>
                <a:lnTo>
                  <a:pt x="80" y="12"/>
                </a:lnTo>
                <a:lnTo>
                  <a:pt x="72" y="4"/>
                </a:lnTo>
                <a:lnTo>
                  <a:pt x="71" y="0"/>
                </a:lnTo>
                <a:lnTo>
                  <a:pt x="65" y="0"/>
                </a:lnTo>
                <a:lnTo>
                  <a:pt x="61" y="0"/>
                </a:lnTo>
                <a:lnTo>
                  <a:pt x="63" y="6"/>
                </a:lnTo>
                <a:lnTo>
                  <a:pt x="65" y="14"/>
                </a:lnTo>
                <a:lnTo>
                  <a:pt x="55" y="18"/>
                </a:lnTo>
                <a:lnTo>
                  <a:pt x="55" y="28"/>
                </a:lnTo>
                <a:lnTo>
                  <a:pt x="53" y="40"/>
                </a:lnTo>
                <a:lnTo>
                  <a:pt x="61" y="5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3" name="Freeform 10"/>
          <p:cNvSpPr>
            <a:spLocks/>
          </p:cNvSpPr>
          <p:nvPr/>
        </p:nvSpPr>
        <p:spPr bwMode="auto">
          <a:xfrm>
            <a:off x="5372532" y="2570916"/>
            <a:ext cx="13652" cy="9708"/>
          </a:xfrm>
          <a:custGeom>
            <a:avLst/>
            <a:gdLst>
              <a:gd name="T0" fmla="*/ 2 w 8"/>
              <a:gd name="T1" fmla="*/ 8 h 8"/>
              <a:gd name="T2" fmla="*/ 4 w 8"/>
              <a:gd name="T3" fmla="*/ 6 h 8"/>
              <a:gd name="T4" fmla="*/ 4 w 8"/>
              <a:gd name="T5" fmla="*/ 6 h 8"/>
              <a:gd name="T6" fmla="*/ 8 w 8"/>
              <a:gd name="T7" fmla="*/ 2 h 8"/>
              <a:gd name="T8" fmla="*/ 6 w 8"/>
              <a:gd name="T9" fmla="*/ 0 h 8"/>
              <a:gd name="T10" fmla="*/ 0 w 8"/>
              <a:gd name="T11" fmla="*/ 4 h 8"/>
              <a:gd name="T12" fmla="*/ 2 w 8"/>
              <a:gd name="T13" fmla="*/ 8 h 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"/>
              <a:gd name="T22" fmla="*/ 0 h 8"/>
              <a:gd name="T23" fmla="*/ 8 w 8"/>
              <a:gd name="T24" fmla="*/ 8 h 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" h="8">
                <a:moveTo>
                  <a:pt x="2" y="8"/>
                </a:moveTo>
                <a:lnTo>
                  <a:pt x="4" y="6"/>
                </a:lnTo>
                <a:lnTo>
                  <a:pt x="8" y="2"/>
                </a:lnTo>
                <a:lnTo>
                  <a:pt x="6" y="0"/>
                </a:lnTo>
                <a:lnTo>
                  <a:pt x="0" y="4"/>
                </a:lnTo>
                <a:lnTo>
                  <a:pt x="2" y="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4" name="Freeform 69"/>
          <p:cNvSpPr>
            <a:spLocks/>
          </p:cNvSpPr>
          <p:nvPr/>
        </p:nvSpPr>
        <p:spPr bwMode="auto">
          <a:xfrm>
            <a:off x="5968092" y="2697115"/>
            <a:ext cx="6825" cy="12482"/>
          </a:xfrm>
          <a:custGeom>
            <a:avLst/>
            <a:gdLst>
              <a:gd name="T0" fmla="*/ 2 w 5"/>
              <a:gd name="T1" fmla="*/ 10 h 10"/>
              <a:gd name="T2" fmla="*/ 0 w 5"/>
              <a:gd name="T3" fmla="*/ 10 h 10"/>
              <a:gd name="T4" fmla="*/ 0 w 5"/>
              <a:gd name="T5" fmla="*/ 4 h 10"/>
              <a:gd name="T6" fmla="*/ 2 w 5"/>
              <a:gd name="T7" fmla="*/ 0 h 10"/>
              <a:gd name="T8" fmla="*/ 5 w 5"/>
              <a:gd name="T9" fmla="*/ 0 h 10"/>
              <a:gd name="T10" fmla="*/ 2 w 5"/>
              <a:gd name="T11" fmla="*/ 1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"/>
              <a:gd name="T19" fmla="*/ 0 h 10"/>
              <a:gd name="T20" fmla="*/ 5 w 5"/>
              <a:gd name="T21" fmla="*/ 10 h 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" h="10">
                <a:moveTo>
                  <a:pt x="2" y="10"/>
                </a:moveTo>
                <a:lnTo>
                  <a:pt x="0" y="10"/>
                </a:lnTo>
                <a:lnTo>
                  <a:pt x="0" y="4"/>
                </a:lnTo>
                <a:lnTo>
                  <a:pt x="2" y="0"/>
                </a:lnTo>
                <a:lnTo>
                  <a:pt x="5" y="0"/>
                </a:lnTo>
                <a:lnTo>
                  <a:pt x="2" y="1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5" name="Freeform 11"/>
          <p:cNvSpPr>
            <a:spLocks/>
          </p:cNvSpPr>
          <p:nvPr/>
        </p:nvSpPr>
        <p:spPr bwMode="auto">
          <a:xfrm>
            <a:off x="5375951" y="2529315"/>
            <a:ext cx="37541" cy="92915"/>
          </a:xfrm>
          <a:custGeom>
            <a:avLst/>
            <a:gdLst>
              <a:gd name="T0" fmla="*/ 0 w 23"/>
              <a:gd name="T1" fmla="*/ 42 h 76"/>
              <a:gd name="T2" fmla="*/ 2 w 23"/>
              <a:gd name="T3" fmla="*/ 40 h 76"/>
              <a:gd name="T4" fmla="*/ 2 w 23"/>
              <a:gd name="T5" fmla="*/ 40 h 76"/>
              <a:gd name="T6" fmla="*/ 6 w 23"/>
              <a:gd name="T7" fmla="*/ 36 h 76"/>
              <a:gd name="T8" fmla="*/ 4 w 23"/>
              <a:gd name="T9" fmla="*/ 34 h 76"/>
              <a:gd name="T10" fmla="*/ 6 w 23"/>
              <a:gd name="T11" fmla="*/ 32 h 76"/>
              <a:gd name="T12" fmla="*/ 8 w 23"/>
              <a:gd name="T13" fmla="*/ 26 h 76"/>
              <a:gd name="T14" fmla="*/ 14 w 23"/>
              <a:gd name="T15" fmla="*/ 4 h 76"/>
              <a:gd name="T16" fmla="*/ 21 w 23"/>
              <a:gd name="T17" fmla="*/ 4 h 76"/>
              <a:gd name="T18" fmla="*/ 21 w 23"/>
              <a:gd name="T19" fmla="*/ 0 h 76"/>
              <a:gd name="T20" fmla="*/ 23 w 23"/>
              <a:gd name="T21" fmla="*/ 0 h 76"/>
              <a:gd name="T22" fmla="*/ 23 w 23"/>
              <a:gd name="T23" fmla="*/ 12 h 76"/>
              <a:gd name="T24" fmla="*/ 21 w 23"/>
              <a:gd name="T25" fmla="*/ 18 h 76"/>
              <a:gd name="T26" fmla="*/ 19 w 23"/>
              <a:gd name="T27" fmla="*/ 14 h 76"/>
              <a:gd name="T28" fmla="*/ 15 w 23"/>
              <a:gd name="T29" fmla="*/ 14 h 76"/>
              <a:gd name="T30" fmla="*/ 12 w 23"/>
              <a:gd name="T31" fmla="*/ 20 h 76"/>
              <a:gd name="T32" fmla="*/ 12 w 23"/>
              <a:gd name="T33" fmla="*/ 28 h 76"/>
              <a:gd name="T34" fmla="*/ 17 w 23"/>
              <a:gd name="T35" fmla="*/ 30 h 76"/>
              <a:gd name="T36" fmla="*/ 14 w 23"/>
              <a:gd name="T37" fmla="*/ 30 h 76"/>
              <a:gd name="T38" fmla="*/ 12 w 23"/>
              <a:gd name="T39" fmla="*/ 38 h 76"/>
              <a:gd name="T40" fmla="*/ 12 w 23"/>
              <a:gd name="T41" fmla="*/ 38 h 76"/>
              <a:gd name="T42" fmla="*/ 19 w 23"/>
              <a:gd name="T43" fmla="*/ 36 h 76"/>
              <a:gd name="T44" fmla="*/ 21 w 23"/>
              <a:gd name="T45" fmla="*/ 36 h 76"/>
              <a:gd name="T46" fmla="*/ 21 w 23"/>
              <a:gd name="T47" fmla="*/ 44 h 76"/>
              <a:gd name="T48" fmla="*/ 15 w 23"/>
              <a:gd name="T49" fmla="*/ 54 h 76"/>
              <a:gd name="T50" fmla="*/ 14 w 23"/>
              <a:gd name="T51" fmla="*/ 76 h 76"/>
              <a:gd name="T52" fmla="*/ 12 w 23"/>
              <a:gd name="T53" fmla="*/ 76 h 76"/>
              <a:gd name="T54" fmla="*/ 8 w 23"/>
              <a:gd name="T55" fmla="*/ 68 h 76"/>
              <a:gd name="T56" fmla="*/ 6 w 23"/>
              <a:gd name="T57" fmla="*/ 58 h 76"/>
              <a:gd name="T58" fmla="*/ 2 w 23"/>
              <a:gd name="T59" fmla="*/ 48 h 76"/>
              <a:gd name="T60" fmla="*/ 0 w 23"/>
              <a:gd name="T61" fmla="*/ 42 h 7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3"/>
              <a:gd name="T94" fmla="*/ 0 h 76"/>
              <a:gd name="T95" fmla="*/ 23 w 23"/>
              <a:gd name="T96" fmla="*/ 76 h 7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3" h="76">
                <a:moveTo>
                  <a:pt x="0" y="42"/>
                </a:moveTo>
                <a:lnTo>
                  <a:pt x="2" y="40"/>
                </a:lnTo>
                <a:lnTo>
                  <a:pt x="6" y="36"/>
                </a:lnTo>
                <a:lnTo>
                  <a:pt x="4" y="34"/>
                </a:lnTo>
                <a:lnTo>
                  <a:pt x="6" y="32"/>
                </a:lnTo>
                <a:lnTo>
                  <a:pt x="8" y="26"/>
                </a:lnTo>
                <a:lnTo>
                  <a:pt x="14" y="4"/>
                </a:lnTo>
                <a:lnTo>
                  <a:pt x="21" y="4"/>
                </a:lnTo>
                <a:lnTo>
                  <a:pt x="21" y="0"/>
                </a:lnTo>
                <a:lnTo>
                  <a:pt x="23" y="0"/>
                </a:lnTo>
                <a:lnTo>
                  <a:pt x="23" y="12"/>
                </a:lnTo>
                <a:lnTo>
                  <a:pt x="21" y="18"/>
                </a:lnTo>
                <a:lnTo>
                  <a:pt x="19" y="14"/>
                </a:lnTo>
                <a:lnTo>
                  <a:pt x="15" y="14"/>
                </a:lnTo>
                <a:lnTo>
                  <a:pt x="12" y="20"/>
                </a:lnTo>
                <a:lnTo>
                  <a:pt x="12" y="28"/>
                </a:lnTo>
                <a:lnTo>
                  <a:pt x="17" y="30"/>
                </a:lnTo>
                <a:lnTo>
                  <a:pt x="14" y="30"/>
                </a:lnTo>
                <a:lnTo>
                  <a:pt x="12" y="38"/>
                </a:lnTo>
                <a:lnTo>
                  <a:pt x="19" y="36"/>
                </a:lnTo>
                <a:lnTo>
                  <a:pt x="21" y="36"/>
                </a:lnTo>
                <a:lnTo>
                  <a:pt x="21" y="44"/>
                </a:lnTo>
                <a:lnTo>
                  <a:pt x="15" y="54"/>
                </a:lnTo>
                <a:lnTo>
                  <a:pt x="14" y="76"/>
                </a:lnTo>
                <a:lnTo>
                  <a:pt x="12" y="76"/>
                </a:lnTo>
                <a:lnTo>
                  <a:pt x="8" y="68"/>
                </a:lnTo>
                <a:lnTo>
                  <a:pt x="6" y="58"/>
                </a:lnTo>
                <a:lnTo>
                  <a:pt x="2" y="48"/>
                </a:lnTo>
                <a:lnTo>
                  <a:pt x="0" y="4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6" name="Freeform 28"/>
          <p:cNvSpPr>
            <a:spLocks/>
          </p:cNvSpPr>
          <p:nvPr/>
        </p:nvSpPr>
        <p:spPr bwMode="auto">
          <a:xfrm>
            <a:off x="5831576" y="2701275"/>
            <a:ext cx="141637" cy="81822"/>
          </a:xfrm>
          <a:custGeom>
            <a:avLst/>
            <a:gdLst>
              <a:gd name="T0" fmla="*/ 65 w 87"/>
              <a:gd name="T1" fmla="*/ 66 h 66"/>
              <a:gd name="T2" fmla="*/ 53 w 87"/>
              <a:gd name="T3" fmla="*/ 62 h 66"/>
              <a:gd name="T4" fmla="*/ 39 w 87"/>
              <a:gd name="T5" fmla="*/ 60 h 66"/>
              <a:gd name="T6" fmla="*/ 28 w 87"/>
              <a:gd name="T7" fmla="*/ 58 h 66"/>
              <a:gd name="T8" fmla="*/ 16 w 87"/>
              <a:gd name="T9" fmla="*/ 56 h 66"/>
              <a:gd name="T10" fmla="*/ 10 w 87"/>
              <a:gd name="T11" fmla="*/ 40 h 66"/>
              <a:gd name="T12" fmla="*/ 0 w 87"/>
              <a:gd name="T13" fmla="*/ 32 h 66"/>
              <a:gd name="T14" fmla="*/ 0 w 87"/>
              <a:gd name="T15" fmla="*/ 28 h 66"/>
              <a:gd name="T16" fmla="*/ 6 w 87"/>
              <a:gd name="T17" fmla="*/ 24 h 66"/>
              <a:gd name="T18" fmla="*/ 4 w 87"/>
              <a:gd name="T19" fmla="*/ 32 h 66"/>
              <a:gd name="T20" fmla="*/ 10 w 87"/>
              <a:gd name="T21" fmla="*/ 32 h 66"/>
              <a:gd name="T22" fmla="*/ 12 w 87"/>
              <a:gd name="T23" fmla="*/ 36 h 66"/>
              <a:gd name="T24" fmla="*/ 20 w 87"/>
              <a:gd name="T25" fmla="*/ 38 h 66"/>
              <a:gd name="T26" fmla="*/ 26 w 87"/>
              <a:gd name="T27" fmla="*/ 34 h 66"/>
              <a:gd name="T28" fmla="*/ 47 w 87"/>
              <a:gd name="T29" fmla="*/ 36 h 66"/>
              <a:gd name="T30" fmla="*/ 55 w 87"/>
              <a:gd name="T31" fmla="*/ 32 h 66"/>
              <a:gd name="T32" fmla="*/ 55 w 87"/>
              <a:gd name="T33" fmla="*/ 28 h 66"/>
              <a:gd name="T34" fmla="*/ 57 w 87"/>
              <a:gd name="T35" fmla="*/ 28 h 66"/>
              <a:gd name="T36" fmla="*/ 59 w 87"/>
              <a:gd name="T37" fmla="*/ 24 h 66"/>
              <a:gd name="T38" fmla="*/ 71 w 87"/>
              <a:gd name="T39" fmla="*/ 14 h 66"/>
              <a:gd name="T40" fmla="*/ 83 w 87"/>
              <a:gd name="T41" fmla="*/ 0 h 66"/>
              <a:gd name="T42" fmla="*/ 83 w 87"/>
              <a:gd name="T43" fmla="*/ 6 h 66"/>
              <a:gd name="T44" fmla="*/ 85 w 87"/>
              <a:gd name="T45" fmla="*/ 6 h 66"/>
              <a:gd name="T46" fmla="*/ 87 w 87"/>
              <a:gd name="T47" fmla="*/ 22 h 66"/>
              <a:gd name="T48" fmla="*/ 83 w 87"/>
              <a:gd name="T49" fmla="*/ 22 h 66"/>
              <a:gd name="T50" fmla="*/ 77 w 87"/>
              <a:gd name="T51" fmla="*/ 22 h 66"/>
              <a:gd name="T52" fmla="*/ 79 w 87"/>
              <a:gd name="T53" fmla="*/ 28 h 66"/>
              <a:gd name="T54" fmla="*/ 81 w 87"/>
              <a:gd name="T55" fmla="*/ 36 h 66"/>
              <a:gd name="T56" fmla="*/ 71 w 87"/>
              <a:gd name="T57" fmla="*/ 40 h 66"/>
              <a:gd name="T58" fmla="*/ 71 w 87"/>
              <a:gd name="T59" fmla="*/ 50 h 66"/>
              <a:gd name="T60" fmla="*/ 69 w 87"/>
              <a:gd name="T61" fmla="*/ 62 h 66"/>
              <a:gd name="T62" fmla="*/ 65 w 87"/>
              <a:gd name="T63" fmla="*/ 66 h 6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7"/>
              <a:gd name="T97" fmla="*/ 0 h 66"/>
              <a:gd name="T98" fmla="*/ 87 w 87"/>
              <a:gd name="T99" fmla="*/ 66 h 6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7" h="66">
                <a:moveTo>
                  <a:pt x="65" y="66"/>
                </a:moveTo>
                <a:lnTo>
                  <a:pt x="53" y="62"/>
                </a:lnTo>
                <a:lnTo>
                  <a:pt x="39" y="60"/>
                </a:lnTo>
                <a:lnTo>
                  <a:pt x="28" y="58"/>
                </a:lnTo>
                <a:lnTo>
                  <a:pt x="16" y="56"/>
                </a:lnTo>
                <a:lnTo>
                  <a:pt x="10" y="40"/>
                </a:lnTo>
                <a:lnTo>
                  <a:pt x="0" y="32"/>
                </a:lnTo>
                <a:lnTo>
                  <a:pt x="0" y="28"/>
                </a:lnTo>
                <a:lnTo>
                  <a:pt x="6" y="24"/>
                </a:lnTo>
                <a:lnTo>
                  <a:pt x="4" y="32"/>
                </a:lnTo>
                <a:lnTo>
                  <a:pt x="10" y="32"/>
                </a:lnTo>
                <a:lnTo>
                  <a:pt x="12" y="36"/>
                </a:lnTo>
                <a:lnTo>
                  <a:pt x="20" y="38"/>
                </a:lnTo>
                <a:lnTo>
                  <a:pt x="26" y="34"/>
                </a:lnTo>
                <a:lnTo>
                  <a:pt x="47" y="36"/>
                </a:lnTo>
                <a:lnTo>
                  <a:pt x="55" y="32"/>
                </a:lnTo>
                <a:lnTo>
                  <a:pt x="55" y="28"/>
                </a:lnTo>
                <a:lnTo>
                  <a:pt x="57" y="28"/>
                </a:lnTo>
                <a:lnTo>
                  <a:pt x="59" y="24"/>
                </a:lnTo>
                <a:lnTo>
                  <a:pt x="71" y="14"/>
                </a:lnTo>
                <a:lnTo>
                  <a:pt x="83" y="0"/>
                </a:lnTo>
                <a:lnTo>
                  <a:pt x="83" y="6"/>
                </a:lnTo>
                <a:lnTo>
                  <a:pt x="85" y="6"/>
                </a:lnTo>
                <a:lnTo>
                  <a:pt x="87" y="22"/>
                </a:lnTo>
                <a:lnTo>
                  <a:pt x="83" y="22"/>
                </a:lnTo>
                <a:lnTo>
                  <a:pt x="77" y="22"/>
                </a:lnTo>
                <a:lnTo>
                  <a:pt x="79" y="28"/>
                </a:lnTo>
                <a:lnTo>
                  <a:pt x="81" y="36"/>
                </a:lnTo>
                <a:lnTo>
                  <a:pt x="71" y="40"/>
                </a:lnTo>
                <a:lnTo>
                  <a:pt x="71" y="50"/>
                </a:lnTo>
                <a:lnTo>
                  <a:pt x="69" y="62"/>
                </a:lnTo>
                <a:lnTo>
                  <a:pt x="65" y="6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7" name="Freeform 30"/>
          <p:cNvSpPr>
            <a:spLocks/>
          </p:cNvSpPr>
          <p:nvPr/>
        </p:nvSpPr>
        <p:spPr bwMode="auto">
          <a:xfrm>
            <a:off x="5606320" y="2859373"/>
            <a:ext cx="278153" cy="138680"/>
          </a:xfrm>
          <a:custGeom>
            <a:avLst/>
            <a:gdLst>
              <a:gd name="T0" fmla="*/ 155 w 171"/>
              <a:gd name="T1" fmla="*/ 0 h 112"/>
              <a:gd name="T2" fmla="*/ 141 w 171"/>
              <a:gd name="T3" fmla="*/ 2 h 112"/>
              <a:gd name="T4" fmla="*/ 127 w 171"/>
              <a:gd name="T5" fmla="*/ 6 h 112"/>
              <a:gd name="T6" fmla="*/ 116 w 171"/>
              <a:gd name="T7" fmla="*/ 10 h 112"/>
              <a:gd name="T8" fmla="*/ 102 w 171"/>
              <a:gd name="T9" fmla="*/ 12 h 112"/>
              <a:gd name="T10" fmla="*/ 90 w 171"/>
              <a:gd name="T11" fmla="*/ 24 h 112"/>
              <a:gd name="T12" fmla="*/ 80 w 171"/>
              <a:gd name="T13" fmla="*/ 36 h 112"/>
              <a:gd name="T14" fmla="*/ 71 w 171"/>
              <a:gd name="T15" fmla="*/ 48 h 112"/>
              <a:gd name="T16" fmla="*/ 61 w 171"/>
              <a:gd name="T17" fmla="*/ 60 h 112"/>
              <a:gd name="T18" fmla="*/ 61 w 171"/>
              <a:gd name="T19" fmla="*/ 40 h 112"/>
              <a:gd name="T20" fmla="*/ 45 w 171"/>
              <a:gd name="T21" fmla="*/ 36 h 112"/>
              <a:gd name="T22" fmla="*/ 29 w 171"/>
              <a:gd name="T23" fmla="*/ 30 h 112"/>
              <a:gd name="T24" fmla="*/ 14 w 171"/>
              <a:gd name="T25" fmla="*/ 34 h 112"/>
              <a:gd name="T26" fmla="*/ 6 w 171"/>
              <a:gd name="T27" fmla="*/ 40 h 112"/>
              <a:gd name="T28" fmla="*/ 4 w 171"/>
              <a:gd name="T29" fmla="*/ 44 h 112"/>
              <a:gd name="T30" fmla="*/ 0 w 171"/>
              <a:gd name="T31" fmla="*/ 46 h 112"/>
              <a:gd name="T32" fmla="*/ 2 w 171"/>
              <a:gd name="T33" fmla="*/ 54 h 112"/>
              <a:gd name="T34" fmla="*/ 0 w 171"/>
              <a:gd name="T35" fmla="*/ 58 h 112"/>
              <a:gd name="T36" fmla="*/ 0 w 171"/>
              <a:gd name="T37" fmla="*/ 64 h 112"/>
              <a:gd name="T38" fmla="*/ 0 w 171"/>
              <a:gd name="T39" fmla="*/ 64 h 112"/>
              <a:gd name="T40" fmla="*/ 2 w 171"/>
              <a:gd name="T41" fmla="*/ 70 h 112"/>
              <a:gd name="T42" fmla="*/ 6 w 171"/>
              <a:gd name="T43" fmla="*/ 86 h 112"/>
              <a:gd name="T44" fmla="*/ 10 w 171"/>
              <a:gd name="T45" fmla="*/ 90 h 112"/>
              <a:gd name="T46" fmla="*/ 10 w 171"/>
              <a:gd name="T47" fmla="*/ 102 h 112"/>
              <a:gd name="T48" fmla="*/ 14 w 171"/>
              <a:gd name="T49" fmla="*/ 110 h 112"/>
              <a:gd name="T50" fmla="*/ 20 w 171"/>
              <a:gd name="T51" fmla="*/ 112 h 112"/>
              <a:gd name="T52" fmla="*/ 37 w 171"/>
              <a:gd name="T53" fmla="*/ 110 h 112"/>
              <a:gd name="T54" fmla="*/ 47 w 171"/>
              <a:gd name="T55" fmla="*/ 104 h 112"/>
              <a:gd name="T56" fmla="*/ 51 w 171"/>
              <a:gd name="T57" fmla="*/ 98 h 112"/>
              <a:gd name="T58" fmla="*/ 69 w 171"/>
              <a:gd name="T59" fmla="*/ 98 h 112"/>
              <a:gd name="T60" fmla="*/ 76 w 171"/>
              <a:gd name="T61" fmla="*/ 96 h 112"/>
              <a:gd name="T62" fmla="*/ 86 w 171"/>
              <a:gd name="T63" fmla="*/ 88 h 112"/>
              <a:gd name="T64" fmla="*/ 98 w 171"/>
              <a:gd name="T65" fmla="*/ 88 h 112"/>
              <a:gd name="T66" fmla="*/ 100 w 171"/>
              <a:gd name="T67" fmla="*/ 86 h 112"/>
              <a:gd name="T68" fmla="*/ 106 w 171"/>
              <a:gd name="T69" fmla="*/ 78 h 112"/>
              <a:gd name="T70" fmla="*/ 114 w 171"/>
              <a:gd name="T71" fmla="*/ 74 h 112"/>
              <a:gd name="T72" fmla="*/ 143 w 171"/>
              <a:gd name="T73" fmla="*/ 66 h 112"/>
              <a:gd name="T74" fmla="*/ 149 w 171"/>
              <a:gd name="T75" fmla="*/ 62 h 112"/>
              <a:gd name="T76" fmla="*/ 159 w 171"/>
              <a:gd name="T77" fmla="*/ 60 h 112"/>
              <a:gd name="T78" fmla="*/ 159 w 171"/>
              <a:gd name="T79" fmla="*/ 54 h 112"/>
              <a:gd name="T80" fmla="*/ 161 w 171"/>
              <a:gd name="T81" fmla="*/ 50 h 112"/>
              <a:gd name="T82" fmla="*/ 171 w 171"/>
              <a:gd name="T83" fmla="*/ 42 h 112"/>
              <a:gd name="T84" fmla="*/ 163 w 171"/>
              <a:gd name="T85" fmla="*/ 20 h 112"/>
              <a:gd name="T86" fmla="*/ 155 w 171"/>
              <a:gd name="T87" fmla="*/ 0 h 11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71"/>
              <a:gd name="T133" fmla="*/ 0 h 112"/>
              <a:gd name="T134" fmla="*/ 171 w 171"/>
              <a:gd name="T135" fmla="*/ 112 h 11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71" h="112">
                <a:moveTo>
                  <a:pt x="155" y="0"/>
                </a:moveTo>
                <a:lnTo>
                  <a:pt x="141" y="2"/>
                </a:lnTo>
                <a:lnTo>
                  <a:pt x="127" y="6"/>
                </a:lnTo>
                <a:lnTo>
                  <a:pt x="116" y="10"/>
                </a:lnTo>
                <a:lnTo>
                  <a:pt x="102" y="12"/>
                </a:lnTo>
                <a:lnTo>
                  <a:pt x="90" y="24"/>
                </a:lnTo>
                <a:lnTo>
                  <a:pt x="80" y="36"/>
                </a:lnTo>
                <a:lnTo>
                  <a:pt x="71" y="48"/>
                </a:lnTo>
                <a:lnTo>
                  <a:pt x="61" y="60"/>
                </a:lnTo>
                <a:lnTo>
                  <a:pt x="61" y="40"/>
                </a:lnTo>
                <a:lnTo>
                  <a:pt x="45" y="36"/>
                </a:lnTo>
                <a:lnTo>
                  <a:pt x="29" y="30"/>
                </a:lnTo>
                <a:lnTo>
                  <a:pt x="14" y="34"/>
                </a:lnTo>
                <a:lnTo>
                  <a:pt x="6" y="40"/>
                </a:lnTo>
                <a:lnTo>
                  <a:pt x="4" y="44"/>
                </a:lnTo>
                <a:lnTo>
                  <a:pt x="0" y="46"/>
                </a:lnTo>
                <a:lnTo>
                  <a:pt x="2" y="54"/>
                </a:lnTo>
                <a:lnTo>
                  <a:pt x="0" y="58"/>
                </a:lnTo>
                <a:lnTo>
                  <a:pt x="0" y="64"/>
                </a:lnTo>
                <a:lnTo>
                  <a:pt x="2" y="70"/>
                </a:lnTo>
                <a:lnTo>
                  <a:pt x="6" y="86"/>
                </a:lnTo>
                <a:lnTo>
                  <a:pt x="10" y="90"/>
                </a:lnTo>
                <a:lnTo>
                  <a:pt x="10" y="102"/>
                </a:lnTo>
                <a:lnTo>
                  <a:pt x="14" y="110"/>
                </a:lnTo>
                <a:lnTo>
                  <a:pt x="20" y="112"/>
                </a:lnTo>
                <a:lnTo>
                  <a:pt x="37" y="110"/>
                </a:lnTo>
                <a:lnTo>
                  <a:pt x="47" y="104"/>
                </a:lnTo>
                <a:lnTo>
                  <a:pt x="51" y="98"/>
                </a:lnTo>
                <a:lnTo>
                  <a:pt x="69" y="98"/>
                </a:lnTo>
                <a:lnTo>
                  <a:pt x="76" y="96"/>
                </a:lnTo>
                <a:lnTo>
                  <a:pt x="86" y="88"/>
                </a:lnTo>
                <a:lnTo>
                  <a:pt x="98" y="88"/>
                </a:lnTo>
                <a:lnTo>
                  <a:pt x="100" y="86"/>
                </a:lnTo>
                <a:lnTo>
                  <a:pt x="106" y="78"/>
                </a:lnTo>
                <a:lnTo>
                  <a:pt x="114" y="74"/>
                </a:lnTo>
                <a:lnTo>
                  <a:pt x="143" y="66"/>
                </a:lnTo>
                <a:lnTo>
                  <a:pt x="149" y="62"/>
                </a:lnTo>
                <a:lnTo>
                  <a:pt x="159" y="60"/>
                </a:lnTo>
                <a:lnTo>
                  <a:pt x="159" y="54"/>
                </a:lnTo>
                <a:lnTo>
                  <a:pt x="161" y="50"/>
                </a:lnTo>
                <a:lnTo>
                  <a:pt x="171" y="42"/>
                </a:lnTo>
                <a:lnTo>
                  <a:pt x="163" y="20"/>
                </a:lnTo>
                <a:lnTo>
                  <a:pt x="155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8" name="Freeform 64"/>
          <p:cNvSpPr>
            <a:spLocks/>
          </p:cNvSpPr>
          <p:nvPr/>
        </p:nvSpPr>
        <p:spPr bwMode="auto">
          <a:xfrm>
            <a:off x="5645566" y="2358736"/>
            <a:ext cx="515352" cy="363342"/>
          </a:xfrm>
          <a:custGeom>
            <a:avLst/>
            <a:gdLst>
              <a:gd name="T0" fmla="*/ 293 w 316"/>
              <a:gd name="T1" fmla="*/ 276 h 294"/>
              <a:gd name="T2" fmla="*/ 312 w 316"/>
              <a:gd name="T3" fmla="*/ 266 h 294"/>
              <a:gd name="T4" fmla="*/ 316 w 316"/>
              <a:gd name="T5" fmla="*/ 258 h 294"/>
              <a:gd name="T6" fmla="*/ 308 w 316"/>
              <a:gd name="T7" fmla="*/ 238 h 294"/>
              <a:gd name="T8" fmla="*/ 283 w 316"/>
              <a:gd name="T9" fmla="*/ 214 h 294"/>
              <a:gd name="T10" fmla="*/ 277 w 316"/>
              <a:gd name="T11" fmla="*/ 206 h 294"/>
              <a:gd name="T12" fmla="*/ 289 w 316"/>
              <a:gd name="T13" fmla="*/ 190 h 294"/>
              <a:gd name="T14" fmla="*/ 285 w 316"/>
              <a:gd name="T15" fmla="*/ 172 h 294"/>
              <a:gd name="T16" fmla="*/ 275 w 316"/>
              <a:gd name="T17" fmla="*/ 168 h 294"/>
              <a:gd name="T18" fmla="*/ 271 w 316"/>
              <a:gd name="T19" fmla="*/ 144 h 294"/>
              <a:gd name="T20" fmla="*/ 275 w 316"/>
              <a:gd name="T21" fmla="*/ 130 h 294"/>
              <a:gd name="T22" fmla="*/ 269 w 316"/>
              <a:gd name="T23" fmla="*/ 122 h 294"/>
              <a:gd name="T24" fmla="*/ 277 w 316"/>
              <a:gd name="T25" fmla="*/ 116 h 294"/>
              <a:gd name="T26" fmla="*/ 281 w 316"/>
              <a:gd name="T27" fmla="*/ 104 h 294"/>
              <a:gd name="T28" fmla="*/ 283 w 316"/>
              <a:gd name="T29" fmla="*/ 84 h 294"/>
              <a:gd name="T30" fmla="*/ 273 w 316"/>
              <a:gd name="T31" fmla="*/ 68 h 294"/>
              <a:gd name="T32" fmla="*/ 250 w 316"/>
              <a:gd name="T33" fmla="*/ 48 h 294"/>
              <a:gd name="T34" fmla="*/ 220 w 316"/>
              <a:gd name="T35" fmla="*/ 40 h 294"/>
              <a:gd name="T36" fmla="*/ 202 w 316"/>
              <a:gd name="T37" fmla="*/ 32 h 294"/>
              <a:gd name="T38" fmla="*/ 185 w 316"/>
              <a:gd name="T39" fmla="*/ 36 h 294"/>
              <a:gd name="T40" fmla="*/ 161 w 316"/>
              <a:gd name="T41" fmla="*/ 50 h 294"/>
              <a:gd name="T42" fmla="*/ 151 w 316"/>
              <a:gd name="T43" fmla="*/ 64 h 294"/>
              <a:gd name="T44" fmla="*/ 108 w 316"/>
              <a:gd name="T45" fmla="*/ 62 h 294"/>
              <a:gd name="T46" fmla="*/ 91 w 316"/>
              <a:gd name="T47" fmla="*/ 52 h 294"/>
              <a:gd name="T48" fmla="*/ 79 w 316"/>
              <a:gd name="T49" fmla="*/ 28 h 294"/>
              <a:gd name="T50" fmla="*/ 63 w 316"/>
              <a:gd name="T51" fmla="*/ 20 h 294"/>
              <a:gd name="T52" fmla="*/ 67 w 316"/>
              <a:gd name="T53" fmla="*/ 6 h 294"/>
              <a:gd name="T54" fmla="*/ 50 w 316"/>
              <a:gd name="T55" fmla="*/ 8 h 294"/>
              <a:gd name="T56" fmla="*/ 38 w 316"/>
              <a:gd name="T57" fmla="*/ 20 h 294"/>
              <a:gd name="T58" fmla="*/ 30 w 316"/>
              <a:gd name="T59" fmla="*/ 20 h 294"/>
              <a:gd name="T60" fmla="*/ 10 w 316"/>
              <a:gd name="T61" fmla="*/ 2 h 294"/>
              <a:gd name="T62" fmla="*/ 4 w 316"/>
              <a:gd name="T63" fmla="*/ 6 h 294"/>
              <a:gd name="T64" fmla="*/ 2 w 316"/>
              <a:gd name="T65" fmla="*/ 18 h 294"/>
              <a:gd name="T66" fmla="*/ 10 w 316"/>
              <a:gd name="T67" fmla="*/ 50 h 294"/>
              <a:gd name="T68" fmla="*/ 12 w 316"/>
              <a:gd name="T69" fmla="*/ 64 h 294"/>
              <a:gd name="T70" fmla="*/ 20 w 316"/>
              <a:gd name="T71" fmla="*/ 80 h 294"/>
              <a:gd name="T72" fmla="*/ 36 w 316"/>
              <a:gd name="T73" fmla="*/ 84 h 294"/>
              <a:gd name="T74" fmla="*/ 34 w 316"/>
              <a:gd name="T75" fmla="*/ 98 h 294"/>
              <a:gd name="T76" fmla="*/ 26 w 316"/>
              <a:gd name="T77" fmla="*/ 110 h 294"/>
              <a:gd name="T78" fmla="*/ 20 w 316"/>
              <a:gd name="T79" fmla="*/ 122 h 294"/>
              <a:gd name="T80" fmla="*/ 24 w 316"/>
              <a:gd name="T81" fmla="*/ 128 h 294"/>
              <a:gd name="T82" fmla="*/ 30 w 316"/>
              <a:gd name="T83" fmla="*/ 140 h 294"/>
              <a:gd name="T84" fmla="*/ 57 w 316"/>
              <a:gd name="T85" fmla="*/ 168 h 294"/>
              <a:gd name="T86" fmla="*/ 61 w 316"/>
              <a:gd name="T87" fmla="*/ 184 h 294"/>
              <a:gd name="T88" fmla="*/ 73 w 316"/>
              <a:gd name="T89" fmla="*/ 202 h 294"/>
              <a:gd name="T90" fmla="*/ 77 w 316"/>
              <a:gd name="T91" fmla="*/ 198 h 294"/>
              <a:gd name="T92" fmla="*/ 77 w 316"/>
              <a:gd name="T93" fmla="*/ 192 h 294"/>
              <a:gd name="T94" fmla="*/ 83 w 316"/>
              <a:gd name="T95" fmla="*/ 200 h 294"/>
              <a:gd name="T96" fmla="*/ 95 w 316"/>
              <a:gd name="T97" fmla="*/ 200 h 294"/>
              <a:gd name="T98" fmla="*/ 101 w 316"/>
              <a:gd name="T99" fmla="*/ 210 h 294"/>
              <a:gd name="T100" fmla="*/ 106 w 316"/>
              <a:gd name="T101" fmla="*/ 218 h 294"/>
              <a:gd name="T102" fmla="*/ 120 w 316"/>
              <a:gd name="T103" fmla="*/ 244 h 294"/>
              <a:gd name="T104" fmla="*/ 142 w 316"/>
              <a:gd name="T105" fmla="*/ 258 h 294"/>
              <a:gd name="T106" fmla="*/ 153 w 316"/>
              <a:gd name="T107" fmla="*/ 262 h 294"/>
              <a:gd name="T108" fmla="*/ 161 w 316"/>
              <a:gd name="T109" fmla="*/ 266 h 294"/>
              <a:gd name="T110" fmla="*/ 185 w 316"/>
              <a:gd name="T111" fmla="*/ 266 h 294"/>
              <a:gd name="T112" fmla="*/ 202 w 316"/>
              <a:gd name="T113" fmla="*/ 258 h 294"/>
              <a:gd name="T114" fmla="*/ 218 w 316"/>
              <a:gd name="T115" fmla="*/ 284 h 294"/>
              <a:gd name="T116" fmla="*/ 248 w 316"/>
              <a:gd name="T117" fmla="*/ 290 h 294"/>
              <a:gd name="T118" fmla="*/ 257 w 316"/>
              <a:gd name="T119" fmla="*/ 290 h 294"/>
              <a:gd name="T120" fmla="*/ 271 w 316"/>
              <a:gd name="T121" fmla="*/ 290 h 294"/>
              <a:gd name="T122" fmla="*/ 289 w 316"/>
              <a:gd name="T123" fmla="*/ 294 h 29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16"/>
              <a:gd name="T187" fmla="*/ 0 h 294"/>
              <a:gd name="T188" fmla="*/ 316 w 316"/>
              <a:gd name="T189" fmla="*/ 294 h 29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16" h="294">
                <a:moveTo>
                  <a:pt x="289" y="294"/>
                </a:moveTo>
                <a:lnTo>
                  <a:pt x="293" y="276"/>
                </a:lnTo>
                <a:lnTo>
                  <a:pt x="299" y="270"/>
                </a:lnTo>
                <a:lnTo>
                  <a:pt x="312" y="266"/>
                </a:lnTo>
                <a:lnTo>
                  <a:pt x="316" y="262"/>
                </a:lnTo>
                <a:lnTo>
                  <a:pt x="316" y="258"/>
                </a:lnTo>
                <a:lnTo>
                  <a:pt x="308" y="254"/>
                </a:lnTo>
                <a:lnTo>
                  <a:pt x="308" y="238"/>
                </a:lnTo>
                <a:lnTo>
                  <a:pt x="289" y="228"/>
                </a:lnTo>
                <a:lnTo>
                  <a:pt x="283" y="214"/>
                </a:lnTo>
                <a:lnTo>
                  <a:pt x="277" y="208"/>
                </a:lnTo>
                <a:lnTo>
                  <a:pt x="277" y="206"/>
                </a:lnTo>
                <a:lnTo>
                  <a:pt x="281" y="198"/>
                </a:lnTo>
                <a:lnTo>
                  <a:pt x="289" y="190"/>
                </a:lnTo>
                <a:lnTo>
                  <a:pt x="289" y="180"/>
                </a:lnTo>
                <a:lnTo>
                  <a:pt x="285" y="172"/>
                </a:lnTo>
                <a:lnTo>
                  <a:pt x="277" y="170"/>
                </a:lnTo>
                <a:lnTo>
                  <a:pt x="275" y="168"/>
                </a:lnTo>
                <a:lnTo>
                  <a:pt x="273" y="152"/>
                </a:lnTo>
                <a:lnTo>
                  <a:pt x="271" y="144"/>
                </a:lnTo>
                <a:lnTo>
                  <a:pt x="275" y="132"/>
                </a:lnTo>
                <a:lnTo>
                  <a:pt x="275" y="130"/>
                </a:lnTo>
                <a:lnTo>
                  <a:pt x="269" y="128"/>
                </a:lnTo>
                <a:lnTo>
                  <a:pt x="269" y="122"/>
                </a:lnTo>
                <a:lnTo>
                  <a:pt x="269" y="118"/>
                </a:lnTo>
                <a:lnTo>
                  <a:pt x="277" y="116"/>
                </a:lnTo>
                <a:lnTo>
                  <a:pt x="277" y="112"/>
                </a:lnTo>
                <a:lnTo>
                  <a:pt x="281" y="104"/>
                </a:lnTo>
                <a:lnTo>
                  <a:pt x="283" y="90"/>
                </a:lnTo>
                <a:lnTo>
                  <a:pt x="283" y="84"/>
                </a:lnTo>
                <a:lnTo>
                  <a:pt x="281" y="68"/>
                </a:lnTo>
                <a:lnTo>
                  <a:pt x="273" y="68"/>
                </a:lnTo>
                <a:lnTo>
                  <a:pt x="253" y="56"/>
                </a:lnTo>
                <a:lnTo>
                  <a:pt x="250" y="48"/>
                </a:lnTo>
                <a:lnTo>
                  <a:pt x="236" y="46"/>
                </a:lnTo>
                <a:lnTo>
                  <a:pt x="220" y="40"/>
                </a:lnTo>
                <a:lnTo>
                  <a:pt x="214" y="32"/>
                </a:lnTo>
                <a:lnTo>
                  <a:pt x="202" y="32"/>
                </a:lnTo>
                <a:lnTo>
                  <a:pt x="201" y="36"/>
                </a:lnTo>
                <a:lnTo>
                  <a:pt x="185" y="36"/>
                </a:lnTo>
                <a:lnTo>
                  <a:pt x="171" y="50"/>
                </a:lnTo>
                <a:lnTo>
                  <a:pt x="161" y="50"/>
                </a:lnTo>
                <a:lnTo>
                  <a:pt x="163" y="62"/>
                </a:lnTo>
                <a:lnTo>
                  <a:pt x="151" y="64"/>
                </a:lnTo>
                <a:lnTo>
                  <a:pt x="124" y="68"/>
                </a:lnTo>
                <a:lnTo>
                  <a:pt x="108" y="62"/>
                </a:lnTo>
                <a:lnTo>
                  <a:pt x="99" y="52"/>
                </a:lnTo>
                <a:lnTo>
                  <a:pt x="91" y="52"/>
                </a:lnTo>
                <a:lnTo>
                  <a:pt x="81" y="48"/>
                </a:lnTo>
                <a:lnTo>
                  <a:pt x="79" y="28"/>
                </a:lnTo>
                <a:lnTo>
                  <a:pt x="73" y="28"/>
                </a:lnTo>
                <a:lnTo>
                  <a:pt x="63" y="20"/>
                </a:lnTo>
                <a:lnTo>
                  <a:pt x="69" y="16"/>
                </a:lnTo>
                <a:lnTo>
                  <a:pt x="67" y="6"/>
                </a:lnTo>
                <a:lnTo>
                  <a:pt x="61" y="4"/>
                </a:lnTo>
                <a:lnTo>
                  <a:pt x="50" y="8"/>
                </a:lnTo>
                <a:lnTo>
                  <a:pt x="42" y="20"/>
                </a:lnTo>
                <a:lnTo>
                  <a:pt x="38" y="20"/>
                </a:lnTo>
                <a:lnTo>
                  <a:pt x="32" y="20"/>
                </a:lnTo>
                <a:lnTo>
                  <a:pt x="30" y="20"/>
                </a:lnTo>
                <a:lnTo>
                  <a:pt x="20" y="18"/>
                </a:lnTo>
                <a:lnTo>
                  <a:pt x="10" y="2"/>
                </a:lnTo>
                <a:lnTo>
                  <a:pt x="8" y="0"/>
                </a:lnTo>
                <a:lnTo>
                  <a:pt x="4" y="6"/>
                </a:lnTo>
                <a:lnTo>
                  <a:pt x="0" y="10"/>
                </a:lnTo>
                <a:lnTo>
                  <a:pt x="2" y="18"/>
                </a:lnTo>
                <a:lnTo>
                  <a:pt x="2" y="42"/>
                </a:lnTo>
                <a:lnTo>
                  <a:pt x="10" y="50"/>
                </a:lnTo>
                <a:lnTo>
                  <a:pt x="10" y="54"/>
                </a:lnTo>
                <a:lnTo>
                  <a:pt x="12" y="64"/>
                </a:lnTo>
                <a:lnTo>
                  <a:pt x="18" y="72"/>
                </a:lnTo>
                <a:lnTo>
                  <a:pt x="20" y="80"/>
                </a:lnTo>
                <a:lnTo>
                  <a:pt x="24" y="84"/>
                </a:lnTo>
                <a:lnTo>
                  <a:pt x="36" y="84"/>
                </a:lnTo>
                <a:lnTo>
                  <a:pt x="32" y="92"/>
                </a:lnTo>
                <a:lnTo>
                  <a:pt x="34" y="98"/>
                </a:lnTo>
                <a:lnTo>
                  <a:pt x="26" y="106"/>
                </a:lnTo>
                <a:lnTo>
                  <a:pt x="26" y="110"/>
                </a:lnTo>
                <a:lnTo>
                  <a:pt x="22" y="112"/>
                </a:lnTo>
                <a:lnTo>
                  <a:pt x="20" y="122"/>
                </a:lnTo>
                <a:lnTo>
                  <a:pt x="20" y="128"/>
                </a:lnTo>
                <a:lnTo>
                  <a:pt x="24" y="128"/>
                </a:lnTo>
                <a:lnTo>
                  <a:pt x="30" y="138"/>
                </a:lnTo>
                <a:lnTo>
                  <a:pt x="30" y="140"/>
                </a:lnTo>
                <a:lnTo>
                  <a:pt x="51" y="154"/>
                </a:lnTo>
                <a:lnTo>
                  <a:pt x="57" y="168"/>
                </a:lnTo>
                <a:lnTo>
                  <a:pt x="57" y="182"/>
                </a:lnTo>
                <a:lnTo>
                  <a:pt x="61" y="184"/>
                </a:lnTo>
                <a:lnTo>
                  <a:pt x="63" y="194"/>
                </a:lnTo>
                <a:lnTo>
                  <a:pt x="73" y="202"/>
                </a:lnTo>
                <a:lnTo>
                  <a:pt x="73" y="198"/>
                </a:lnTo>
                <a:lnTo>
                  <a:pt x="77" y="198"/>
                </a:lnTo>
                <a:lnTo>
                  <a:pt x="75" y="192"/>
                </a:lnTo>
                <a:lnTo>
                  <a:pt x="77" y="192"/>
                </a:lnTo>
                <a:lnTo>
                  <a:pt x="81" y="194"/>
                </a:lnTo>
                <a:lnTo>
                  <a:pt x="83" y="200"/>
                </a:lnTo>
                <a:lnTo>
                  <a:pt x="89" y="204"/>
                </a:lnTo>
                <a:lnTo>
                  <a:pt x="95" y="200"/>
                </a:lnTo>
                <a:lnTo>
                  <a:pt x="97" y="200"/>
                </a:lnTo>
                <a:lnTo>
                  <a:pt x="101" y="210"/>
                </a:lnTo>
                <a:lnTo>
                  <a:pt x="104" y="212"/>
                </a:lnTo>
                <a:lnTo>
                  <a:pt x="106" y="218"/>
                </a:lnTo>
                <a:lnTo>
                  <a:pt x="112" y="224"/>
                </a:lnTo>
                <a:lnTo>
                  <a:pt x="120" y="244"/>
                </a:lnTo>
                <a:lnTo>
                  <a:pt x="136" y="250"/>
                </a:lnTo>
                <a:lnTo>
                  <a:pt x="142" y="258"/>
                </a:lnTo>
                <a:lnTo>
                  <a:pt x="153" y="262"/>
                </a:lnTo>
                <a:lnTo>
                  <a:pt x="155" y="266"/>
                </a:lnTo>
                <a:lnTo>
                  <a:pt x="161" y="266"/>
                </a:lnTo>
                <a:lnTo>
                  <a:pt x="173" y="270"/>
                </a:lnTo>
                <a:lnTo>
                  <a:pt x="185" y="266"/>
                </a:lnTo>
                <a:lnTo>
                  <a:pt x="189" y="262"/>
                </a:lnTo>
                <a:lnTo>
                  <a:pt x="202" y="258"/>
                </a:lnTo>
                <a:lnTo>
                  <a:pt x="210" y="262"/>
                </a:lnTo>
                <a:lnTo>
                  <a:pt x="218" y="284"/>
                </a:lnTo>
                <a:lnTo>
                  <a:pt x="240" y="286"/>
                </a:lnTo>
                <a:lnTo>
                  <a:pt x="248" y="290"/>
                </a:lnTo>
                <a:lnTo>
                  <a:pt x="250" y="288"/>
                </a:lnTo>
                <a:lnTo>
                  <a:pt x="257" y="290"/>
                </a:lnTo>
                <a:lnTo>
                  <a:pt x="269" y="292"/>
                </a:lnTo>
                <a:lnTo>
                  <a:pt x="271" y="290"/>
                </a:lnTo>
                <a:lnTo>
                  <a:pt x="277" y="294"/>
                </a:lnTo>
                <a:lnTo>
                  <a:pt x="289" y="29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9" name="Freeform 67"/>
          <p:cNvSpPr>
            <a:spLocks/>
          </p:cNvSpPr>
          <p:nvPr/>
        </p:nvSpPr>
        <p:spPr bwMode="auto">
          <a:xfrm>
            <a:off x="5497105" y="2421145"/>
            <a:ext cx="267915" cy="209407"/>
          </a:xfrm>
          <a:custGeom>
            <a:avLst/>
            <a:gdLst>
              <a:gd name="T0" fmla="*/ 132 w 165"/>
              <a:gd name="T1" fmla="*/ 170 h 170"/>
              <a:gd name="T2" fmla="*/ 138 w 165"/>
              <a:gd name="T3" fmla="*/ 164 h 170"/>
              <a:gd name="T4" fmla="*/ 143 w 165"/>
              <a:gd name="T5" fmla="*/ 152 h 170"/>
              <a:gd name="T6" fmla="*/ 147 w 165"/>
              <a:gd name="T7" fmla="*/ 150 h 170"/>
              <a:gd name="T8" fmla="*/ 155 w 165"/>
              <a:gd name="T9" fmla="*/ 152 h 170"/>
              <a:gd name="T10" fmla="*/ 157 w 165"/>
              <a:gd name="T11" fmla="*/ 152 h 170"/>
              <a:gd name="T12" fmla="*/ 163 w 165"/>
              <a:gd name="T13" fmla="*/ 154 h 170"/>
              <a:gd name="T14" fmla="*/ 165 w 165"/>
              <a:gd name="T15" fmla="*/ 152 h 170"/>
              <a:gd name="T16" fmla="*/ 155 w 165"/>
              <a:gd name="T17" fmla="*/ 144 h 170"/>
              <a:gd name="T18" fmla="*/ 153 w 165"/>
              <a:gd name="T19" fmla="*/ 134 h 170"/>
              <a:gd name="T20" fmla="*/ 149 w 165"/>
              <a:gd name="T21" fmla="*/ 132 h 170"/>
              <a:gd name="T22" fmla="*/ 149 w 165"/>
              <a:gd name="T23" fmla="*/ 118 h 170"/>
              <a:gd name="T24" fmla="*/ 143 w 165"/>
              <a:gd name="T25" fmla="*/ 104 h 170"/>
              <a:gd name="T26" fmla="*/ 122 w 165"/>
              <a:gd name="T27" fmla="*/ 90 h 170"/>
              <a:gd name="T28" fmla="*/ 122 w 165"/>
              <a:gd name="T29" fmla="*/ 88 h 170"/>
              <a:gd name="T30" fmla="*/ 116 w 165"/>
              <a:gd name="T31" fmla="*/ 78 h 170"/>
              <a:gd name="T32" fmla="*/ 112 w 165"/>
              <a:gd name="T33" fmla="*/ 78 h 170"/>
              <a:gd name="T34" fmla="*/ 112 w 165"/>
              <a:gd name="T35" fmla="*/ 72 h 170"/>
              <a:gd name="T36" fmla="*/ 114 w 165"/>
              <a:gd name="T37" fmla="*/ 62 h 170"/>
              <a:gd name="T38" fmla="*/ 118 w 165"/>
              <a:gd name="T39" fmla="*/ 60 h 170"/>
              <a:gd name="T40" fmla="*/ 118 w 165"/>
              <a:gd name="T41" fmla="*/ 56 h 170"/>
              <a:gd name="T42" fmla="*/ 126 w 165"/>
              <a:gd name="T43" fmla="*/ 48 h 170"/>
              <a:gd name="T44" fmla="*/ 124 w 165"/>
              <a:gd name="T45" fmla="*/ 42 h 170"/>
              <a:gd name="T46" fmla="*/ 128 w 165"/>
              <a:gd name="T47" fmla="*/ 34 h 170"/>
              <a:gd name="T48" fmla="*/ 116 w 165"/>
              <a:gd name="T49" fmla="*/ 34 h 170"/>
              <a:gd name="T50" fmla="*/ 112 w 165"/>
              <a:gd name="T51" fmla="*/ 30 h 170"/>
              <a:gd name="T52" fmla="*/ 110 w 165"/>
              <a:gd name="T53" fmla="*/ 22 h 170"/>
              <a:gd name="T54" fmla="*/ 104 w 165"/>
              <a:gd name="T55" fmla="*/ 14 h 170"/>
              <a:gd name="T56" fmla="*/ 102 w 165"/>
              <a:gd name="T57" fmla="*/ 4 h 170"/>
              <a:gd name="T58" fmla="*/ 100 w 165"/>
              <a:gd name="T59" fmla="*/ 8 h 170"/>
              <a:gd name="T60" fmla="*/ 96 w 165"/>
              <a:gd name="T61" fmla="*/ 6 h 170"/>
              <a:gd name="T62" fmla="*/ 92 w 165"/>
              <a:gd name="T63" fmla="*/ 2 h 170"/>
              <a:gd name="T64" fmla="*/ 79 w 165"/>
              <a:gd name="T65" fmla="*/ 2 h 170"/>
              <a:gd name="T66" fmla="*/ 73 w 165"/>
              <a:gd name="T67" fmla="*/ 0 h 170"/>
              <a:gd name="T68" fmla="*/ 63 w 165"/>
              <a:gd name="T69" fmla="*/ 8 h 170"/>
              <a:gd name="T70" fmla="*/ 61 w 165"/>
              <a:gd name="T71" fmla="*/ 10 h 170"/>
              <a:gd name="T72" fmla="*/ 55 w 165"/>
              <a:gd name="T73" fmla="*/ 20 h 170"/>
              <a:gd name="T74" fmla="*/ 45 w 165"/>
              <a:gd name="T75" fmla="*/ 22 h 170"/>
              <a:gd name="T76" fmla="*/ 43 w 165"/>
              <a:gd name="T77" fmla="*/ 56 h 170"/>
              <a:gd name="T78" fmla="*/ 40 w 165"/>
              <a:gd name="T79" fmla="*/ 64 h 170"/>
              <a:gd name="T80" fmla="*/ 0 w 165"/>
              <a:gd name="T81" fmla="*/ 86 h 170"/>
              <a:gd name="T82" fmla="*/ 8 w 165"/>
              <a:gd name="T83" fmla="*/ 110 h 170"/>
              <a:gd name="T84" fmla="*/ 34 w 165"/>
              <a:gd name="T85" fmla="*/ 116 h 170"/>
              <a:gd name="T86" fmla="*/ 53 w 165"/>
              <a:gd name="T87" fmla="*/ 130 h 170"/>
              <a:gd name="T88" fmla="*/ 69 w 165"/>
              <a:gd name="T89" fmla="*/ 136 h 170"/>
              <a:gd name="T90" fmla="*/ 73 w 165"/>
              <a:gd name="T91" fmla="*/ 144 h 170"/>
              <a:gd name="T92" fmla="*/ 83 w 165"/>
              <a:gd name="T93" fmla="*/ 144 h 170"/>
              <a:gd name="T94" fmla="*/ 83 w 165"/>
              <a:gd name="T95" fmla="*/ 158 h 170"/>
              <a:gd name="T96" fmla="*/ 102 w 165"/>
              <a:gd name="T97" fmla="*/ 168 h 170"/>
              <a:gd name="T98" fmla="*/ 132 w 165"/>
              <a:gd name="T99" fmla="*/ 170 h 17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5"/>
              <a:gd name="T151" fmla="*/ 0 h 170"/>
              <a:gd name="T152" fmla="*/ 165 w 165"/>
              <a:gd name="T153" fmla="*/ 170 h 170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5" h="170">
                <a:moveTo>
                  <a:pt x="132" y="170"/>
                </a:moveTo>
                <a:lnTo>
                  <a:pt x="138" y="164"/>
                </a:lnTo>
                <a:lnTo>
                  <a:pt x="143" y="152"/>
                </a:lnTo>
                <a:lnTo>
                  <a:pt x="147" y="150"/>
                </a:lnTo>
                <a:lnTo>
                  <a:pt x="155" y="152"/>
                </a:lnTo>
                <a:lnTo>
                  <a:pt x="157" y="152"/>
                </a:lnTo>
                <a:lnTo>
                  <a:pt x="163" y="154"/>
                </a:lnTo>
                <a:lnTo>
                  <a:pt x="165" y="152"/>
                </a:lnTo>
                <a:lnTo>
                  <a:pt x="155" y="144"/>
                </a:lnTo>
                <a:lnTo>
                  <a:pt x="153" y="134"/>
                </a:lnTo>
                <a:lnTo>
                  <a:pt x="149" y="132"/>
                </a:lnTo>
                <a:lnTo>
                  <a:pt x="149" y="118"/>
                </a:lnTo>
                <a:lnTo>
                  <a:pt x="143" y="104"/>
                </a:lnTo>
                <a:lnTo>
                  <a:pt x="122" y="90"/>
                </a:lnTo>
                <a:lnTo>
                  <a:pt x="122" y="88"/>
                </a:lnTo>
                <a:lnTo>
                  <a:pt x="116" y="78"/>
                </a:lnTo>
                <a:lnTo>
                  <a:pt x="112" y="78"/>
                </a:lnTo>
                <a:lnTo>
                  <a:pt x="112" y="72"/>
                </a:lnTo>
                <a:lnTo>
                  <a:pt x="114" y="62"/>
                </a:lnTo>
                <a:lnTo>
                  <a:pt x="118" y="60"/>
                </a:lnTo>
                <a:lnTo>
                  <a:pt x="118" y="56"/>
                </a:lnTo>
                <a:lnTo>
                  <a:pt x="126" y="48"/>
                </a:lnTo>
                <a:lnTo>
                  <a:pt x="124" y="42"/>
                </a:lnTo>
                <a:lnTo>
                  <a:pt x="128" y="34"/>
                </a:lnTo>
                <a:lnTo>
                  <a:pt x="116" y="34"/>
                </a:lnTo>
                <a:lnTo>
                  <a:pt x="112" y="30"/>
                </a:lnTo>
                <a:lnTo>
                  <a:pt x="110" y="22"/>
                </a:lnTo>
                <a:lnTo>
                  <a:pt x="104" y="14"/>
                </a:lnTo>
                <a:lnTo>
                  <a:pt x="102" y="4"/>
                </a:lnTo>
                <a:lnTo>
                  <a:pt x="100" y="8"/>
                </a:lnTo>
                <a:lnTo>
                  <a:pt x="96" y="6"/>
                </a:lnTo>
                <a:lnTo>
                  <a:pt x="92" y="2"/>
                </a:lnTo>
                <a:lnTo>
                  <a:pt x="79" y="2"/>
                </a:lnTo>
                <a:lnTo>
                  <a:pt x="73" y="0"/>
                </a:lnTo>
                <a:lnTo>
                  <a:pt x="63" y="8"/>
                </a:lnTo>
                <a:lnTo>
                  <a:pt x="61" y="10"/>
                </a:lnTo>
                <a:lnTo>
                  <a:pt x="55" y="20"/>
                </a:lnTo>
                <a:lnTo>
                  <a:pt x="45" y="22"/>
                </a:lnTo>
                <a:lnTo>
                  <a:pt x="43" y="56"/>
                </a:lnTo>
                <a:lnTo>
                  <a:pt x="40" y="64"/>
                </a:lnTo>
                <a:lnTo>
                  <a:pt x="0" y="86"/>
                </a:lnTo>
                <a:lnTo>
                  <a:pt x="8" y="110"/>
                </a:lnTo>
                <a:lnTo>
                  <a:pt x="34" y="116"/>
                </a:lnTo>
                <a:lnTo>
                  <a:pt x="53" y="130"/>
                </a:lnTo>
                <a:lnTo>
                  <a:pt x="69" y="136"/>
                </a:lnTo>
                <a:lnTo>
                  <a:pt x="73" y="144"/>
                </a:lnTo>
                <a:lnTo>
                  <a:pt x="83" y="144"/>
                </a:lnTo>
                <a:lnTo>
                  <a:pt x="83" y="158"/>
                </a:lnTo>
                <a:lnTo>
                  <a:pt x="102" y="168"/>
                </a:lnTo>
                <a:lnTo>
                  <a:pt x="132" y="17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0" name="Freeform 68"/>
          <p:cNvSpPr>
            <a:spLocks/>
          </p:cNvSpPr>
          <p:nvPr/>
        </p:nvSpPr>
        <p:spPr bwMode="auto">
          <a:xfrm>
            <a:off x="5712123" y="2605587"/>
            <a:ext cx="46075" cy="37444"/>
          </a:xfrm>
          <a:custGeom>
            <a:avLst/>
            <a:gdLst>
              <a:gd name="T0" fmla="*/ 29 w 29"/>
              <a:gd name="T1" fmla="*/ 30 h 30"/>
              <a:gd name="T2" fmla="*/ 25 w 29"/>
              <a:gd name="T3" fmla="*/ 16 h 30"/>
              <a:gd name="T4" fmla="*/ 19 w 29"/>
              <a:gd name="T5" fmla="*/ 16 h 30"/>
              <a:gd name="T6" fmla="*/ 27 w 29"/>
              <a:gd name="T7" fmla="*/ 8 h 30"/>
              <a:gd name="T8" fmla="*/ 23 w 29"/>
              <a:gd name="T9" fmla="*/ 2 h 30"/>
              <a:gd name="T10" fmla="*/ 15 w 29"/>
              <a:gd name="T11" fmla="*/ 0 h 30"/>
              <a:gd name="T12" fmla="*/ 11 w 29"/>
              <a:gd name="T13" fmla="*/ 2 h 30"/>
              <a:gd name="T14" fmla="*/ 6 w 29"/>
              <a:gd name="T15" fmla="*/ 14 h 30"/>
              <a:gd name="T16" fmla="*/ 0 w 29"/>
              <a:gd name="T17" fmla="*/ 20 h 30"/>
              <a:gd name="T18" fmla="*/ 13 w 29"/>
              <a:gd name="T19" fmla="*/ 24 h 30"/>
              <a:gd name="T20" fmla="*/ 19 w 29"/>
              <a:gd name="T21" fmla="*/ 30 h 30"/>
              <a:gd name="T22" fmla="*/ 29 w 29"/>
              <a:gd name="T23" fmla="*/ 30 h 3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9"/>
              <a:gd name="T37" fmla="*/ 0 h 30"/>
              <a:gd name="T38" fmla="*/ 29 w 29"/>
              <a:gd name="T39" fmla="*/ 30 h 3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9" h="30">
                <a:moveTo>
                  <a:pt x="29" y="30"/>
                </a:moveTo>
                <a:lnTo>
                  <a:pt x="25" y="16"/>
                </a:lnTo>
                <a:lnTo>
                  <a:pt x="19" y="16"/>
                </a:lnTo>
                <a:lnTo>
                  <a:pt x="27" y="8"/>
                </a:lnTo>
                <a:lnTo>
                  <a:pt x="23" y="2"/>
                </a:lnTo>
                <a:lnTo>
                  <a:pt x="15" y="0"/>
                </a:lnTo>
                <a:lnTo>
                  <a:pt x="11" y="2"/>
                </a:lnTo>
                <a:lnTo>
                  <a:pt x="6" y="14"/>
                </a:lnTo>
                <a:lnTo>
                  <a:pt x="0" y="20"/>
                </a:lnTo>
                <a:lnTo>
                  <a:pt x="13" y="24"/>
                </a:lnTo>
                <a:lnTo>
                  <a:pt x="19" y="30"/>
                </a:lnTo>
                <a:lnTo>
                  <a:pt x="29" y="3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1" name="Freeform 70"/>
          <p:cNvSpPr>
            <a:spLocks/>
          </p:cNvSpPr>
          <p:nvPr/>
        </p:nvSpPr>
        <p:spPr bwMode="auto">
          <a:xfrm>
            <a:off x="5823039" y="2699888"/>
            <a:ext cx="22184" cy="36057"/>
          </a:xfrm>
          <a:custGeom>
            <a:avLst/>
            <a:gdLst>
              <a:gd name="T0" fmla="*/ 6 w 14"/>
              <a:gd name="T1" fmla="*/ 30 h 30"/>
              <a:gd name="T2" fmla="*/ 12 w 14"/>
              <a:gd name="T3" fmla="*/ 26 h 30"/>
              <a:gd name="T4" fmla="*/ 14 w 14"/>
              <a:gd name="T5" fmla="*/ 20 h 30"/>
              <a:gd name="T6" fmla="*/ 12 w 14"/>
              <a:gd name="T7" fmla="*/ 12 h 30"/>
              <a:gd name="T8" fmla="*/ 14 w 14"/>
              <a:gd name="T9" fmla="*/ 4 h 30"/>
              <a:gd name="T10" fmla="*/ 8 w 14"/>
              <a:gd name="T11" fmla="*/ 0 h 30"/>
              <a:gd name="T12" fmla="*/ 0 w 14"/>
              <a:gd name="T13" fmla="*/ 12 h 30"/>
              <a:gd name="T14" fmla="*/ 2 w 14"/>
              <a:gd name="T15" fmla="*/ 26 h 30"/>
              <a:gd name="T16" fmla="*/ 6 w 14"/>
              <a:gd name="T17" fmla="*/ 3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"/>
              <a:gd name="T28" fmla="*/ 0 h 30"/>
              <a:gd name="T29" fmla="*/ 14 w 14"/>
              <a:gd name="T30" fmla="*/ 30 h 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" h="30">
                <a:moveTo>
                  <a:pt x="6" y="30"/>
                </a:moveTo>
                <a:lnTo>
                  <a:pt x="12" y="26"/>
                </a:lnTo>
                <a:lnTo>
                  <a:pt x="14" y="20"/>
                </a:lnTo>
                <a:lnTo>
                  <a:pt x="12" y="12"/>
                </a:lnTo>
                <a:lnTo>
                  <a:pt x="14" y="4"/>
                </a:lnTo>
                <a:lnTo>
                  <a:pt x="8" y="0"/>
                </a:lnTo>
                <a:lnTo>
                  <a:pt x="0" y="12"/>
                </a:lnTo>
                <a:lnTo>
                  <a:pt x="2" y="26"/>
                </a:lnTo>
                <a:lnTo>
                  <a:pt x="6" y="3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2" name="Freeform 71"/>
          <p:cNvSpPr>
            <a:spLocks/>
          </p:cNvSpPr>
          <p:nvPr/>
        </p:nvSpPr>
        <p:spPr bwMode="auto">
          <a:xfrm>
            <a:off x="5394721" y="2526540"/>
            <a:ext cx="114333" cy="101236"/>
          </a:xfrm>
          <a:custGeom>
            <a:avLst/>
            <a:gdLst>
              <a:gd name="T0" fmla="*/ 2 w 70"/>
              <a:gd name="T1" fmla="*/ 78 h 82"/>
              <a:gd name="T2" fmla="*/ 2 w 70"/>
              <a:gd name="T3" fmla="*/ 80 h 82"/>
              <a:gd name="T4" fmla="*/ 19 w 70"/>
              <a:gd name="T5" fmla="*/ 82 h 82"/>
              <a:gd name="T6" fmla="*/ 25 w 70"/>
              <a:gd name="T7" fmla="*/ 78 h 82"/>
              <a:gd name="T8" fmla="*/ 29 w 70"/>
              <a:gd name="T9" fmla="*/ 68 h 82"/>
              <a:gd name="T10" fmla="*/ 43 w 70"/>
              <a:gd name="T11" fmla="*/ 66 h 82"/>
              <a:gd name="T12" fmla="*/ 45 w 70"/>
              <a:gd name="T13" fmla="*/ 58 h 82"/>
              <a:gd name="T14" fmla="*/ 53 w 70"/>
              <a:gd name="T15" fmla="*/ 54 h 82"/>
              <a:gd name="T16" fmla="*/ 33 w 70"/>
              <a:gd name="T17" fmla="*/ 36 h 82"/>
              <a:gd name="T18" fmla="*/ 66 w 70"/>
              <a:gd name="T19" fmla="*/ 30 h 82"/>
              <a:gd name="T20" fmla="*/ 70 w 70"/>
              <a:gd name="T21" fmla="*/ 24 h 82"/>
              <a:gd name="T22" fmla="*/ 62 w 70"/>
              <a:gd name="T23" fmla="*/ 0 h 82"/>
              <a:gd name="T24" fmla="*/ 62 w 70"/>
              <a:gd name="T25" fmla="*/ 0 h 82"/>
              <a:gd name="T26" fmla="*/ 27 w 70"/>
              <a:gd name="T27" fmla="*/ 22 h 82"/>
              <a:gd name="T28" fmla="*/ 21 w 70"/>
              <a:gd name="T29" fmla="*/ 20 h 82"/>
              <a:gd name="T30" fmla="*/ 15 w 70"/>
              <a:gd name="T31" fmla="*/ 14 h 82"/>
              <a:gd name="T32" fmla="*/ 11 w 70"/>
              <a:gd name="T33" fmla="*/ 14 h 82"/>
              <a:gd name="T34" fmla="*/ 9 w 70"/>
              <a:gd name="T35" fmla="*/ 20 h 82"/>
              <a:gd name="T36" fmla="*/ 7 w 70"/>
              <a:gd name="T37" fmla="*/ 16 h 82"/>
              <a:gd name="T38" fmla="*/ 3 w 70"/>
              <a:gd name="T39" fmla="*/ 16 h 82"/>
              <a:gd name="T40" fmla="*/ 0 w 70"/>
              <a:gd name="T41" fmla="*/ 22 h 82"/>
              <a:gd name="T42" fmla="*/ 0 w 70"/>
              <a:gd name="T43" fmla="*/ 30 h 82"/>
              <a:gd name="T44" fmla="*/ 5 w 70"/>
              <a:gd name="T45" fmla="*/ 32 h 82"/>
              <a:gd name="T46" fmla="*/ 2 w 70"/>
              <a:gd name="T47" fmla="*/ 32 h 82"/>
              <a:gd name="T48" fmla="*/ 0 w 70"/>
              <a:gd name="T49" fmla="*/ 40 h 82"/>
              <a:gd name="T50" fmla="*/ 0 w 70"/>
              <a:gd name="T51" fmla="*/ 40 h 82"/>
              <a:gd name="T52" fmla="*/ 7 w 70"/>
              <a:gd name="T53" fmla="*/ 38 h 82"/>
              <a:gd name="T54" fmla="*/ 9 w 70"/>
              <a:gd name="T55" fmla="*/ 38 h 82"/>
              <a:gd name="T56" fmla="*/ 9 w 70"/>
              <a:gd name="T57" fmla="*/ 46 h 82"/>
              <a:gd name="T58" fmla="*/ 3 w 70"/>
              <a:gd name="T59" fmla="*/ 56 h 82"/>
              <a:gd name="T60" fmla="*/ 2 w 70"/>
              <a:gd name="T61" fmla="*/ 78 h 82"/>
              <a:gd name="T62" fmla="*/ 2 w 70"/>
              <a:gd name="T63" fmla="*/ 78 h 8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70"/>
              <a:gd name="T97" fmla="*/ 0 h 82"/>
              <a:gd name="T98" fmla="*/ 70 w 70"/>
              <a:gd name="T99" fmla="*/ 82 h 8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70" h="82">
                <a:moveTo>
                  <a:pt x="2" y="78"/>
                </a:moveTo>
                <a:lnTo>
                  <a:pt x="2" y="80"/>
                </a:lnTo>
                <a:lnTo>
                  <a:pt x="19" y="82"/>
                </a:lnTo>
                <a:lnTo>
                  <a:pt x="25" y="78"/>
                </a:lnTo>
                <a:lnTo>
                  <a:pt x="29" y="68"/>
                </a:lnTo>
                <a:lnTo>
                  <a:pt x="43" y="66"/>
                </a:lnTo>
                <a:lnTo>
                  <a:pt x="45" y="58"/>
                </a:lnTo>
                <a:lnTo>
                  <a:pt x="53" y="54"/>
                </a:lnTo>
                <a:lnTo>
                  <a:pt x="33" y="36"/>
                </a:lnTo>
                <a:lnTo>
                  <a:pt x="66" y="30"/>
                </a:lnTo>
                <a:lnTo>
                  <a:pt x="70" y="24"/>
                </a:lnTo>
                <a:lnTo>
                  <a:pt x="62" y="0"/>
                </a:lnTo>
                <a:lnTo>
                  <a:pt x="27" y="22"/>
                </a:lnTo>
                <a:lnTo>
                  <a:pt x="21" y="20"/>
                </a:lnTo>
                <a:lnTo>
                  <a:pt x="15" y="14"/>
                </a:lnTo>
                <a:lnTo>
                  <a:pt x="11" y="14"/>
                </a:lnTo>
                <a:lnTo>
                  <a:pt x="9" y="20"/>
                </a:lnTo>
                <a:lnTo>
                  <a:pt x="7" y="16"/>
                </a:lnTo>
                <a:lnTo>
                  <a:pt x="3" y="16"/>
                </a:lnTo>
                <a:lnTo>
                  <a:pt x="0" y="22"/>
                </a:lnTo>
                <a:lnTo>
                  <a:pt x="0" y="30"/>
                </a:lnTo>
                <a:lnTo>
                  <a:pt x="5" y="32"/>
                </a:lnTo>
                <a:lnTo>
                  <a:pt x="2" y="32"/>
                </a:lnTo>
                <a:lnTo>
                  <a:pt x="0" y="40"/>
                </a:lnTo>
                <a:lnTo>
                  <a:pt x="7" y="38"/>
                </a:lnTo>
                <a:lnTo>
                  <a:pt x="9" y="38"/>
                </a:lnTo>
                <a:lnTo>
                  <a:pt x="9" y="46"/>
                </a:lnTo>
                <a:lnTo>
                  <a:pt x="3" y="56"/>
                </a:lnTo>
                <a:lnTo>
                  <a:pt x="2" y="7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3" name="Freeform 73"/>
          <p:cNvSpPr>
            <a:spLocks/>
          </p:cNvSpPr>
          <p:nvPr/>
        </p:nvSpPr>
        <p:spPr bwMode="auto">
          <a:xfrm>
            <a:off x="5413492" y="2425303"/>
            <a:ext cx="186005" cy="128972"/>
          </a:xfrm>
          <a:custGeom>
            <a:avLst/>
            <a:gdLst>
              <a:gd name="T0" fmla="*/ 114 w 114"/>
              <a:gd name="T1" fmla="*/ 4 h 104"/>
              <a:gd name="T2" fmla="*/ 114 w 114"/>
              <a:gd name="T3" fmla="*/ 4 h 104"/>
              <a:gd name="T4" fmla="*/ 110 w 114"/>
              <a:gd name="T5" fmla="*/ 0 h 104"/>
              <a:gd name="T6" fmla="*/ 104 w 114"/>
              <a:gd name="T7" fmla="*/ 4 h 104"/>
              <a:gd name="T8" fmla="*/ 87 w 114"/>
              <a:gd name="T9" fmla="*/ 4 h 104"/>
              <a:gd name="T10" fmla="*/ 61 w 114"/>
              <a:gd name="T11" fmla="*/ 14 h 104"/>
              <a:gd name="T12" fmla="*/ 53 w 114"/>
              <a:gd name="T13" fmla="*/ 12 h 104"/>
              <a:gd name="T14" fmla="*/ 47 w 114"/>
              <a:gd name="T15" fmla="*/ 8 h 104"/>
              <a:gd name="T16" fmla="*/ 34 w 114"/>
              <a:gd name="T17" fmla="*/ 14 h 104"/>
              <a:gd name="T18" fmla="*/ 26 w 114"/>
              <a:gd name="T19" fmla="*/ 14 h 104"/>
              <a:gd name="T20" fmla="*/ 26 w 114"/>
              <a:gd name="T21" fmla="*/ 12 h 104"/>
              <a:gd name="T22" fmla="*/ 20 w 114"/>
              <a:gd name="T23" fmla="*/ 10 h 104"/>
              <a:gd name="T24" fmla="*/ 18 w 114"/>
              <a:gd name="T25" fmla="*/ 18 h 104"/>
              <a:gd name="T26" fmla="*/ 20 w 114"/>
              <a:gd name="T27" fmla="*/ 22 h 104"/>
              <a:gd name="T28" fmla="*/ 14 w 114"/>
              <a:gd name="T29" fmla="*/ 24 h 104"/>
              <a:gd name="T30" fmla="*/ 14 w 114"/>
              <a:gd name="T31" fmla="*/ 28 h 104"/>
              <a:gd name="T32" fmla="*/ 10 w 114"/>
              <a:gd name="T33" fmla="*/ 30 h 104"/>
              <a:gd name="T34" fmla="*/ 10 w 114"/>
              <a:gd name="T35" fmla="*/ 34 h 104"/>
              <a:gd name="T36" fmla="*/ 6 w 114"/>
              <a:gd name="T37" fmla="*/ 32 h 104"/>
              <a:gd name="T38" fmla="*/ 6 w 114"/>
              <a:gd name="T39" fmla="*/ 36 h 104"/>
              <a:gd name="T40" fmla="*/ 8 w 114"/>
              <a:gd name="T41" fmla="*/ 42 h 104"/>
              <a:gd name="T42" fmla="*/ 8 w 114"/>
              <a:gd name="T43" fmla="*/ 54 h 104"/>
              <a:gd name="T44" fmla="*/ 16 w 114"/>
              <a:gd name="T45" fmla="*/ 54 h 104"/>
              <a:gd name="T46" fmla="*/ 14 w 114"/>
              <a:gd name="T47" fmla="*/ 58 h 104"/>
              <a:gd name="T48" fmla="*/ 18 w 114"/>
              <a:gd name="T49" fmla="*/ 60 h 104"/>
              <a:gd name="T50" fmla="*/ 20 w 114"/>
              <a:gd name="T51" fmla="*/ 64 h 104"/>
              <a:gd name="T52" fmla="*/ 14 w 114"/>
              <a:gd name="T53" fmla="*/ 70 h 104"/>
              <a:gd name="T54" fmla="*/ 14 w 114"/>
              <a:gd name="T55" fmla="*/ 72 h 104"/>
              <a:gd name="T56" fmla="*/ 8 w 114"/>
              <a:gd name="T57" fmla="*/ 72 h 104"/>
              <a:gd name="T58" fmla="*/ 6 w 114"/>
              <a:gd name="T59" fmla="*/ 76 h 104"/>
              <a:gd name="T60" fmla="*/ 8 w 114"/>
              <a:gd name="T61" fmla="*/ 78 h 104"/>
              <a:gd name="T62" fmla="*/ 0 w 114"/>
              <a:gd name="T63" fmla="*/ 84 h 104"/>
              <a:gd name="T64" fmla="*/ 0 w 114"/>
              <a:gd name="T65" fmla="*/ 96 h 104"/>
              <a:gd name="T66" fmla="*/ 4 w 114"/>
              <a:gd name="T67" fmla="*/ 96 h 104"/>
              <a:gd name="T68" fmla="*/ 10 w 114"/>
              <a:gd name="T69" fmla="*/ 102 h 104"/>
              <a:gd name="T70" fmla="*/ 16 w 114"/>
              <a:gd name="T71" fmla="*/ 104 h 104"/>
              <a:gd name="T72" fmla="*/ 51 w 114"/>
              <a:gd name="T73" fmla="*/ 82 h 104"/>
              <a:gd name="T74" fmla="*/ 91 w 114"/>
              <a:gd name="T75" fmla="*/ 60 h 104"/>
              <a:gd name="T76" fmla="*/ 94 w 114"/>
              <a:gd name="T77" fmla="*/ 52 h 104"/>
              <a:gd name="T78" fmla="*/ 96 w 114"/>
              <a:gd name="T79" fmla="*/ 18 h 104"/>
              <a:gd name="T80" fmla="*/ 106 w 114"/>
              <a:gd name="T81" fmla="*/ 16 h 104"/>
              <a:gd name="T82" fmla="*/ 112 w 114"/>
              <a:gd name="T83" fmla="*/ 6 h 104"/>
              <a:gd name="T84" fmla="*/ 114 w 114"/>
              <a:gd name="T85" fmla="*/ 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14"/>
              <a:gd name="T130" fmla="*/ 0 h 104"/>
              <a:gd name="T131" fmla="*/ 114 w 114"/>
              <a:gd name="T132" fmla="*/ 104 h 10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14" h="104">
                <a:moveTo>
                  <a:pt x="114" y="4"/>
                </a:moveTo>
                <a:lnTo>
                  <a:pt x="114" y="4"/>
                </a:lnTo>
                <a:lnTo>
                  <a:pt x="110" y="0"/>
                </a:lnTo>
                <a:lnTo>
                  <a:pt x="104" y="4"/>
                </a:lnTo>
                <a:lnTo>
                  <a:pt x="87" y="4"/>
                </a:lnTo>
                <a:lnTo>
                  <a:pt x="61" y="14"/>
                </a:lnTo>
                <a:lnTo>
                  <a:pt x="53" y="12"/>
                </a:lnTo>
                <a:lnTo>
                  <a:pt x="47" y="8"/>
                </a:lnTo>
                <a:lnTo>
                  <a:pt x="34" y="14"/>
                </a:lnTo>
                <a:lnTo>
                  <a:pt x="26" y="14"/>
                </a:lnTo>
                <a:lnTo>
                  <a:pt x="26" y="12"/>
                </a:lnTo>
                <a:lnTo>
                  <a:pt x="20" y="10"/>
                </a:lnTo>
                <a:lnTo>
                  <a:pt x="18" y="18"/>
                </a:lnTo>
                <a:lnTo>
                  <a:pt x="20" y="22"/>
                </a:lnTo>
                <a:lnTo>
                  <a:pt x="14" y="24"/>
                </a:lnTo>
                <a:lnTo>
                  <a:pt x="14" y="28"/>
                </a:lnTo>
                <a:lnTo>
                  <a:pt x="10" y="30"/>
                </a:lnTo>
                <a:lnTo>
                  <a:pt x="10" y="34"/>
                </a:lnTo>
                <a:lnTo>
                  <a:pt x="6" y="32"/>
                </a:lnTo>
                <a:lnTo>
                  <a:pt x="6" y="36"/>
                </a:lnTo>
                <a:lnTo>
                  <a:pt x="8" y="42"/>
                </a:lnTo>
                <a:lnTo>
                  <a:pt x="8" y="54"/>
                </a:lnTo>
                <a:lnTo>
                  <a:pt x="16" y="54"/>
                </a:lnTo>
                <a:lnTo>
                  <a:pt x="14" y="58"/>
                </a:lnTo>
                <a:lnTo>
                  <a:pt x="18" y="60"/>
                </a:lnTo>
                <a:lnTo>
                  <a:pt x="20" y="64"/>
                </a:lnTo>
                <a:lnTo>
                  <a:pt x="14" y="70"/>
                </a:lnTo>
                <a:lnTo>
                  <a:pt x="14" y="72"/>
                </a:lnTo>
                <a:lnTo>
                  <a:pt x="8" y="72"/>
                </a:lnTo>
                <a:lnTo>
                  <a:pt x="6" y="76"/>
                </a:lnTo>
                <a:lnTo>
                  <a:pt x="8" y="78"/>
                </a:lnTo>
                <a:lnTo>
                  <a:pt x="0" y="84"/>
                </a:lnTo>
                <a:lnTo>
                  <a:pt x="0" y="96"/>
                </a:lnTo>
                <a:lnTo>
                  <a:pt x="4" y="96"/>
                </a:lnTo>
                <a:lnTo>
                  <a:pt x="10" y="102"/>
                </a:lnTo>
                <a:lnTo>
                  <a:pt x="16" y="104"/>
                </a:lnTo>
                <a:lnTo>
                  <a:pt x="51" y="82"/>
                </a:lnTo>
                <a:lnTo>
                  <a:pt x="91" y="60"/>
                </a:lnTo>
                <a:lnTo>
                  <a:pt x="94" y="52"/>
                </a:lnTo>
                <a:lnTo>
                  <a:pt x="96" y="18"/>
                </a:lnTo>
                <a:lnTo>
                  <a:pt x="106" y="16"/>
                </a:lnTo>
                <a:lnTo>
                  <a:pt x="112" y="6"/>
                </a:lnTo>
                <a:lnTo>
                  <a:pt x="114" y="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4" name="Freeform 74"/>
          <p:cNvSpPr>
            <a:spLocks/>
          </p:cNvSpPr>
          <p:nvPr/>
        </p:nvSpPr>
        <p:spPr bwMode="auto">
          <a:xfrm>
            <a:off x="5398130" y="2491869"/>
            <a:ext cx="47782" cy="41604"/>
          </a:xfrm>
          <a:custGeom>
            <a:avLst/>
            <a:gdLst>
              <a:gd name="T0" fmla="*/ 0 w 29"/>
              <a:gd name="T1" fmla="*/ 34 h 34"/>
              <a:gd name="T2" fmla="*/ 13 w 29"/>
              <a:gd name="T3" fmla="*/ 8 h 34"/>
              <a:gd name="T4" fmla="*/ 17 w 29"/>
              <a:gd name="T5" fmla="*/ 4 h 34"/>
              <a:gd name="T6" fmla="*/ 17 w 29"/>
              <a:gd name="T7" fmla="*/ 0 h 34"/>
              <a:gd name="T8" fmla="*/ 25 w 29"/>
              <a:gd name="T9" fmla="*/ 0 h 34"/>
              <a:gd name="T10" fmla="*/ 23 w 29"/>
              <a:gd name="T11" fmla="*/ 4 h 34"/>
              <a:gd name="T12" fmla="*/ 27 w 29"/>
              <a:gd name="T13" fmla="*/ 6 h 34"/>
              <a:gd name="T14" fmla="*/ 29 w 29"/>
              <a:gd name="T15" fmla="*/ 10 h 34"/>
              <a:gd name="T16" fmla="*/ 23 w 29"/>
              <a:gd name="T17" fmla="*/ 16 h 34"/>
              <a:gd name="T18" fmla="*/ 23 w 29"/>
              <a:gd name="T19" fmla="*/ 18 h 34"/>
              <a:gd name="T20" fmla="*/ 17 w 29"/>
              <a:gd name="T21" fmla="*/ 18 h 34"/>
              <a:gd name="T22" fmla="*/ 15 w 29"/>
              <a:gd name="T23" fmla="*/ 22 h 34"/>
              <a:gd name="T24" fmla="*/ 17 w 29"/>
              <a:gd name="T25" fmla="*/ 24 h 34"/>
              <a:gd name="T26" fmla="*/ 9 w 29"/>
              <a:gd name="T27" fmla="*/ 30 h 34"/>
              <a:gd name="T28" fmla="*/ 7 w 29"/>
              <a:gd name="T29" fmla="*/ 30 h 34"/>
              <a:gd name="T30" fmla="*/ 7 w 29"/>
              <a:gd name="T31" fmla="*/ 34 h 34"/>
              <a:gd name="T32" fmla="*/ 0 w 29"/>
              <a:gd name="T33" fmla="*/ 34 h 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9"/>
              <a:gd name="T52" fmla="*/ 0 h 34"/>
              <a:gd name="T53" fmla="*/ 29 w 29"/>
              <a:gd name="T54" fmla="*/ 34 h 3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9" h="34">
                <a:moveTo>
                  <a:pt x="0" y="34"/>
                </a:moveTo>
                <a:lnTo>
                  <a:pt x="13" y="8"/>
                </a:lnTo>
                <a:lnTo>
                  <a:pt x="17" y="4"/>
                </a:lnTo>
                <a:lnTo>
                  <a:pt x="17" y="0"/>
                </a:lnTo>
                <a:lnTo>
                  <a:pt x="25" y="0"/>
                </a:lnTo>
                <a:lnTo>
                  <a:pt x="23" y="4"/>
                </a:lnTo>
                <a:lnTo>
                  <a:pt x="27" y="6"/>
                </a:lnTo>
                <a:lnTo>
                  <a:pt x="29" y="10"/>
                </a:lnTo>
                <a:lnTo>
                  <a:pt x="23" y="16"/>
                </a:lnTo>
                <a:lnTo>
                  <a:pt x="23" y="18"/>
                </a:lnTo>
                <a:lnTo>
                  <a:pt x="17" y="18"/>
                </a:lnTo>
                <a:lnTo>
                  <a:pt x="15" y="22"/>
                </a:lnTo>
                <a:lnTo>
                  <a:pt x="17" y="24"/>
                </a:lnTo>
                <a:lnTo>
                  <a:pt x="9" y="30"/>
                </a:lnTo>
                <a:lnTo>
                  <a:pt x="7" y="30"/>
                </a:lnTo>
                <a:lnTo>
                  <a:pt x="7" y="34"/>
                </a:lnTo>
                <a:lnTo>
                  <a:pt x="0" y="3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5" name="Freeform 143"/>
          <p:cNvSpPr>
            <a:spLocks/>
          </p:cNvSpPr>
          <p:nvPr/>
        </p:nvSpPr>
        <p:spPr bwMode="auto">
          <a:xfrm>
            <a:off x="5389598" y="2555662"/>
            <a:ext cx="568252" cy="377210"/>
          </a:xfrm>
          <a:custGeom>
            <a:avLst/>
            <a:gdLst>
              <a:gd name="T0" fmla="*/ 325 w 349"/>
              <a:gd name="T1" fmla="*/ 180 h 306"/>
              <a:gd name="T2" fmla="*/ 300 w 349"/>
              <a:gd name="T3" fmla="*/ 176 h 306"/>
              <a:gd name="T4" fmla="*/ 282 w 349"/>
              <a:gd name="T5" fmla="*/ 158 h 306"/>
              <a:gd name="T6" fmla="*/ 272 w 349"/>
              <a:gd name="T7" fmla="*/ 146 h 306"/>
              <a:gd name="T8" fmla="*/ 264 w 349"/>
              <a:gd name="T9" fmla="*/ 136 h 306"/>
              <a:gd name="T10" fmla="*/ 257 w 349"/>
              <a:gd name="T11" fmla="*/ 122 h 306"/>
              <a:gd name="T12" fmla="*/ 255 w 349"/>
              <a:gd name="T13" fmla="*/ 108 h 306"/>
              <a:gd name="T14" fmla="*/ 243 w 349"/>
              <a:gd name="T15" fmla="*/ 96 h 306"/>
              <a:gd name="T16" fmla="*/ 233 w 349"/>
              <a:gd name="T17" fmla="*/ 84 h 306"/>
              <a:gd name="T18" fmla="*/ 217 w 349"/>
              <a:gd name="T19" fmla="*/ 70 h 306"/>
              <a:gd name="T20" fmla="*/ 198 w 349"/>
              <a:gd name="T21" fmla="*/ 60 h 306"/>
              <a:gd name="T22" fmla="*/ 149 w 349"/>
              <a:gd name="T23" fmla="*/ 48 h 306"/>
              <a:gd name="T24" fmla="*/ 139 w 349"/>
              <a:gd name="T25" fmla="*/ 34 h 306"/>
              <a:gd name="T26" fmla="*/ 119 w 349"/>
              <a:gd name="T27" fmla="*/ 20 h 306"/>
              <a:gd name="T28" fmla="*/ 74 w 349"/>
              <a:gd name="T29" fmla="*/ 0 h 306"/>
              <a:gd name="T30" fmla="*/ 37 w 349"/>
              <a:gd name="T31" fmla="*/ 12 h 306"/>
              <a:gd name="T32" fmla="*/ 49 w 349"/>
              <a:gd name="T33" fmla="*/ 34 h 306"/>
              <a:gd name="T34" fmla="*/ 33 w 349"/>
              <a:gd name="T35" fmla="*/ 44 h 306"/>
              <a:gd name="T36" fmla="*/ 23 w 349"/>
              <a:gd name="T37" fmla="*/ 58 h 306"/>
              <a:gd name="T38" fmla="*/ 6 w 349"/>
              <a:gd name="T39" fmla="*/ 54 h 306"/>
              <a:gd name="T40" fmla="*/ 0 w 349"/>
              <a:gd name="T41" fmla="*/ 80 h 306"/>
              <a:gd name="T42" fmla="*/ 9 w 349"/>
              <a:gd name="T43" fmla="*/ 80 h 306"/>
              <a:gd name="T44" fmla="*/ 25 w 349"/>
              <a:gd name="T45" fmla="*/ 106 h 306"/>
              <a:gd name="T46" fmla="*/ 39 w 349"/>
              <a:gd name="T47" fmla="*/ 130 h 306"/>
              <a:gd name="T48" fmla="*/ 47 w 349"/>
              <a:gd name="T49" fmla="*/ 150 h 306"/>
              <a:gd name="T50" fmla="*/ 62 w 349"/>
              <a:gd name="T51" fmla="*/ 158 h 306"/>
              <a:gd name="T52" fmla="*/ 72 w 349"/>
              <a:gd name="T53" fmla="*/ 194 h 306"/>
              <a:gd name="T54" fmla="*/ 96 w 349"/>
              <a:gd name="T55" fmla="*/ 226 h 306"/>
              <a:gd name="T56" fmla="*/ 107 w 349"/>
              <a:gd name="T57" fmla="*/ 250 h 306"/>
              <a:gd name="T58" fmla="*/ 125 w 349"/>
              <a:gd name="T59" fmla="*/ 272 h 306"/>
              <a:gd name="T60" fmla="*/ 133 w 349"/>
              <a:gd name="T61" fmla="*/ 286 h 306"/>
              <a:gd name="T62" fmla="*/ 137 w 349"/>
              <a:gd name="T63" fmla="*/ 290 h 306"/>
              <a:gd name="T64" fmla="*/ 147 w 349"/>
              <a:gd name="T65" fmla="*/ 280 h 306"/>
              <a:gd name="T66" fmla="*/ 178 w 349"/>
              <a:gd name="T67" fmla="*/ 282 h 306"/>
              <a:gd name="T68" fmla="*/ 194 w 349"/>
              <a:gd name="T69" fmla="*/ 306 h 306"/>
              <a:gd name="T70" fmla="*/ 213 w 349"/>
              <a:gd name="T71" fmla="*/ 282 h 306"/>
              <a:gd name="T72" fmla="*/ 235 w 349"/>
              <a:gd name="T73" fmla="*/ 258 h 306"/>
              <a:gd name="T74" fmla="*/ 260 w 349"/>
              <a:gd name="T75" fmla="*/ 252 h 306"/>
              <a:gd name="T76" fmla="*/ 288 w 349"/>
              <a:gd name="T77" fmla="*/ 246 h 306"/>
              <a:gd name="T78" fmla="*/ 311 w 349"/>
              <a:gd name="T79" fmla="*/ 236 h 306"/>
              <a:gd name="T80" fmla="*/ 337 w 349"/>
              <a:gd name="T81" fmla="*/ 228 h 306"/>
              <a:gd name="T82" fmla="*/ 343 w 349"/>
              <a:gd name="T83" fmla="*/ 210 h 306"/>
              <a:gd name="T84" fmla="*/ 349 w 349"/>
              <a:gd name="T85" fmla="*/ 192 h 306"/>
              <a:gd name="T86" fmla="*/ 337 w 349"/>
              <a:gd name="T87" fmla="*/ 184 h 30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49"/>
              <a:gd name="T133" fmla="*/ 0 h 306"/>
              <a:gd name="T134" fmla="*/ 349 w 349"/>
              <a:gd name="T135" fmla="*/ 306 h 30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349" h="306">
                <a:moveTo>
                  <a:pt x="337" y="184"/>
                </a:moveTo>
                <a:lnTo>
                  <a:pt x="325" y="180"/>
                </a:lnTo>
                <a:lnTo>
                  <a:pt x="311" y="178"/>
                </a:lnTo>
                <a:lnTo>
                  <a:pt x="300" y="176"/>
                </a:lnTo>
                <a:lnTo>
                  <a:pt x="288" y="174"/>
                </a:lnTo>
                <a:lnTo>
                  <a:pt x="282" y="158"/>
                </a:lnTo>
                <a:lnTo>
                  <a:pt x="272" y="150"/>
                </a:lnTo>
                <a:lnTo>
                  <a:pt x="272" y="146"/>
                </a:lnTo>
                <a:lnTo>
                  <a:pt x="268" y="142"/>
                </a:lnTo>
                <a:lnTo>
                  <a:pt x="264" y="136"/>
                </a:lnTo>
                <a:lnTo>
                  <a:pt x="262" y="130"/>
                </a:lnTo>
                <a:lnTo>
                  <a:pt x="257" y="122"/>
                </a:lnTo>
                <a:lnTo>
                  <a:pt x="257" y="114"/>
                </a:lnTo>
                <a:lnTo>
                  <a:pt x="255" y="108"/>
                </a:lnTo>
                <a:lnTo>
                  <a:pt x="255" y="106"/>
                </a:lnTo>
                <a:lnTo>
                  <a:pt x="243" y="96"/>
                </a:lnTo>
                <a:lnTo>
                  <a:pt x="243" y="92"/>
                </a:lnTo>
                <a:lnTo>
                  <a:pt x="233" y="84"/>
                </a:lnTo>
                <a:lnTo>
                  <a:pt x="227" y="70"/>
                </a:lnTo>
                <a:lnTo>
                  <a:pt x="217" y="70"/>
                </a:lnTo>
                <a:lnTo>
                  <a:pt x="211" y="64"/>
                </a:lnTo>
                <a:lnTo>
                  <a:pt x="198" y="60"/>
                </a:lnTo>
                <a:lnTo>
                  <a:pt x="168" y="58"/>
                </a:lnTo>
                <a:lnTo>
                  <a:pt x="149" y="48"/>
                </a:lnTo>
                <a:lnTo>
                  <a:pt x="149" y="34"/>
                </a:lnTo>
                <a:lnTo>
                  <a:pt x="139" y="34"/>
                </a:lnTo>
                <a:lnTo>
                  <a:pt x="135" y="26"/>
                </a:lnTo>
                <a:lnTo>
                  <a:pt x="119" y="20"/>
                </a:lnTo>
                <a:lnTo>
                  <a:pt x="100" y="6"/>
                </a:lnTo>
                <a:lnTo>
                  <a:pt x="74" y="0"/>
                </a:lnTo>
                <a:lnTo>
                  <a:pt x="70" y="6"/>
                </a:lnTo>
                <a:lnTo>
                  <a:pt x="37" y="12"/>
                </a:lnTo>
                <a:lnTo>
                  <a:pt x="57" y="30"/>
                </a:lnTo>
                <a:lnTo>
                  <a:pt x="49" y="34"/>
                </a:lnTo>
                <a:lnTo>
                  <a:pt x="47" y="42"/>
                </a:lnTo>
                <a:lnTo>
                  <a:pt x="33" y="44"/>
                </a:lnTo>
                <a:lnTo>
                  <a:pt x="29" y="54"/>
                </a:lnTo>
                <a:lnTo>
                  <a:pt x="23" y="58"/>
                </a:lnTo>
                <a:lnTo>
                  <a:pt x="6" y="56"/>
                </a:lnTo>
                <a:lnTo>
                  <a:pt x="6" y="54"/>
                </a:lnTo>
                <a:lnTo>
                  <a:pt x="4" y="70"/>
                </a:lnTo>
                <a:lnTo>
                  <a:pt x="0" y="80"/>
                </a:lnTo>
                <a:lnTo>
                  <a:pt x="2" y="78"/>
                </a:lnTo>
                <a:lnTo>
                  <a:pt x="9" y="80"/>
                </a:lnTo>
                <a:lnTo>
                  <a:pt x="17" y="98"/>
                </a:lnTo>
                <a:lnTo>
                  <a:pt x="25" y="106"/>
                </a:lnTo>
                <a:lnTo>
                  <a:pt x="33" y="120"/>
                </a:lnTo>
                <a:lnTo>
                  <a:pt x="39" y="130"/>
                </a:lnTo>
                <a:lnTo>
                  <a:pt x="43" y="142"/>
                </a:lnTo>
                <a:lnTo>
                  <a:pt x="47" y="150"/>
                </a:lnTo>
                <a:lnTo>
                  <a:pt x="53" y="150"/>
                </a:lnTo>
                <a:lnTo>
                  <a:pt x="62" y="158"/>
                </a:lnTo>
                <a:lnTo>
                  <a:pt x="74" y="184"/>
                </a:lnTo>
                <a:lnTo>
                  <a:pt x="72" y="194"/>
                </a:lnTo>
                <a:lnTo>
                  <a:pt x="78" y="216"/>
                </a:lnTo>
                <a:lnTo>
                  <a:pt x="96" y="226"/>
                </a:lnTo>
                <a:lnTo>
                  <a:pt x="104" y="236"/>
                </a:lnTo>
                <a:lnTo>
                  <a:pt x="107" y="250"/>
                </a:lnTo>
                <a:lnTo>
                  <a:pt x="115" y="264"/>
                </a:lnTo>
                <a:lnTo>
                  <a:pt x="125" y="272"/>
                </a:lnTo>
                <a:lnTo>
                  <a:pt x="127" y="278"/>
                </a:lnTo>
                <a:lnTo>
                  <a:pt x="133" y="286"/>
                </a:lnTo>
                <a:lnTo>
                  <a:pt x="133" y="292"/>
                </a:lnTo>
                <a:lnTo>
                  <a:pt x="137" y="290"/>
                </a:lnTo>
                <a:lnTo>
                  <a:pt x="139" y="286"/>
                </a:lnTo>
                <a:lnTo>
                  <a:pt x="147" y="280"/>
                </a:lnTo>
                <a:lnTo>
                  <a:pt x="162" y="276"/>
                </a:lnTo>
                <a:lnTo>
                  <a:pt x="178" y="282"/>
                </a:lnTo>
                <a:lnTo>
                  <a:pt x="194" y="286"/>
                </a:lnTo>
                <a:lnTo>
                  <a:pt x="194" y="306"/>
                </a:lnTo>
                <a:lnTo>
                  <a:pt x="204" y="294"/>
                </a:lnTo>
                <a:lnTo>
                  <a:pt x="213" y="282"/>
                </a:lnTo>
                <a:lnTo>
                  <a:pt x="223" y="270"/>
                </a:lnTo>
                <a:lnTo>
                  <a:pt x="235" y="258"/>
                </a:lnTo>
                <a:lnTo>
                  <a:pt x="249" y="256"/>
                </a:lnTo>
                <a:lnTo>
                  <a:pt x="260" y="252"/>
                </a:lnTo>
                <a:lnTo>
                  <a:pt x="274" y="248"/>
                </a:lnTo>
                <a:lnTo>
                  <a:pt x="288" y="246"/>
                </a:lnTo>
                <a:lnTo>
                  <a:pt x="300" y="242"/>
                </a:lnTo>
                <a:lnTo>
                  <a:pt x="311" y="236"/>
                </a:lnTo>
                <a:lnTo>
                  <a:pt x="325" y="232"/>
                </a:lnTo>
                <a:lnTo>
                  <a:pt x="337" y="228"/>
                </a:lnTo>
                <a:lnTo>
                  <a:pt x="339" y="220"/>
                </a:lnTo>
                <a:lnTo>
                  <a:pt x="343" y="210"/>
                </a:lnTo>
                <a:lnTo>
                  <a:pt x="345" y="202"/>
                </a:lnTo>
                <a:lnTo>
                  <a:pt x="349" y="192"/>
                </a:lnTo>
                <a:lnTo>
                  <a:pt x="341" y="180"/>
                </a:lnTo>
                <a:lnTo>
                  <a:pt x="337" y="18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6" name="Freeform 65"/>
          <p:cNvSpPr>
            <a:spLocks/>
          </p:cNvSpPr>
          <p:nvPr/>
        </p:nvSpPr>
        <p:spPr bwMode="auto">
          <a:xfrm>
            <a:off x="5625088" y="2317132"/>
            <a:ext cx="83616" cy="66566"/>
          </a:xfrm>
          <a:custGeom>
            <a:avLst/>
            <a:gdLst>
              <a:gd name="T0" fmla="*/ 23 w 51"/>
              <a:gd name="T1" fmla="*/ 36 h 54"/>
              <a:gd name="T2" fmla="*/ 25 w 51"/>
              <a:gd name="T3" fmla="*/ 36 h 54"/>
              <a:gd name="T4" fmla="*/ 31 w 51"/>
              <a:gd name="T5" fmla="*/ 40 h 54"/>
              <a:gd name="T6" fmla="*/ 39 w 51"/>
              <a:gd name="T7" fmla="*/ 40 h 54"/>
              <a:gd name="T8" fmla="*/ 41 w 51"/>
              <a:gd name="T9" fmla="*/ 46 h 54"/>
              <a:gd name="T10" fmla="*/ 43 w 51"/>
              <a:gd name="T11" fmla="*/ 54 h 54"/>
              <a:gd name="T12" fmla="*/ 45 w 51"/>
              <a:gd name="T13" fmla="*/ 54 h 54"/>
              <a:gd name="T14" fmla="*/ 51 w 51"/>
              <a:gd name="T15" fmla="*/ 54 h 54"/>
              <a:gd name="T16" fmla="*/ 49 w 51"/>
              <a:gd name="T17" fmla="*/ 48 h 54"/>
              <a:gd name="T18" fmla="*/ 51 w 51"/>
              <a:gd name="T19" fmla="*/ 46 h 54"/>
              <a:gd name="T20" fmla="*/ 51 w 51"/>
              <a:gd name="T21" fmla="*/ 44 h 54"/>
              <a:gd name="T22" fmla="*/ 49 w 51"/>
              <a:gd name="T23" fmla="*/ 42 h 54"/>
              <a:gd name="T24" fmla="*/ 51 w 51"/>
              <a:gd name="T25" fmla="*/ 38 h 54"/>
              <a:gd name="T26" fmla="*/ 45 w 51"/>
              <a:gd name="T27" fmla="*/ 38 h 54"/>
              <a:gd name="T28" fmla="*/ 39 w 51"/>
              <a:gd name="T29" fmla="*/ 30 h 54"/>
              <a:gd name="T30" fmla="*/ 37 w 51"/>
              <a:gd name="T31" fmla="*/ 28 h 54"/>
              <a:gd name="T32" fmla="*/ 41 w 51"/>
              <a:gd name="T33" fmla="*/ 28 h 54"/>
              <a:gd name="T34" fmla="*/ 41 w 51"/>
              <a:gd name="T35" fmla="*/ 24 h 54"/>
              <a:gd name="T36" fmla="*/ 33 w 51"/>
              <a:gd name="T37" fmla="*/ 16 h 54"/>
              <a:gd name="T38" fmla="*/ 33 w 51"/>
              <a:gd name="T39" fmla="*/ 8 h 54"/>
              <a:gd name="T40" fmla="*/ 29 w 51"/>
              <a:gd name="T41" fmla="*/ 6 h 54"/>
              <a:gd name="T42" fmla="*/ 25 w 51"/>
              <a:gd name="T43" fmla="*/ 0 h 54"/>
              <a:gd name="T44" fmla="*/ 25 w 51"/>
              <a:gd name="T45" fmla="*/ 0 h 54"/>
              <a:gd name="T46" fmla="*/ 0 w 51"/>
              <a:gd name="T47" fmla="*/ 4 h 54"/>
              <a:gd name="T48" fmla="*/ 2 w 51"/>
              <a:gd name="T49" fmla="*/ 6 h 54"/>
              <a:gd name="T50" fmla="*/ 4 w 51"/>
              <a:gd name="T51" fmla="*/ 10 h 54"/>
              <a:gd name="T52" fmla="*/ 6 w 51"/>
              <a:gd name="T53" fmla="*/ 22 h 54"/>
              <a:gd name="T54" fmla="*/ 8 w 51"/>
              <a:gd name="T55" fmla="*/ 24 h 54"/>
              <a:gd name="T56" fmla="*/ 21 w 51"/>
              <a:gd name="T57" fmla="*/ 34 h 54"/>
              <a:gd name="T58" fmla="*/ 23 w 51"/>
              <a:gd name="T59" fmla="*/ 36 h 5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51"/>
              <a:gd name="T91" fmla="*/ 0 h 54"/>
              <a:gd name="T92" fmla="*/ 51 w 51"/>
              <a:gd name="T93" fmla="*/ 54 h 5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51" h="54">
                <a:moveTo>
                  <a:pt x="23" y="36"/>
                </a:moveTo>
                <a:lnTo>
                  <a:pt x="25" y="36"/>
                </a:lnTo>
                <a:lnTo>
                  <a:pt x="31" y="40"/>
                </a:lnTo>
                <a:lnTo>
                  <a:pt x="39" y="40"/>
                </a:lnTo>
                <a:lnTo>
                  <a:pt x="41" y="46"/>
                </a:lnTo>
                <a:lnTo>
                  <a:pt x="43" y="54"/>
                </a:lnTo>
                <a:lnTo>
                  <a:pt x="45" y="54"/>
                </a:lnTo>
                <a:lnTo>
                  <a:pt x="51" y="54"/>
                </a:lnTo>
                <a:lnTo>
                  <a:pt x="49" y="48"/>
                </a:lnTo>
                <a:lnTo>
                  <a:pt x="51" y="46"/>
                </a:lnTo>
                <a:lnTo>
                  <a:pt x="51" y="44"/>
                </a:lnTo>
                <a:lnTo>
                  <a:pt x="49" y="42"/>
                </a:lnTo>
                <a:lnTo>
                  <a:pt x="51" y="38"/>
                </a:lnTo>
                <a:lnTo>
                  <a:pt x="45" y="38"/>
                </a:lnTo>
                <a:lnTo>
                  <a:pt x="39" y="30"/>
                </a:lnTo>
                <a:lnTo>
                  <a:pt x="37" y="28"/>
                </a:lnTo>
                <a:lnTo>
                  <a:pt x="41" y="28"/>
                </a:lnTo>
                <a:lnTo>
                  <a:pt x="41" y="24"/>
                </a:lnTo>
                <a:lnTo>
                  <a:pt x="33" y="16"/>
                </a:lnTo>
                <a:lnTo>
                  <a:pt x="33" y="8"/>
                </a:lnTo>
                <a:lnTo>
                  <a:pt x="29" y="6"/>
                </a:lnTo>
                <a:lnTo>
                  <a:pt x="25" y="0"/>
                </a:lnTo>
                <a:lnTo>
                  <a:pt x="0" y="4"/>
                </a:lnTo>
                <a:lnTo>
                  <a:pt x="2" y="6"/>
                </a:lnTo>
                <a:lnTo>
                  <a:pt x="4" y="10"/>
                </a:lnTo>
                <a:lnTo>
                  <a:pt x="6" y="22"/>
                </a:lnTo>
                <a:lnTo>
                  <a:pt x="8" y="24"/>
                </a:lnTo>
                <a:lnTo>
                  <a:pt x="21" y="34"/>
                </a:lnTo>
                <a:lnTo>
                  <a:pt x="23" y="3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7" name="Freeform 66"/>
          <p:cNvSpPr>
            <a:spLocks/>
          </p:cNvSpPr>
          <p:nvPr/>
        </p:nvSpPr>
        <p:spPr bwMode="auto">
          <a:xfrm>
            <a:off x="5662631" y="2361510"/>
            <a:ext cx="32423" cy="22188"/>
          </a:xfrm>
          <a:custGeom>
            <a:avLst/>
            <a:gdLst>
              <a:gd name="T0" fmla="*/ 0 w 20"/>
              <a:gd name="T1" fmla="*/ 0 h 18"/>
              <a:gd name="T2" fmla="*/ 2 w 20"/>
              <a:gd name="T3" fmla="*/ 0 h 18"/>
              <a:gd name="T4" fmla="*/ 8 w 20"/>
              <a:gd name="T5" fmla="*/ 4 h 18"/>
              <a:gd name="T6" fmla="*/ 16 w 20"/>
              <a:gd name="T7" fmla="*/ 4 h 18"/>
              <a:gd name="T8" fmla="*/ 18 w 20"/>
              <a:gd name="T9" fmla="*/ 10 h 18"/>
              <a:gd name="T10" fmla="*/ 20 w 20"/>
              <a:gd name="T11" fmla="*/ 18 h 18"/>
              <a:gd name="T12" fmla="*/ 10 w 20"/>
              <a:gd name="T13" fmla="*/ 16 h 18"/>
              <a:gd name="T14" fmla="*/ 0 w 20"/>
              <a:gd name="T15" fmla="*/ 0 h 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"/>
              <a:gd name="T25" fmla="*/ 0 h 18"/>
              <a:gd name="T26" fmla="*/ 20 w 20"/>
              <a:gd name="T27" fmla="*/ 18 h 1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" h="18">
                <a:moveTo>
                  <a:pt x="0" y="0"/>
                </a:moveTo>
                <a:lnTo>
                  <a:pt x="2" y="0"/>
                </a:lnTo>
                <a:lnTo>
                  <a:pt x="8" y="4"/>
                </a:lnTo>
                <a:lnTo>
                  <a:pt x="16" y="4"/>
                </a:lnTo>
                <a:lnTo>
                  <a:pt x="18" y="10"/>
                </a:lnTo>
                <a:lnTo>
                  <a:pt x="20" y="18"/>
                </a:lnTo>
                <a:lnTo>
                  <a:pt x="10" y="16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8" name="Freeform 72"/>
          <p:cNvSpPr>
            <a:spLocks/>
          </p:cNvSpPr>
          <p:nvPr/>
        </p:nvSpPr>
        <p:spPr bwMode="auto">
          <a:xfrm>
            <a:off x="5160931" y="2297716"/>
            <a:ext cx="501700" cy="169190"/>
          </a:xfrm>
          <a:custGeom>
            <a:avLst/>
            <a:gdLst>
              <a:gd name="T0" fmla="*/ 293 w 308"/>
              <a:gd name="T1" fmla="*/ 40 h 138"/>
              <a:gd name="T2" fmla="*/ 289 w 308"/>
              <a:gd name="T3" fmla="*/ 26 h 138"/>
              <a:gd name="T4" fmla="*/ 285 w 308"/>
              <a:gd name="T5" fmla="*/ 20 h 138"/>
              <a:gd name="T6" fmla="*/ 267 w 308"/>
              <a:gd name="T7" fmla="*/ 14 h 138"/>
              <a:gd name="T8" fmla="*/ 253 w 308"/>
              <a:gd name="T9" fmla="*/ 10 h 138"/>
              <a:gd name="T10" fmla="*/ 218 w 308"/>
              <a:gd name="T11" fmla="*/ 22 h 138"/>
              <a:gd name="T12" fmla="*/ 193 w 308"/>
              <a:gd name="T13" fmla="*/ 22 h 138"/>
              <a:gd name="T14" fmla="*/ 177 w 308"/>
              <a:gd name="T15" fmla="*/ 18 h 138"/>
              <a:gd name="T16" fmla="*/ 165 w 308"/>
              <a:gd name="T17" fmla="*/ 8 h 138"/>
              <a:gd name="T18" fmla="*/ 157 w 308"/>
              <a:gd name="T19" fmla="*/ 8 h 138"/>
              <a:gd name="T20" fmla="*/ 149 w 308"/>
              <a:gd name="T21" fmla="*/ 0 h 138"/>
              <a:gd name="T22" fmla="*/ 120 w 308"/>
              <a:gd name="T23" fmla="*/ 2 h 138"/>
              <a:gd name="T24" fmla="*/ 83 w 308"/>
              <a:gd name="T25" fmla="*/ 24 h 138"/>
              <a:gd name="T26" fmla="*/ 49 w 308"/>
              <a:gd name="T27" fmla="*/ 24 h 138"/>
              <a:gd name="T28" fmla="*/ 61 w 308"/>
              <a:gd name="T29" fmla="*/ 30 h 138"/>
              <a:gd name="T30" fmla="*/ 45 w 308"/>
              <a:gd name="T31" fmla="*/ 32 h 138"/>
              <a:gd name="T32" fmla="*/ 45 w 308"/>
              <a:gd name="T33" fmla="*/ 38 h 138"/>
              <a:gd name="T34" fmla="*/ 32 w 308"/>
              <a:gd name="T35" fmla="*/ 36 h 138"/>
              <a:gd name="T36" fmla="*/ 28 w 308"/>
              <a:gd name="T37" fmla="*/ 38 h 138"/>
              <a:gd name="T38" fmla="*/ 10 w 308"/>
              <a:gd name="T39" fmla="*/ 38 h 138"/>
              <a:gd name="T40" fmla="*/ 0 w 308"/>
              <a:gd name="T41" fmla="*/ 50 h 138"/>
              <a:gd name="T42" fmla="*/ 12 w 308"/>
              <a:gd name="T43" fmla="*/ 56 h 138"/>
              <a:gd name="T44" fmla="*/ 14 w 308"/>
              <a:gd name="T45" fmla="*/ 72 h 138"/>
              <a:gd name="T46" fmla="*/ 16 w 308"/>
              <a:gd name="T47" fmla="*/ 80 h 138"/>
              <a:gd name="T48" fmla="*/ 6 w 308"/>
              <a:gd name="T49" fmla="*/ 76 h 138"/>
              <a:gd name="T50" fmla="*/ 4 w 308"/>
              <a:gd name="T51" fmla="*/ 84 h 138"/>
              <a:gd name="T52" fmla="*/ 18 w 308"/>
              <a:gd name="T53" fmla="*/ 92 h 138"/>
              <a:gd name="T54" fmla="*/ 18 w 308"/>
              <a:gd name="T55" fmla="*/ 98 h 138"/>
              <a:gd name="T56" fmla="*/ 20 w 308"/>
              <a:gd name="T57" fmla="*/ 102 h 138"/>
              <a:gd name="T58" fmla="*/ 20 w 308"/>
              <a:gd name="T59" fmla="*/ 110 h 138"/>
              <a:gd name="T60" fmla="*/ 34 w 308"/>
              <a:gd name="T61" fmla="*/ 108 h 138"/>
              <a:gd name="T62" fmla="*/ 24 w 308"/>
              <a:gd name="T63" fmla="*/ 116 h 138"/>
              <a:gd name="T64" fmla="*/ 32 w 308"/>
              <a:gd name="T65" fmla="*/ 116 h 138"/>
              <a:gd name="T66" fmla="*/ 36 w 308"/>
              <a:gd name="T67" fmla="*/ 114 h 138"/>
              <a:gd name="T68" fmla="*/ 45 w 308"/>
              <a:gd name="T69" fmla="*/ 118 h 138"/>
              <a:gd name="T70" fmla="*/ 49 w 308"/>
              <a:gd name="T71" fmla="*/ 118 h 138"/>
              <a:gd name="T72" fmla="*/ 53 w 308"/>
              <a:gd name="T73" fmla="*/ 126 h 138"/>
              <a:gd name="T74" fmla="*/ 73 w 308"/>
              <a:gd name="T75" fmla="*/ 126 h 138"/>
              <a:gd name="T76" fmla="*/ 81 w 308"/>
              <a:gd name="T77" fmla="*/ 114 h 138"/>
              <a:gd name="T78" fmla="*/ 106 w 308"/>
              <a:gd name="T79" fmla="*/ 130 h 138"/>
              <a:gd name="T80" fmla="*/ 132 w 308"/>
              <a:gd name="T81" fmla="*/ 124 h 138"/>
              <a:gd name="T82" fmla="*/ 142 w 308"/>
              <a:gd name="T83" fmla="*/ 114 h 138"/>
              <a:gd name="T84" fmla="*/ 159 w 308"/>
              <a:gd name="T85" fmla="*/ 120 h 138"/>
              <a:gd name="T86" fmla="*/ 165 w 308"/>
              <a:gd name="T87" fmla="*/ 114 h 138"/>
              <a:gd name="T88" fmla="*/ 163 w 308"/>
              <a:gd name="T89" fmla="*/ 122 h 138"/>
              <a:gd name="T90" fmla="*/ 165 w 308"/>
              <a:gd name="T91" fmla="*/ 138 h 138"/>
              <a:gd name="T92" fmla="*/ 169 w 308"/>
              <a:gd name="T93" fmla="*/ 132 h 138"/>
              <a:gd name="T94" fmla="*/ 175 w 308"/>
              <a:gd name="T95" fmla="*/ 126 h 138"/>
              <a:gd name="T96" fmla="*/ 175 w 308"/>
              <a:gd name="T97" fmla="*/ 114 h 138"/>
              <a:gd name="T98" fmla="*/ 181 w 308"/>
              <a:gd name="T99" fmla="*/ 118 h 138"/>
              <a:gd name="T100" fmla="*/ 202 w 308"/>
              <a:gd name="T101" fmla="*/ 112 h 138"/>
              <a:gd name="T102" fmla="*/ 216 w 308"/>
              <a:gd name="T103" fmla="*/ 118 h 138"/>
              <a:gd name="T104" fmla="*/ 259 w 308"/>
              <a:gd name="T105" fmla="*/ 108 h 138"/>
              <a:gd name="T106" fmla="*/ 269 w 308"/>
              <a:gd name="T107" fmla="*/ 108 h 138"/>
              <a:gd name="T108" fmla="*/ 279 w 308"/>
              <a:gd name="T109" fmla="*/ 100 h 138"/>
              <a:gd name="T110" fmla="*/ 298 w 308"/>
              <a:gd name="T111" fmla="*/ 102 h 138"/>
              <a:gd name="T112" fmla="*/ 306 w 308"/>
              <a:gd name="T113" fmla="*/ 108 h 138"/>
              <a:gd name="T114" fmla="*/ 308 w 308"/>
              <a:gd name="T115" fmla="*/ 100 h 138"/>
              <a:gd name="T116" fmla="*/ 300 w 308"/>
              <a:gd name="T117" fmla="*/ 68 h 138"/>
              <a:gd name="T118" fmla="*/ 302 w 308"/>
              <a:gd name="T119" fmla="*/ 56 h 13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08"/>
              <a:gd name="T181" fmla="*/ 0 h 138"/>
              <a:gd name="T182" fmla="*/ 308 w 308"/>
              <a:gd name="T183" fmla="*/ 138 h 13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08" h="138">
                <a:moveTo>
                  <a:pt x="306" y="50"/>
                </a:moveTo>
                <a:lnTo>
                  <a:pt x="293" y="40"/>
                </a:lnTo>
                <a:lnTo>
                  <a:pt x="291" y="38"/>
                </a:lnTo>
                <a:lnTo>
                  <a:pt x="289" y="26"/>
                </a:lnTo>
                <a:lnTo>
                  <a:pt x="287" y="22"/>
                </a:lnTo>
                <a:lnTo>
                  <a:pt x="285" y="20"/>
                </a:lnTo>
                <a:lnTo>
                  <a:pt x="275" y="10"/>
                </a:lnTo>
                <a:lnTo>
                  <a:pt x="267" y="14"/>
                </a:lnTo>
                <a:lnTo>
                  <a:pt x="255" y="12"/>
                </a:lnTo>
                <a:lnTo>
                  <a:pt x="253" y="10"/>
                </a:lnTo>
                <a:lnTo>
                  <a:pt x="236" y="24"/>
                </a:lnTo>
                <a:lnTo>
                  <a:pt x="218" y="22"/>
                </a:lnTo>
                <a:lnTo>
                  <a:pt x="198" y="26"/>
                </a:lnTo>
                <a:lnTo>
                  <a:pt x="193" y="22"/>
                </a:lnTo>
                <a:lnTo>
                  <a:pt x="189" y="24"/>
                </a:lnTo>
                <a:lnTo>
                  <a:pt x="177" y="18"/>
                </a:lnTo>
                <a:lnTo>
                  <a:pt x="169" y="18"/>
                </a:lnTo>
                <a:lnTo>
                  <a:pt x="165" y="8"/>
                </a:lnTo>
                <a:lnTo>
                  <a:pt x="161" y="10"/>
                </a:lnTo>
                <a:lnTo>
                  <a:pt x="157" y="8"/>
                </a:lnTo>
                <a:lnTo>
                  <a:pt x="153" y="6"/>
                </a:lnTo>
                <a:lnTo>
                  <a:pt x="149" y="0"/>
                </a:lnTo>
                <a:lnTo>
                  <a:pt x="144" y="2"/>
                </a:lnTo>
                <a:lnTo>
                  <a:pt x="120" y="2"/>
                </a:lnTo>
                <a:lnTo>
                  <a:pt x="104" y="8"/>
                </a:lnTo>
                <a:lnTo>
                  <a:pt x="83" y="24"/>
                </a:lnTo>
                <a:lnTo>
                  <a:pt x="51" y="18"/>
                </a:lnTo>
                <a:lnTo>
                  <a:pt x="49" y="24"/>
                </a:lnTo>
                <a:lnTo>
                  <a:pt x="51" y="28"/>
                </a:lnTo>
                <a:lnTo>
                  <a:pt x="61" y="30"/>
                </a:lnTo>
                <a:lnTo>
                  <a:pt x="49" y="32"/>
                </a:lnTo>
                <a:lnTo>
                  <a:pt x="45" y="32"/>
                </a:lnTo>
                <a:lnTo>
                  <a:pt x="49" y="36"/>
                </a:lnTo>
                <a:lnTo>
                  <a:pt x="45" y="38"/>
                </a:lnTo>
                <a:lnTo>
                  <a:pt x="32" y="38"/>
                </a:lnTo>
                <a:lnTo>
                  <a:pt x="32" y="36"/>
                </a:lnTo>
                <a:lnTo>
                  <a:pt x="26" y="34"/>
                </a:lnTo>
                <a:lnTo>
                  <a:pt x="28" y="38"/>
                </a:lnTo>
                <a:lnTo>
                  <a:pt x="20" y="36"/>
                </a:lnTo>
                <a:lnTo>
                  <a:pt x="10" y="38"/>
                </a:lnTo>
                <a:lnTo>
                  <a:pt x="4" y="46"/>
                </a:lnTo>
                <a:lnTo>
                  <a:pt x="0" y="50"/>
                </a:lnTo>
                <a:lnTo>
                  <a:pt x="0" y="56"/>
                </a:lnTo>
                <a:lnTo>
                  <a:pt x="12" y="56"/>
                </a:lnTo>
                <a:lnTo>
                  <a:pt x="10" y="64"/>
                </a:lnTo>
                <a:lnTo>
                  <a:pt x="14" y="72"/>
                </a:lnTo>
                <a:lnTo>
                  <a:pt x="12" y="76"/>
                </a:lnTo>
                <a:lnTo>
                  <a:pt x="16" y="80"/>
                </a:lnTo>
                <a:lnTo>
                  <a:pt x="8" y="80"/>
                </a:lnTo>
                <a:lnTo>
                  <a:pt x="6" y="76"/>
                </a:lnTo>
                <a:lnTo>
                  <a:pt x="4" y="82"/>
                </a:lnTo>
                <a:lnTo>
                  <a:pt x="4" y="84"/>
                </a:lnTo>
                <a:lnTo>
                  <a:pt x="18" y="90"/>
                </a:lnTo>
                <a:lnTo>
                  <a:pt x="18" y="92"/>
                </a:lnTo>
                <a:lnTo>
                  <a:pt x="16" y="96"/>
                </a:lnTo>
                <a:lnTo>
                  <a:pt x="18" y="98"/>
                </a:lnTo>
                <a:lnTo>
                  <a:pt x="22" y="98"/>
                </a:lnTo>
                <a:lnTo>
                  <a:pt x="20" y="102"/>
                </a:lnTo>
                <a:lnTo>
                  <a:pt x="24" y="106"/>
                </a:lnTo>
                <a:lnTo>
                  <a:pt x="20" y="110"/>
                </a:lnTo>
                <a:lnTo>
                  <a:pt x="22" y="110"/>
                </a:lnTo>
                <a:lnTo>
                  <a:pt x="34" y="108"/>
                </a:lnTo>
                <a:lnTo>
                  <a:pt x="38" y="110"/>
                </a:lnTo>
                <a:lnTo>
                  <a:pt x="24" y="116"/>
                </a:lnTo>
                <a:lnTo>
                  <a:pt x="22" y="118"/>
                </a:lnTo>
                <a:lnTo>
                  <a:pt x="32" y="116"/>
                </a:lnTo>
                <a:lnTo>
                  <a:pt x="34" y="118"/>
                </a:lnTo>
                <a:lnTo>
                  <a:pt x="36" y="114"/>
                </a:lnTo>
                <a:lnTo>
                  <a:pt x="42" y="114"/>
                </a:lnTo>
                <a:lnTo>
                  <a:pt x="45" y="118"/>
                </a:lnTo>
                <a:lnTo>
                  <a:pt x="47" y="116"/>
                </a:lnTo>
                <a:lnTo>
                  <a:pt x="49" y="118"/>
                </a:lnTo>
                <a:lnTo>
                  <a:pt x="51" y="122"/>
                </a:lnTo>
                <a:lnTo>
                  <a:pt x="53" y="126"/>
                </a:lnTo>
                <a:lnTo>
                  <a:pt x="63" y="128"/>
                </a:lnTo>
                <a:lnTo>
                  <a:pt x="73" y="126"/>
                </a:lnTo>
                <a:lnTo>
                  <a:pt x="75" y="114"/>
                </a:lnTo>
                <a:lnTo>
                  <a:pt x="81" y="114"/>
                </a:lnTo>
                <a:lnTo>
                  <a:pt x="96" y="120"/>
                </a:lnTo>
                <a:lnTo>
                  <a:pt x="106" y="130"/>
                </a:lnTo>
                <a:lnTo>
                  <a:pt x="112" y="130"/>
                </a:lnTo>
                <a:lnTo>
                  <a:pt x="132" y="124"/>
                </a:lnTo>
                <a:lnTo>
                  <a:pt x="140" y="116"/>
                </a:lnTo>
                <a:lnTo>
                  <a:pt x="142" y="114"/>
                </a:lnTo>
                <a:lnTo>
                  <a:pt x="155" y="120"/>
                </a:lnTo>
                <a:lnTo>
                  <a:pt x="159" y="120"/>
                </a:lnTo>
                <a:lnTo>
                  <a:pt x="159" y="116"/>
                </a:lnTo>
                <a:lnTo>
                  <a:pt x="165" y="114"/>
                </a:lnTo>
                <a:lnTo>
                  <a:pt x="167" y="116"/>
                </a:lnTo>
                <a:lnTo>
                  <a:pt x="163" y="122"/>
                </a:lnTo>
                <a:lnTo>
                  <a:pt x="161" y="136"/>
                </a:lnTo>
                <a:lnTo>
                  <a:pt x="165" y="138"/>
                </a:lnTo>
                <a:lnTo>
                  <a:pt x="165" y="134"/>
                </a:lnTo>
                <a:lnTo>
                  <a:pt x="169" y="132"/>
                </a:lnTo>
                <a:lnTo>
                  <a:pt x="169" y="128"/>
                </a:lnTo>
                <a:lnTo>
                  <a:pt x="175" y="126"/>
                </a:lnTo>
                <a:lnTo>
                  <a:pt x="173" y="122"/>
                </a:lnTo>
                <a:lnTo>
                  <a:pt x="175" y="114"/>
                </a:lnTo>
                <a:lnTo>
                  <a:pt x="181" y="116"/>
                </a:lnTo>
                <a:lnTo>
                  <a:pt x="181" y="118"/>
                </a:lnTo>
                <a:lnTo>
                  <a:pt x="189" y="118"/>
                </a:lnTo>
                <a:lnTo>
                  <a:pt x="202" y="112"/>
                </a:lnTo>
                <a:lnTo>
                  <a:pt x="208" y="116"/>
                </a:lnTo>
                <a:lnTo>
                  <a:pt x="216" y="118"/>
                </a:lnTo>
                <a:lnTo>
                  <a:pt x="242" y="108"/>
                </a:lnTo>
                <a:lnTo>
                  <a:pt x="259" y="108"/>
                </a:lnTo>
                <a:lnTo>
                  <a:pt x="265" y="104"/>
                </a:lnTo>
                <a:lnTo>
                  <a:pt x="269" y="108"/>
                </a:lnTo>
                <a:lnTo>
                  <a:pt x="279" y="100"/>
                </a:lnTo>
                <a:lnTo>
                  <a:pt x="285" y="102"/>
                </a:lnTo>
                <a:lnTo>
                  <a:pt x="298" y="102"/>
                </a:lnTo>
                <a:lnTo>
                  <a:pt x="302" y="106"/>
                </a:lnTo>
                <a:lnTo>
                  <a:pt x="306" y="108"/>
                </a:lnTo>
                <a:lnTo>
                  <a:pt x="308" y="104"/>
                </a:lnTo>
                <a:lnTo>
                  <a:pt x="308" y="100"/>
                </a:lnTo>
                <a:lnTo>
                  <a:pt x="300" y="92"/>
                </a:lnTo>
                <a:lnTo>
                  <a:pt x="300" y="68"/>
                </a:lnTo>
                <a:lnTo>
                  <a:pt x="298" y="60"/>
                </a:lnTo>
                <a:lnTo>
                  <a:pt x="302" y="56"/>
                </a:lnTo>
                <a:lnTo>
                  <a:pt x="306" y="5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51" name="Freeform 107"/>
          <p:cNvSpPr>
            <a:spLocks/>
          </p:cNvSpPr>
          <p:nvPr/>
        </p:nvSpPr>
        <p:spPr bwMode="auto">
          <a:xfrm>
            <a:off x="5328164" y="2471069"/>
            <a:ext cx="59726" cy="27737"/>
          </a:xfrm>
          <a:custGeom>
            <a:avLst/>
            <a:gdLst/>
            <a:ahLst/>
            <a:cxnLst>
              <a:cxn ang="0">
                <a:pos x="26" y="4"/>
              </a:cxn>
              <a:cxn ang="0">
                <a:pos x="35" y="0"/>
              </a:cxn>
              <a:cxn ang="0">
                <a:pos x="30" y="5"/>
              </a:cxn>
              <a:cxn ang="0">
                <a:pos x="26" y="13"/>
              </a:cxn>
              <a:cxn ang="0">
                <a:pos x="12" y="20"/>
              </a:cxn>
              <a:cxn ang="0">
                <a:pos x="4" y="18"/>
              </a:cxn>
              <a:cxn ang="0">
                <a:pos x="0" y="12"/>
              </a:cxn>
              <a:cxn ang="0">
                <a:pos x="11" y="8"/>
              </a:cxn>
              <a:cxn ang="0">
                <a:pos x="11" y="6"/>
              </a:cxn>
              <a:cxn ang="0">
                <a:pos x="26" y="4"/>
              </a:cxn>
            </a:cxnLst>
            <a:rect l="0" t="0" r="r" b="b"/>
            <a:pathLst>
              <a:path w="35" h="20">
                <a:moveTo>
                  <a:pt x="26" y="4"/>
                </a:moveTo>
                <a:lnTo>
                  <a:pt x="35" y="0"/>
                </a:lnTo>
                <a:lnTo>
                  <a:pt x="30" y="5"/>
                </a:lnTo>
                <a:lnTo>
                  <a:pt x="26" y="13"/>
                </a:lnTo>
                <a:lnTo>
                  <a:pt x="12" y="20"/>
                </a:lnTo>
                <a:lnTo>
                  <a:pt x="4" y="18"/>
                </a:lnTo>
                <a:lnTo>
                  <a:pt x="0" y="12"/>
                </a:lnTo>
                <a:lnTo>
                  <a:pt x="11" y="8"/>
                </a:lnTo>
                <a:lnTo>
                  <a:pt x="11" y="6"/>
                </a:lnTo>
                <a:lnTo>
                  <a:pt x="26" y="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69" name="Freeform 7"/>
          <p:cNvSpPr>
            <a:spLocks/>
          </p:cNvSpPr>
          <p:nvPr/>
        </p:nvSpPr>
        <p:spPr bwMode="auto">
          <a:xfrm>
            <a:off x="5007348" y="2290783"/>
            <a:ext cx="66552" cy="41604"/>
          </a:xfrm>
          <a:custGeom>
            <a:avLst/>
            <a:gdLst>
              <a:gd name="T0" fmla="*/ 4 w 41"/>
              <a:gd name="T1" fmla="*/ 6 h 34"/>
              <a:gd name="T2" fmla="*/ 6 w 41"/>
              <a:gd name="T3" fmla="*/ 2 h 34"/>
              <a:gd name="T4" fmla="*/ 10 w 41"/>
              <a:gd name="T5" fmla="*/ 2 h 34"/>
              <a:gd name="T6" fmla="*/ 14 w 41"/>
              <a:gd name="T7" fmla="*/ 4 h 34"/>
              <a:gd name="T8" fmla="*/ 16 w 41"/>
              <a:gd name="T9" fmla="*/ 0 h 34"/>
              <a:gd name="T10" fmla="*/ 32 w 41"/>
              <a:gd name="T11" fmla="*/ 2 h 34"/>
              <a:gd name="T12" fmla="*/ 39 w 41"/>
              <a:gd name="T13" fmla="*/ 8 h 34"/>
              <a:gd name="T14" fmla="*/ 41 w 41"/>
              <a:gd name="T15" fmla="*/ 22 h 34"/>
              <a:gd name="T16" fmla="*/ 36 w 41"/>
              <a:gd name="T17" fmla="*/ 26 h 34"/>
              <a:gd name="T18" fmla="*/ 28 w 41"/>
              <a:gd name="T19" fmla="*/ 26 h 34"/>
              <a:gd name="T20" fmla="*/ 20 w 41"/>
              <a:gd name="T21" fmla="*/ 32 h 34"/>
              <a:gd name="T22" fmla="*/ 8 w 41"/>
              <a:gd name="T23" fmla="*/ 34 h 34"/>
              <a:gd name="T24" fmla="*/ 4 w 41"/>
              <a:gd name="T25" fmla="*/ 28 h 34"/>
              <a:gd name="T26" fmla="*/ 0 w 41"/>
              <a:gd name="T27" fmla="*/ 22 h 34"/>
              <a:gd name="T28" fmla="*/ 2 w 41"/>
              <a:gd name="T29" fmla="*/ 6 h 34"/>
              <a:gd name="T30" fmla="*/ 4 w 41"/>
              <a:gd name="T31" fmla="*/ 6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1"/>
              <a:gd name="T49" fmla="*/ 0 h 34"/>
              <a:gd name="T50" fmla="*/ 41 w 41"/>
              <a:gd name="T51" fmla="*/ 34 h 3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1" h="34">
                <a:moveTo>
                  <a:pt x="4" y="6"/>
                </a:moveTo>
                <a:lnTo>
                  <a:pt x="6" y="2"/>
                </a:lnTo>
                <a:lnTo>
                  <a:pt x="10" y="2"/>
                </a:lnTo>
                <a:lnTo>
                  <a:pt x="14" y="4"/>
                </a:lnTo>
                <a:lnTo>
                  <a:pt x="16" y="0"/>
                </a:lnTo>
                <a:lnTo>
                  <a:pt x="32" y="2"/>
                </a:lnTo>
                <a:lnTo>
                  <a:pt x="39" y="8"/>
                </a:lnTo>
                <a:lnTo>
                  <a:pt x="41" y="22"/>
                </a:lnTo>
                <a:lnTo>
                  <a:pt x="36" y="26"/>
                </a:lnTo>
                <a:lnTo>
                  <a:pt x="28" y="26"/>
                </a:lnTo>
                <a:lnTo>
                  <a:pt x="20" y="32"/>
                </a:lnTo>
                <a:lnTo>
                  <a:pt x="8" y="34"/>
                </a:lnTo>
                <a:lnTo>
                  <a:pt x="4" y="28"/>
                </a:lnTo>
                <a:lnTo>
                  <a:pt x="0" y="22"/>
                </a:lnTo>
                <a:lnTo>
                  <a:pt x="2" y="6"/>
                </a:lnTo>
                <a:lnTo>
                  <a:pt x="4" y="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0" name="Freeform 9"/>
          <p:cNvSpPr>
            <a:spLocks/>
          </p:cNvSpPr>
          <p:nvPr/>
        </p:nvSpPr>
        <p:spPr bwMode="auto">
          <a:xfrm>
            <a:off x="4954452" y="2177067"/>
            <a:ext cx="116039" cy="124813"/>
          </a:xfrm>
          <a:custGeom>
            <a:avLst/>
            <a:gdLst>
              <a:gd name="T0" fmla="*/ 65 w 72"/>
              <a:gd name="T1" fmla="*/ 86 h 102"/>
              <a:gd name="T2" fmla="*/ 65 w 72"/>
              <a:gd name="T3" fmla="*/ 66 h 102"/>
              <a:gd name="T4" fmla="*/ 65 w 72"/>
              <a:gd name="T5" fmla="*/ 52 h 102"/>
              <a:gd name="T6" fmla="*/ 69 w 72"/>
              <a:gd name="T7" fmla="*/ 50 h 102"/>
              <a:gd name="T8" fmla="*/ 69 w 72"/>
              <a:gd name="T9" fmla="*/ 40 h 102"/>
              <a:gd name="T10" fmla="*/ 63 w 72"/>
              <a:gd name="T11" fmla="*/ 40 h 102"/>
              <a:gd name="T12" fmla="*/ 49 w 72"/>
              <a:gd name="T13" fmla="*/ 26 h 102"/>
              <a:gd name="T14" fmla="*/ 37 w 72"/>
              <a:gd name="T15" fmla="*/ 10 h 102"/>
              <a:gd name="T16" fmla="*/ 27 w 72"/>
              <a:gd name="T17" fmla="*/ 0 h 102"/>
              <a:gd name="T18" fmla="*/ 4 w 72"/>
              <a:gd name="T19" fmla="*/ 8 h 102"/>
              <a:gd name="T20" fmla="*/ 6 w 72"/>
              <a:gd name="T21" fmla="*/ 16 h 102"/>
              <a:gd name="T22" fmla="*/ 8 w 72"/>
              <a:gd name="T23" fmla="*/ 20 h 102"/>
              <a:gd name="T24" fmla="*/ 12 w 72"/>
              <a:gd name="T25" fmla="*/ 24 h 102"/>
              <a:gd name="T26" fmla="*/ 14 w 72"/>
              <a:gd name="T27" fmla="*/ 30 h 102"/>
              <a:gd name="T28" fmla="*/ 10 w 72"/>
              <a:gd name="T29" fmla="*/ 44 h 102"/>
              <a:gd name="T30" fmla="*/ 20 w 72"/>
              <a:gd name="T31" fmla="*/ 50 h 102"/>
              <a:gd name="T32" fmla="*/ 14 w 72"/>
              <a:gd name="T33" fmla="*/ 52 h 102"/>
              <a:gd name="T34" fmla="*/ 18 w 72"/>
              <a:gd name="T35" fmla="*/ 58 h 102"/>
              <a:gd name="T36" fmla="*/ 10 w 72"/>
              <a:gd name="T37" fmla="*/ 64 h 102"/>
              <a:gd name="T38" fmla="*/ 10 w 72"/>
              <a:gd name="T39" fmla="*/ 68 h 102"/>
              <a:gd name="T40" fmla="*/ 8 w 72"/>
              <a:gd name="T41" fmla="*/ 70 h 102"/>
              <a:gd name="T42" fmla="*/ 6 w 72"/>
              <a:gd name="T43" fmla="*/ 68 h 102"/>
              <a:gd name="T44" fmla="*/ 2 w 72"/>
              <a:gd name="T45" fmla="*/ 74 h 102"/>
              <a:gd name="T46" fmla="*/ 0 w 72"/>
              <a:gd name="T47" fmla="*/ 80 h 102"/>
              <a:gd name="T48" fmla="*/ 2 w 72"/>
              <a:gd name="T49" fmla="*/ 84 h 102"/>
              <a:gd name="T50" fmla="*/ 0 w 72"/>
              <a:gd name="T51" fmla="*/ 88 h 102"/>
              <a:gd name="T52" fmla="*/ 8 w 72"/>
              <a:gd name="T53" fmla="*/ 96 h 102"/>
              <a:gd name="T54" fmla="*/ 12 w 72"/>
              <a:gd name="T55" fmla="*/ 102 h 102"/>
              <a:gd name="T56" fmla="*/ 16 w 72"/>
              <a:gd name="T57" fmla="*/ 90 h 102"/>
              <a:gd name="T58" fmla="*/ 27 w 72"/>
              <a:gd name="T59" fmla="*/ 88 h 102"/>
              <a:gd name="T60" fmla="*/ 37 w 72"/>
              <a:gd name="T61" fmla="*/ 98 h 102"/>
              <a:gd name="T62" fmla="*/ 43 w 72"/>
              <a:gd name="T63" fmla="*/ 94 h 102"/>
              <a:gd name="T64" fmla="*/ 49 w 72"/>
              <a:gd name="T65" fmla="*/ 92 h 10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2"/>
              <a:gd name="T100" fmla="*/ 0 h 102"/>
              <a:gd name="T101" fmla="*/ 72 w 72"/>
              <a:gd name="T102" fmla="*/ 102 h 10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2" h="102">
                <a:moveTo>
                  <a:pt x="65" y="94"/>
                </a:moveTo>
                <a:lnTo>
                  <a:pt x="65" y="86"/>
                </a:lnTo>
                <a:lnTo>
                  <a:pt x="72" y="76"/>
                </a:lnTo>
                <a:lnTo>
                  <a:pt x="65" y="66"/>
                </a:lnTo>
                <a:lnTo>
                  <a:pt x="65" y="58"/>
                </a:lnTo>
                <a:lnTo>
                  <a:pt x="65" y="52"/>
                </a:lnTo>
                <a:lnTo>
                  <a:pt x="71" y="50"/>
                </a:lnTo>
                <a:lnTo>
                  <a:pt x="69" y="50"/>
                </a:lnTo>
                <a:lnTo>
                  <a:pt x="65" y="44"/>
                </a:lnTo>
                <a:lnTo>
                  <a:pt x="69" y="40"/>
                </a:lnTo>
                <a:lnTo>
                  <a:pt x="67" y="38"/>
                </a:lnTo>
                <a:lnTo>
                  <a:pt x="63" y="40"/>
                </a:lnTo>
                <a:lnTo>
                  <a:pt x="49" y="34"/>
                </a:lnTo>
                <a:lnTo>
                  <a:pt x="49" y="26"/>
                </a:lnTo>
                <a:lnTo>
                  <a:pt x="43" y="24"/>
                </a:lnTo>
                <a:lnTo>
                  <a:pt x="37" y="10"/>
                </a:lnTo>
                <a:lnTo>
                  <a:pt x="29" y="4"/>
                </a:lnTo>
                <a:lnTo>
                  <a:pt x="27" y="0"/>
                </a:lnTo>
                <a:lnTo>
                  <a:pt x="20" y="2"/>
                </a:lnTo>
                <a:lnTo>
                  <a:pt x="4" y="8"/>
                </a:lnTo>
                <a:lnTo>
                  <a:pt x="6" y="10"/>
                </a:lnTo>
                <a:lnTo>
                  <a:pt x="6" y="16"/>
                </a:lnTo>
                <a:lnTo>
                  <a:pt x="10" y="16"/>
                </a:lnTo>
                <a:lnTo>
                  <a:pt x="8" y="20"/>
                </a:lnTo>
                <a:lnTo>
                  <a:pt x="16" y="22"/>
                </a:lnTo>
                <a:lnTo>
                  <a:pt x="12" y="24"/>
                </a:lnTo>
                <a:lnTo>
                  <a:pt x="12" y="30"/>
                </a:lnTo>
                <a:lnTo>
                  <a:pt x="14" y="30"/>
                </a:lnTo>
                <a:lnTo>
                  <a:pt x="16" y="32"/>
                </a:lnTo>
                <a:lnTo>
                  <a:pt x="10" y="44"/>
                </a:lnTo>
                <a:lnTo>
                  <a:pt x="12" y="44"/>
                </a:lnTo>
                <a:lnTo>
                  <a:pt x="20" y="50"/>
                </a:lnTo>
                <a:lnTo>
                  <a:pt x="18" y="52"/>
                </a:lnTo>
                <a:lnTo>
                  <a:pt x="14" y="52"/>
                </a:lnTo>
                <a:lnTo>
                  <a:pt x="18" y="58"/>
                </a:lnTo>
                <a:lnTo>
                  <a:pt x="18" y="62"/>
                </a:lnTo>
                <a:lnTo>
                  <a:pt x="10" y="64"/>
                </a:lnTo>
                <a:lnTo>
                  <a:pt x="8" y="64"/>
                </a:lnTo>
                <a:lnTo>
                  <a:pt x="10" y="68"/>
                </a:lnTo>
                <a:lnTo>
                  <a:pt x="10" y="70"/>
                </a:lnTo>
                <a:lnTo>
                  <a:pt x="8" y="70"/>
                </a:lnTo>
                <a:lnTo>
                  <a:pt x="8" y="68"/>
                </a:lnTo>
                <a:lnTo>
                  <a:pt x="6" y="68"/>
                </a:lnTo>
                <a:lnTo>
                  <a:pt x="2" y="72"/>
                </a:lnTo>
                <a:lnTo>
                  <a:pt x="2" y="74"/>
                </a:lnTo>
                <a:lnTo>
                  <a:pt x="0" y="74"/>
                </a:lnTo>
                <a:lnTo>
                  <a:pt x="0" y="80"/>
                </a:lnTo>
                <a:lnTo>
                  <a:pt x="0" y="82"/>
                </a:lnTo>
                <a:lnTo>
                  <a:pt x="2" y="84"/>
                </a:lnTo>
                <a:lnTo>
                  <a:pt x="0" y="86"/>
                </a:lnTo>
                <a:lnTo>
                  <a:pt x="0" y="88"/>
                </a:lnTo>
                <a:lnTo>
                  <a:pt x="4" y="92"/>
                </a:lnTo>
                <a:lnTo>
                  <a:pt x="8" y="96"/>
                </a:lnTo>
                <a:lnTo>
                  <a:pt x="10" y="98"/>
                </a:lnTo>
                <a:lnTo>
                  <a:pt x="12" y="102"/>
                </a:lnTo>
                <a:lnTo>
                  <a:pt x="14" y="102"/>
                </a:lnTo>
                <a:lnTo>
                  <a:pt x="16" y="90"/>
                </a:lnTo>
                <a:lnTo>
                  <a:pt x="20" y="86"/>
                </a:lnTo>
                <a:lnTo>
                  <a:pt x="27" y="88"/>
                </a:lnTo>
                <a:lnTo>
                  <a:pt x="35" y="98"/>
                </a:lnTo>
                <a:lnTo>
                  <a:pt x="37" y="98"/>
                </a:lnTo>
                <a:lnTo>
                  <a:pt x="39" y="94"/>
                </a:lnTo>
                <a:lnTo>
                  <a:pt x="43" y="94"/>
                </a:lnTo>
                <a:lnTo>
                  <a:pt x="47" y="96"/>
                </a:lnTo>
                <a:lnTo>
                  <a:pt x="49" y="92"/>
                </a:lnTo>
                <a:lnTo>
                  <a:pt x="65" y="9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1" name="Freeform 19"/>
          <p:cNvSpPr>
            <a:spLocks/>
          </p:cNvSpPr>
          <p:nvPr/>
        </p:nvSpPr>
        <p:spPr bwMode="auto">
          <a:xfrm>
            <a:off x="5050009" y="1980142"/>
            <a:ext cx="488048" cy="251011"/>
          </a:xfrm>
          <a:custGeom>
            <a:avLst/>
            <a:gdLst>
              <a:gd name="T0" fmla="*/ 8 w 300"/>
              <a:gd name="T1" fmla="*/ 112 h 204"/>
              <a:gd name="T2" fmla="*/ 47 w 300"/>
              <a:gd name="T3" fmla="*/ 122 h 204"/>
              <a:gd name="T4" fmla="*/ 78 w 300"/>
              <a:gd name="T5" fmla="*/ 106 h 204"/>
              <a:gd name="T6" fmla="*/ 115 w 300"/>
              <a:gd name="T7" fmla="*/ 114 h 204"/>
              <a:gd name="T8" fmla="*/ 121 w 300"/>
              <a:gd name="T9" fmla="*/ 132 h 204"/>
              <a:gd name="T10" fmla="*/ 129 w 300"/>
              <a:gd name="T11" fmla="*/ 154 h 204"/>
              <a:gd name="T12" fmla="*/ 106 w 300"/>
              <a:gd name="T13" fmla="*/ 170 h 204"/>
              <a:gd name="T14" fmla="*/ 102 w 300"/>
              <a:gd name="T15" fmla="*/ 180 h 204"/>
              <a:gd name="T16" fmla="*/ 121 w 300"/>
              <a:gd name="T17" fmla="*/ 180 h 204"/>
              <a:gd name="T18" fmla="*/ 125 w 300"/>
              <a:gd name="T19" fmla="*/ 170 h 204"/>
              <a:gd name="T20" fmla="*/ 135 w 300"/>
              <a:gd name="T21" fmla="*/ 170 h 204"/>
              <a:gd name="T22" fmla="*/ 141 w 300"/>
              <a:gd name="T23" fmla="*/ 162 h 204"/>
              <a:gd name="T24" fmla="*/ 159 w 300"/>
              <a:gd name="T25" fmla="*/ 152 h 204"/>
              <a:gd name="T26" fmla="*/ 168 w 300"/>
              <a:gd name="T27" fmla="*/ 154 h 204"/>
              <a:gd name="T28" fmla="*/ 163 w 300"/>
              <a:gd name="T29" fmla="*/ 160 h 204"/>
              <a:gd name="T30" fmla="*/ 194 w 300"/>
              <a:gd name="T31" fmla="*/ 164 h 204"/>
              <a:gd name="T32" fmla="*/ 174 w 300"/>
              <a:gd name="T33" fmla="*/ 180 h 204"/>
              <a:gd name="T34" fmla="*/ 190 w 300"/>
              <a:gd name="T35" fmla="*/ 200 h 204"/>
              <a:gd name="T36" fmla="*/ 210 w 300"/>
              <a:gd name="T37" fmla="*/ 196 h 204"/>
              <a:gd name="T38" fmla="*/ 233 w 300"/>
              <a:gd name="T39" fmla="*/ 190 h 204"/>
              <a:gd name="T40" fmla="*/ 229 w 300"/>
              <a:gd name="T41" fmla="*/ 180 h 204"/>
              <a:gd name="T42" fmla="*/ 223 w 300"/>
              <a:gd name="T43" fmla="*/ 182 h 204"/>
              <a:gd name="T44" fmla="*/ 210 w 300"/>
              <a:gd name="T45" fmla="*/ 174 h 204"/>
              <a:gd name="T46" fmla="*/ 208 w 300"/>
              <a:gd name="T47" fmla="*/ 168 h 204"/>
              <a:gd name="T48" fmla="*/ 200 w 300"/>
              <a:gd name="T49" fmla="*/ 164 h 204"/>
              <a:gd name="T50" fmla="*/ 202 w 300"/>
              <a:gd name="T51" fmla="*/ 158 h 204"/>
              <a:gd name="T52" fmla="*/ 208 w 300"/>
              <a:gd name="T53" fmla="*/ 166 h 204"/>
              <a:gd name="T54" fmla="*/ 214 w 300"/>
              <a:gd name="T55" fmla="*/ 170 h 204"/>
              <a:gd name="T56" fmla="*/ 221 w 300"/>
              <a:gd name="T57" fmla="*/ 160 h 204"/>
              <a:gd name="T58" fmla="*/ 243 w 300"/>
              <a:gd name="T59" fmla="*/ 146 h 204"/>
              <a:gd name="T60" fmla="*/ 257 w 300"/>
              <a:gd name="T61" fmla="*/ 140 h 204"/>
              <a:gd name="T62" fmla="*/ 278 w 300"/>
              <a:gd name="T63" fmla="*/ 118 h 204"/>
              <a:gd name="T64" fmla="*/ 294 w 300"/>
              <a:gd name="T65" fmla="*/ 102 h 204"/>
              <a:gd name="T66" fmla="*/ 292 w 300"/>
              <a:gd name="T67" fmla="*/ 88 h 204"/>
              <a:gd name="T68" fmla="*/ 300 w 300"/>
              <a:gd name="T69" fmla="*/ 74 h 204"/>
              <a:gd name="T70" fmla="*/ 253 w 300"/>
              <a:gd name="T71" fmla="*/ 52 h 204"/>
              <a:gd name="T72" fmla="*/ 215 w 300"/>
              <a:gd name="T73" fmla="*/ 30 h 204"/>
              <a:gd name="T74" fmla="*/ 204 w 300"/>
              <a:gd name="T75" fmla="*/ 14 h 204"/>
              <a:gd name="T76" fmla="*/ 149 w 300"/>
              <a:gd name="T77" fmla="*/ 8 h 204"/>
              <a:gd name="T78" fmla="*/ 139 w 300"/>
              <a:gd name="T79" fmla="*/ 30 h 204"/>
              <a:gd name="T80" fmla="*/ 115 w 300"/>
              <a:gd name="T81" fmla="*/ 22 h 204"/>
              <a:gd name="T82" fmla="*/ 92 w 300"/>
              <a:gd name="T83" fmla="*/ 28 h 204"/>
              <a:gd name="T84" fmla="*/ 80 w 300"/>
              <a:gd name="T85" fmla="*/ 18 h 204"/>
              <a:gd name="T86" fmla="*/ 39 w 300"/>
              <a:gd name="T87" fmla="*/ 14 h 204"/>
              <a:gd name="T88" fmla="*/ 27 w 300"/>
              <a:gd name="T89" fmla="*/ 36 h 204"/>
              <a:gd name="T90" fmla="*/ 31 w 300"/>
              <a:gd name="T91" fmla="*/ 54 h 204"/>
              <a:gd name="T92" fmla="*/ 10 w 300"/>
              <a:gd name="T93" fmla="*/ 88 h 2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00"/>
              <a:gd name="T142" fmla="*/ 0 h 204"/>
              <a:gd name="T143" fmla="*/ 300 w 300"/>
              <a:gd name="T144" fmla="*/ 204 h 2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00" h="204">
                <a:moveTo>
                  <a:pt x="6" y="88"/>
                </a:moveTo>
                <a:lnTo>
                  <a:pt x="0" y="106"/>
                </a:lnTo>
                <a:lnTo>
                  <a:pt x="8" y="112"/>
                </a:lnTo>
                <a:lnTo>
                  <a:pt x="12" y="118"/>
                </a:lnTo>
                <a:lnTo>
                  <a:pt x="41" y="118"/>
                </a:lnTo>
                <a:lnTo>
                  <a:pt x="47" y="122"/>
                </a:lnTo>
                <a:lnTo>
                  <a:pt x="74" y="112"/>
                </a:lnTo>
                <a:lnTo>
                  <a:pt x="78" y="106"/>
                </a:lnTo>
                <a:lnTo>
                  <a:pt x="88" y="104"/>
                </a:lnTo>
                <a:lnTo>
                  <a:pt x="102" y="112"/>
                </a:lnTo>
                <a:lnTo>
                  <a:pt x="115" y="114"/>
                </a:lnTo>
                <a:lnTo>
                  <a:pt x="117" y="116"/>
                </a:lnTo>
                <a:lnTo>
                  <a:pt x="115" y="126"/>
                </a:lnTo>
                <a:lnTo>
                  <a:pt x="121" y="132"/>
                </a:lnTo>
                <a:lnTo>
                  <a:pt x="123" y="140"/>
                </a:lnTo>
                <a:lnTo>
                  <a:pt x="129" y="144"/>
                </a:lnTo>
                <a:lnTo>
                  <a:pt x="129" y="154"/>
                </a:lnTo>
                <a:lnTo>
                  <a:pt x="115" y="154"/>
                </a:lnTo>
                <a:lnTo>
                  <a:pt x="113" y="164"/>
                </a:lnTo>
                <a:lnTo>
                  <a:pt x="106" y="170"/>
                </a:lnTo>
                <a:lnTo>
                  <a:pt x="106" y="176"/>
                </a:lnTo>
                <a:lnTo>
                  <a:pt x="102" y="176"/>
                </a:lnTo>
                <a:lnTo>
                  <a:pt x="102" y="180"/>
                </a:lnTo>
                <a:lnTo>
                  <a:pt x="104" y="178"/>
                </a:lnTo>
                <a:lnTo>
                  <a:pt x="108" y="184"/>
                </a:lnTo>
                <a:lnTo>
                  <a:pt x="121" y="180"/>
                </a:lnTo>
                <a:lnTo>
                  <a:pt x="125" y="180"/>
                </a:lnTo>
                <a:lnTo>
                  <a:pt x="125" y="182"/>
                </a:lnTo>
                <a:lnTo>
                  <a:pt x="125" y="170"/>
                </a:lnTo>
                <a:lnTo>
                  <a:pt x="129" y="174"/>
                </a:lnTo>
                <a:lnTo>
                  <a:pt x="129" y="172"/>
                </a:lnTo>
                <a:lnTo>
                  <a:pt x="135" y="170"/>
                </a:lnTo>
                <a:lnTo>
                  <a:pt x="139" y="164"/>
                </a:lnTo>
                <a:lnTo>
                  <a:pt x="135" y="158"/>
                </a:lnTo>
                <a:lnTo>
                  <a:pt x="141" y="162"/>
                </a:lnTo>
                <a:lnTo>
                  <a:pt x="145" y="154"/>
                </a:lnTo>
                <a:lnTo>
                  <a:pt x="159" y="148"/>
                </a:lnTo>
                <a:lnTo>
                  <a:pt x="159" y="152"/>
                </a:lnTo>
                <a:lnTo>
                  <a:pt x="161" y="150"/>
                </a:lnTo>
                <a:lnTo>
                  <a:pt x="164" y="146"/>
                </a:lnTo>
                <a:lnTo>
                  <a:pt x="168" y="154"/>
                </a:lnTo>
                <a:lnTo>
                  <a:pt x="159" y="154"/>
                </a:lnTo>
                <a:lnTo>
                  <a:pt x="166" y="156"/>
                </a:lnTo>
                <a:lnTo>
                  <a:pt x="163" y="160"/>
                </a:lnTo>
                <a:lnTo>
                  <a:pt x="174" y="164"/>
                </a:lnTo>
                <a:lnTo>
                  <a:pt x="186" y="162"/>
                </a:lnTo>
                <a:lnTo>
                  <a:pt x="194" y="164"/>
                </a:lnTo>
                <a:lnTo>
                  <a:pt x="196" y="168"/>
                </a:lnTo>
                <a:lnTo>
                  <a:pt x="186" y="170"/>
                </a:lnTo>
                <a:lnTo>
                  <a:pt x="174" y="180"/>
                </a:lnTo>
                <a:lnTo>
                  <a:pt x="190" y="186"/>
                </a:lnTo>
                <a:lnTo>
                  <a:pt x="192" y="192"/>
                </a:lnTo>
                <a:lnTo>
                  <a:pt x="190" y="200"/>
                </a:lnTo>
                <a:lnTo>
                  <a:pt x="200" y="204"/>
                </a:lnTo>
                <a:lnTo>
                  <a:pt x="204" y="202"/>
                </a:lnTo>
                <a:lnTo>
                  <a:pt x="210" y="196"/>
                </a:lnTo>
                <a:lnTo>
                  <a:pt x="215" y="196"/>
                </a:lnTo>
                <a:lnTo>
                  <a:pt x="223" y="186"/>
                </a:lnTo>
                <a:lnTo>
                  <a:pt x="233" y="190"/>
                </a:lnTo>
                <a:lnTo>
                  <a:pt x="239" y="188"/>
                </a:lnTo>
                <a:lnTo>
                  <a:pt x="241" y="180"/>
                </a:lnTo>
                <a:lnTo>
                  <a:pt x="229" y="180"/>
                </a:lnTo>
                <a:lnTo>
                  <a:pt x="227" y="184"/>
                </a:lnTo>
                <a:lnTo>
                  <a:pt x="223" y="180"/>
                </a:lnTo>
                <a:lnTo>
                  <a:pt x="223" y="182"/>
                </a:lnTo>
                <a:lnTo>
                  <a:pt x="215" y="182"/>
                </a:lnTo>
                <a:lnTo>
                  <a:pt x="214" y="174"/>
                </a:lnTo>
                <a:lnTo>
                  <a:pt x="210" y="174"/>
                </a:lnTo>
                <a:lnTo>
                  <a:pt x="210" y="172"/>
                </a:lnTo>
                <a:lnTo>
                  <a:pt x="208" y="172"/>
                </a:lnTo>
                <a:lnTo>
                  <a:pt x="208" y="168"/>
                </a:lnTo>
                <a:lnTo>
                  <a:pt x="202" y="166"/>
                </a:lnTo>
                <a:lnTo>
                  <a:pt x="202" y="168"/>
                </a:lnTo>
                <a:lnTo>
                  <a:pt x="200" y="164"/>
                </a:lnTo>
                <a:lnTo>
                  <a:pt x="194" y="160"/>
                </a:lnTo>
                <a:lnTo>
                  <a:pt x="200" y="162"/>
                </a:lnTo>
                <a:lnTo>
                  <a:pt x="202" y="158"/>
                </a:lnTo>
                <a:lnTo>
                  <a:pt x="202" y="162"/>
                </a:lnTo>
                <a:lnTo>
                  <a:pt x="208" y="162"/>
                </a:lnTo>
                <a:lnTo>
                  <a:pt x="208" y="166"/>
                </a:lnTo>
                <a:lnTo>
                  <a:pt x="210" y="162"/>
                </a:lnTo>
                <a:lnTo>
                  <a:pt x="214" y="170"/>
                </a:lnTo>
                <a:lnTo>
                  <a:pt x="214" y="162"/>
                </a:lnTo>
                <a:lnTo>
                  <a:pt x="217" y="154"/>
                </a:lnTo>
                <a:lnTo>
                  <a:pt x="221" y="160"/>
                </a:lnTo>
                <a:lnTo>
                  <a:pt x="229" y="152"/>
                </a:lnTo>
                <a:lnTo>
                  <a:pt x="235" y="152"/>
                </a:lnTo>
                <a:lnTo>
                  <a:pt x="243" y="146"/>
                </a:lnTo>
                <a:lnTo>
                  <a:pt x="245" y="148"/>
                </a:lnTo>
                <a:lnTo>
                  <a:pt x="247" y="146"/>
                </a:lnTo>
                <a:lnTo>
                  <a:pt x="257" y="140"/>
                </a:lnTo>
                <a:lnTo>
                  <a:pt x="268" y="136"/>
                </a:lnTo>
                <a:lnTo>
                  <a:pt x="268" y="130"/>
                </a:lnTo>
                <a:lnTo>
                  <a:pt x="278" y="118"/>
                </a:lnTo>
                <a:lnTo>
                  <a:pt x="292" y="120"/>
                </a:lnTo>
                <a:lnTo>
                  <a:pt x="296" y="108"/>
                </a:lnTo>
                <a:lnTo>
                  <a:pt x="294" y="102"/>
                </a:lnTo>
                <a:lnTo>
                  <a:pt x="292" y="98"/>
                </a:lnTo>
                <a:lnTo>
                  <a:pt x="298" y="94"/>
                </a:lnTo>
                <a:lnTo>
                  <a:pt x="292" y="88"/>
                </a:lnTo>
                <a:lnTo>
                  <a:pt x="300" y="84"/>
                </a:lnTo>
                <a:lnTo>
                  <a:pt x="298" y="76"/>
                </a:lnTo>
                <a:lnTo>
                  <a:pt x="300" y="74"/>
                </a:lnTo>
                <a:lnTo>
                  <a:pt x="270" y="62"/>
                </a:lnTo>
                <a:lnTo>
                  <a:pt x="265" y="64"/>
                </a:lnTo>
                <a:lnTo>
                  <a:pt x="253" y="52"/>
                </a:lnTo>
                <a:lnTo>
                  <a:pt x="241" y="56"/>
                </a:lnTo>
                <a:lnTo>
                  <a:pt x="223" y="52"/>
                </a:lnTo>
                <a:lnTo>
                  <a:pt x="215" y="30"/>
                </a:lnTo>
                <a:lnTo>
                  <a:pt x="202" y="28"/>
                </a:lnTo>
                <a:lnTo>
                  <a:pt x="200" y="18"/>
                </a:lnTo>
                <a:lnTo>
                  <a:pt x="204" y="14"/>
                </a:lnTo>
                <a:lnTo>
                  <a:pt x="194" y="0"/>
                </a:lnTo>
                <a:lnTo>
                  <a:pt x="161" y="6"/>
                </a:lnTo>
                <a:lnTo>
                  <a:pt x="149" y="8"/>
                </a:lnTo>
                <a:lnTo>
                  <a:pt x="143" y="14"/>
                </a:lnTo>
                <a:lnTo>
                  <a:pt x="143" y="28"/>
                </a:lnTo>
                <a:lnTo>
                  <a:pt x="139" y="30"/>
                </a:lnTo>
                <a:lnTo>
                  <a:pt x="135" y="28"/>
                </a:lnTo>
                <a:lnTo>
                  <a:pt x="123" y="30"/>
                </a:lnTo>
                <a:lnTo>
                  <a:pt x="115" y="22"/>
                </a:lnTo>
                <a:lnTo>
                  <a:pt x="112" y="28"/>
                </a:lnTo>
                <a:lnTo>
                  <a:pt x="100" y="22"/>
                </a:lnTo>
                <a:lnTo>
                  <a:pt x="92" y="28"/>
                </a:lnTo>
                <a:lnTo>
                  <a:pt x="90" y="22"/>
                </a:lnTo>
                <a:lnTo>
                  <a:pt x="84" y="24"/>
                </a:lnTo>
                <a:lnTo>
                  <a:pt x="80" y="18"/>
                </a:lnTo>
                <a:lnTo>
                  <a:pt x="61" y="12"/>
                </a:lnTo>
                <a:lnTo>
                  <a:pt x="53" y="12"/>
                </a:lnTo>
                <a:lnTo>
                  <a:pt x="39" y="14"/>
                </a:lnTo>
                <a:lnTo>
                  <a:pt x="35" y="18"/>
                </a:lnTo>
                <a:lnTo>
                  <a:pt x="23" y="22"/>
                </a:lnTo>
                <a:lnTo>
                  <a:pt x="27" y="36"/>
                </a:lnTo>
                <a:lnTo>
                  <a:pt x="31" y="42"/>
                </a:lnTo>
                <a:lnTo>
                  <a:pt x="33" y="50"/>
                </a:lnTo>
                <a:lnTo>
                  <a:pt x="31" y="54"/>
                </a:lnTo>
                <a:lnTo>
                  <a:pt x="15" y="68"/>
                </a:lnTo>
                <a:lnTo>
                  <a:pt x="10" y="80"/>
                </a:lnTo>
                <a:lnTo>
                  <a:pt x="10" y="88"/>
                </a:lnTo>
                <a:lnTo>
                  <a:pt x="6" y="8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2" name="Freeform 76"/>
          <p:cNvSpPr>
            <a:spLocks/>
          </p:cNvSpPr>
          <p:nvPr/>
        </p:nvSpPr>
        <p:spPr bwMode="auto">
          <a:xfrm>
            <a:off x="5157521" y="2300493"/>
            <a:ext cx="80203" cy="51311"/>
          </a:xfrm>
          <a:custGeom>
            <a:avLst/>
            <a:gdLst>
              <a:gd name="T0" fmla="*/ 34 w 49"/>
              <a:gd name="T1" fmla="*/ 2 h 42"/>
              <a:gd name="T2" fmla="*/ 24 w 49"/>
              <a:gd name="T3" fmla="*/ 2 h 42"/>
              <a:gd name="T4" fmla="*/ 18 w 49"/>
              <a:gd name="T5" fmla="*/ 0 h 42"/>
              <a:gd name="T6" fmla="*/ 6 w 49"/>
              <a:gd name="T7" fmla="*/ 4 h 42"/>
              <a:gd name="T8" fmla="*/ 8 w 49"/>
              <a:gd name="T9" fmla="*/ 8 h 42"/>
              <a:gd name="T10" fmla="*/ 8 w 49"/>
              <a:gd name="T11" fmla="*/ 12 h 42"/>
              <a:gd name="T12" fmla="*/ 4 w 49"/>
              <a:gd name="T13" fmla="*/ 16 h 42"/>
              <a:gd name="T14" fmla="*/ 4 w 49"/>
              <a:gd name="T15" fmla="*/ 24 h 42"/>
              <a:gd name="T16" fmla="*/ 0 w 49"/>
              <a:gd name="T17" fmla="*/ 28 h 42"/>
              <a:gd name="T18" fmla="*/ 4 w 49"/>
              <a:gd name="T19" fmla="*/ 32 h 42"/>
              <a:gd name="T20" fmla="*/ 14 w 49"/>
              <a:gd name="T21" fmla="*/ 30 h 42"/>
              <a:gd name="T22" fmla="*/ 4 w 49"/>
              <a:gd name="T23" fmla="*/ 36 h 42"/>
              <a:gd name="T24" fmla="*/ 2 w 49"/>
              <a:gd name="T25" fmla="*/ 42 h 42"/>
              <a:gd name="T26" fmla="*/ 26 w 49"/>
              <a:gd name="T27" fmla="*/ 22 h 42"/>
              <a:gd name="T28" fmla="*/ 49 w 49"/>
              <a:gd name="T29" fmla="*/ 22 h 42"/>
              <a:gd name="T30" fmla="*/ 49 w 49"/>
              <a:gd name="T31" fmla="*/ 16 h 42"/>
              <a:gd name="T32" fmla="*/ 36 w 49"/>
              <a:gd name="T33" fmla="*/ 10 h 42"/>
              <a:gd name="T34" fmla="*/ 34 w 49"/>
              <a:gd name="T35" fmla="*/ 8 h 42"/>
              <a:gd name="T36" fmla="*/ 34 w 49"/>
              <a:gd name="T37" fmla="*/ 2 h 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9"/>
              <a:gd name="T58" fmla="*/ 0 h 42"/>
              <a:gd name="T59" fmla="*/ 49 w 49"/>
              <a:gd name="T60" fmla="*/ 42 h 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9" h="42">
                <a:moveTo>
                  <a:pt x="34" y="2"/>
                </a:moveTo>
                <a:lnTo>
                  <a:pt x="24" y="2"/>
                </a:lnTo>
                <a:lnTo>
                  <a:pt x="18" y="0"/>
                </a:lnTo>
                <a:lnTo>
                  <a:pt x="6" y="4"/>
                </a:lnTo>
                <a:lnTo>
                  <a:pt x="8" y="8"/>
                </a:lnTo>
                <a:lnTo>
                  <a:pt x="8" y="12"/>
                </a:lnTo>
                <a:lnTo>
                  <a:pt x="4" y="16"/>
                </a:lnTo>
                <a:lnTo>
                  <a:pt x="4" y="24"/>
                </a:lnTo>
                <a:lnTo>
                  <a:pt x="0" y="28"/>
                </a:lnTo>
                <a:lnTo>
                  <a:pt x="4" y="32"/>
                </a:lnTo>
                <a:lnTo>
                  <a:pt x="14" y="30"/>
                </a:lnTo>
                <a:lnTo>
                  <a:pt x="4" y="36"/>
                </a:lnTo>
                <a:lnTo>
                  <a:pt x="2" y="42"/>
                </a:lnTo>
                <a:lnTo>
                  <a:pt x="26" y="22"/>
                </a:lnTo>
                <a:lnTo>
                  <a:pt x="49" y="22"/>
                </a:lnTo>
                <a:lnTo>
                  <a:pt x="49" y="16"/>
                </a:lnTo>
                <a:lnTo>
                  <a:pt x="36" y="10"/>
                </a:lnTo>
                <a:lnTo>
                  <a:pt x="34" y="8"/>
                </a:lnTo>
                <a:lnTo>
                  <a:pt x="34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3" name="Freeform 77"/>
          <p:cNvSpPr>
            <a:spLocks/>
          </p:cNvSpPr>
          <p:nvPr/>
        </p:nvSpPr>
        <p:spPr bwMode="auto">
          <a:xfrm>
            <a:off x="4997109" y="2304654"/>
            <a:ext cx="174060" cy="110944"/>
          </a:xfrm>
          <a:custGeom>
            <a:avLst/>
            <a:gdLst>
              <a:gd name="T0" fmla="*/ 0 w 106"/>
              <a:gd name="T1" fmla="*/ 48 h 90"/>
              <a:gd name="T2" fmla="*/ 16 w 106"/>
              <a:gd name="T3" fmla="*/ 28 h 90"/>
              <a:gd name="T4" fmla="*/ 14 w 106"/>
              <a:gd name="T5" fmla="*/ 22 h 90"/>
              <a:gd name="T6" fmla="*/ 26 w 106"/>
              <a:gd name="T7" fmla="*/ 20 h 90"/>
              <a:gd name="T8" fmla="*/ 34 w 106"/>
              <a:gd name="T9" fmla="*/ 14 h 90"/>
              <a:gd name="T10" fmla="*/ 42 w 106"/>
              <a:gd name="T11" fmla="*/ 14 h 90"/>
              <a:gd name="T12" fmla="*/ 47 w 106"/>
              <a:gd name="T13" fmla="*/ 10 h 90"/>
              <a:gd name="T14" fmla="*/ 73 w 106"/>
              <a:gd name="T15" fmla="*/ 6 h 90"/>
              <a:gd name="T16" fmla="*/ 89 w 106"/>
              <a:gd name="T17" fmla="*/ 12 h 90"/>
              <a:gd name="T18" fmla="*/ 94 w 106"/>
              <a:gd name="T19" fmla="*/ 10 h 90"/>
              <a:gd name="T20" fmla="*/ 98 w 106"/>
              <a:gd name="T21" fmla="*/ 8 h 90"/>
              <a:gd name="T22" fmla="*/ 100 w 106"/>
              <a:gd name="T23" fmla="*/ 2 h 90"/>
              <a:gd name="T24" fmla="*/ 104 w 106"/>
              <a:gd name="T25" fmla="*/ 0 h 90"/>
              <a:gd name="T26" fmla="*/ 106 w 106"/>
              <a:gd name="T27" fmla="*/ 4 h 90"/>
              <a:gd name="T28" fmla="*/ 106 w 106"/>
              <a:gd name="T29" fmla="*/ 8 h 90"/>
              <a:gd name="T30" fmla="*/ 102 w 106"/>
              <a:gd name="T31" fmla="*/ 12 h 90"/>
              <a:gd name="T32" fmla="*/ 102 w 106"/>
              <a:gd name="T33" fmla="*/ 20 h 90"/>
              <a:gd name="T34" fmla="*/ 98 w 106"/>
              <a:gd name="T35" fmla="*/ 24 h 90"/>
              <a:gd name="T36" fmla="*/ 81 w 106"/>
              <a:gd name="T37" fmla="*/ 18 h 90"/>
              <a:gd name="T38" fmla="*/ 77 w 106"/>
              <a:gd name="T39" fmla="*/ 22 h 90"/>
              <a:gd name="T40" fmla="*/ 71 w 106"/>
              <a:gd name="T41" fmla="*/ 20 h 90"/>
              <a:gd name="T42" fmla="*/ 59 w 106"/>
              <a:gd name="T43" fmla="*/ 28 h 90"/>
              <a:gd name="T44" fmla="*/ 65 w 106"/>
              <a:gd name="T45" fmla="*/ 32 h 90"/>
              <a:gd name="T46" fmla="*/ 69 w 106"/>
              <a:gd name="T47" fmla="*/ 36 h 90"/>
              <a:gd name="T48" fmla="*/ 61 w 106"/>
              <a:gd name="T49" fmla="*/ 32 h 90"/>
              <a:gd name="T50" fmla="*/ 59 w 106"/>
              <a:gd name="T51" fmla="*/ 36 h 90"/>
              <a:gd name="T52" fmla="*/ 63 w 106"/>
              <a:gd name="T53" fmla="*/ 38 h 90"/>
              <a:gd name="T54" fmla="*/ 63 w 106"/>
              <a:gd name="T55" fmla="*/ 42 h 90"/>
              <a:gd name="T56" fmla="*/ 59 w 106"/>
              <a:gd name="T57" fmla="*/ 36 h 90"/>
              <a:gd name="T58" fmla="*/ 55 w 106"/>
              <a:gd name="T59" fmla="*/ 36 h 90"/>
              <a:gd name="T60" fmla="*/ 59 w 106"/>
              <a:gd name="T61" fmla="*/ 40 h 90"/>
              <a:gd name="T62" fmla="*/ 57 w 106"/>
              <a:gd name="T63" fmla="*/ 42 h 90"/>
              <a:gd name="T64" fmla="*/ 53 w 106"/>
              <a:gd name="T65" fmla="*/ 36 h 90"/>
              <a:gd name="T66" fmla="*/ 45 w 106"/>
              <a:gd name="T67" fmla="*/ 30 h 90"/>
              <a:gd name="T68" fmla="*/ 45 w 106"/>
              <a:gd name="T69" fmla="*/ 28 h 90"/>
              <a:gd name="T70" fmla="*/ 42 w 106"/>
              <a:gd name="T71" fmla="*/ 28 h 90"/>
              <a:gd name="T72" fmla="*/ 42 w 106"/>
              <a:gd name="T73" fmla="*/ 42 h 90"/>
              <a:gd name="T74" fmla="*/ 53 w 106"/>
              <a:gd name="T75" fmla="*/ 60 h 90"/>
              <a:gd name="T76" fmla="*/ 49 w 106"/>
              <a:gd name="T77" fmla="*/ 60 h 90"/>
              <a:gd name="T78" fmla="*/ 49 w 106"/>
              <a:gd name="T79" fmla="*/ 56 h 90"/>
              <a:gd name="T80" fmla="*/ 47 w 106"/>
              <a:gd name="T81" fmla="*/ 56 h 90"/>
              <a:gd name="T82" fmla="*/ 47 w 106"/>
              <a:gd name="T83" fmla="*/ 62 h 90"/>
              <a:gd name="T84" fmla="*/ 40 w 106"/>
              <a:gd name="T85" fmla="*/ 64 h 90"/>
              <a:gd name="T86" fmla="*/ 53 w 106"/>
              <a:gd name="T87" fmla="*/ 70 h 90"/>
              <a:gd name="T88" fmla="*/ 53 w 106"/>
              <a:gd name="T89" fmla="*/ 74 h 90"/>
              <a:gd name="T90" fmla="*/ 65 w 106"/>
              <a:gd name="T91" fmla="*/ 80 h 90"/>
              <a:gd name="T92" fmla="*/ 65 w 106"/>
              <a:gd name="T93" fmla="*/ 90 h 90"/>
              <a:gd name="T94" fmla="*/ 57 w 106"/>
              <a:gd name="T95" fmla="*/ 84 h 90"/>
              <a:gd name="T96" fmla="*/ 49 w 106"/>
              <a:gd name="T97" fmla="*/ 86 h 90"/>
              <a:gd name="T98" fmla="*/ 47 w 106"/>
              <a:gd name="T99" fmla="*/ 84 h 90"/>
              <a:gd name="T100" fmla="*/ 49 w 106"/>
              <a:gd name="T101" fmla="*/ 82 h 90"/>
              <a:gd name="T102" fmla="*/ 49 w 106"/>
              <a:gd name="T103" fmla="*/ 80 h 90"/>
              <a:gd name="T104" fmla="*/ 44 w 106"/>
              <a:gd name="T105" fmla="*/ 76 h 90"/>
              <a:gd name="T106" fmla="*/ 42 w 106"/>
              <a:gd name="T107" fmla="*/ 78 h 90"/>
              <a:gd name="T108" fmla="*/ 20 w 106"/>
              <a:gd name="T109" fmla="*/ 76 h 90"/>
              <a:gd name="T110" fmla="*/ 18 w 106"/>
              <a:gd name="T111" fmla="*/ 76 h 90"/>
              <a:gd name="T112" fmla="*/ 10 w 106"/>
              <a:gd name="T113" fmla="*/ 66 h 90"/>
              <a:gd name="T114" fmla="*/ 16 w 106"/>
              <a:gd name="T115" fmla="*/ 64 h 90"/>
              <a:gd name="T116" fmla="*/ 16 w 106"/>
              <a:gd name="T117" fmla="*/ 62 h 90"/>
              <a:gd name="T118" fmla="*/ 12 w 106"/>
              <a:gd name="T119" fmla="*/ 60 h 90"/>
              <a:gd name="T120" fmla="*/ 10 w 106"/>
              <a:gd name="T121" fmla="*/ 64 h 90"/>
              <a:gd name="T122" fmla="*/ 0 w 106"/>
              <a:gd name="T123" fmla="*/ 48 h 9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6"/>
              <a:gd name="T187" fmla="*/ 0 h 90"/>
              <a:gd name="T188" fmla="*/ 106 w 106"/>
              <a:gd name="T189" fmla="*/ 90 h 9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6" h="90">
                <a:moveTo>
                  <a:pt x="0" y="48"/>
                </a:moveTo>
                <a:lnTo>
                  <a:pt x="16" y="28"/>
                </a:lnTo>
                <a:lnTo>
                  <a:pt x="14" y="22"/>
                </a:lnTo>
                <a:lnTo>
                  <a:pt x="26" y="20"/>
                </a:lnTo>
                <a:lnTo>
                  <a:pt x="34" y="14"/>
                </a:lnTo>
                <a:lnTo>
                  <a:pt x="42" y="14"/>
                </a:lnTo>
                <a:lnTo>
                  <a:pt x="47" y="10"/>
                </a:lnTo>
                <a:lnTo>
                  <a:pt x="73" y="6"/>
                </a:lnTo>
                <a:lnTo>
                  <a:pt x="89" y="12"/>
                </a:lnTo>
                <a:lnTo>
                  <a:pt x="94" y="10"/>
                </a:lnTo>
                <a:lnTo>
                  <a:pt x="98" y="8"/>
                </a:lnTo>
                <a:lnTo>
                  <a:pt x="100" y="2"/>
                </a:lnTo>
                <a:lnTo>
                  <a:pt x="104" y="0"/>
                </a:lnTo>
                <a:lnTo>
                  <a:pt x="106" y="4"/>
                </a:lnTo>
                <a:lnTo>
                  <a:pt x="106" y="8"/>
                </a:lnTo>
                <a:lnTo>
                  <a:pt x="102" y="12"/>
                </a:lnTo>
                <a:lnTo>
                  <a:pt x="102" y="20"/>
                </a:lnTo>
                <a:lnTo>
                  <a:pt x="98" y="24"/>
                </a:lnTo>
                <a:lnTo>
                  <a:pt x="81" y="18"/>
                </a:lnTo>
                <a:lnTo>
                  <a:pt x="77" y="22"/>
                </a:lnTo>
                <a:lnTo>
                  <a:pt x="71" y="20"/>
                </a:lnTo>
                <a:lnTo>
                  <a:pt x="59" y="28"/>
                </a:lnTo>
                <a:lnTo>
                  <a:pt x="65" y="32"/>
                </a:lnTo>
                <a:lnTo>
                  <a:pt x="69" y="36"/>
                </a:lnTo>
                <a:lnTo>
                  <a:pt x="61" y="32"/>
                </a:lnTo>
                <a:lnTo>
                  <a:pt x="59" y="36"/>
                </a:lnTo>
                <a:lnTo>
                  <a:pt x="63" y="38"/>
                </a:lnTo>
                <a:lnTo>
                  <a:pt x="63" y="42"/>
                </a:lnTo>
                <a:lnTo>
                  <a:pt x="59" y="36"/>
                </a:lnTo>
                <a:lnTo>
                  <a:pt x="55" y="36"/>
                </a:lnTo>
                <a:lnTo>
                  <a:pt x="59" y="40"/>
                </a:lnTo>
                <a:lnTo>
                  <a:pt x="57" y="42"/>
                </a:lnTo>
                <a:lnTo>
                  <a:pt x="53" y="36"/>
                </a:lnTo>
                <a:lnTo>
                  <a:pt x="45" y="30"/>
                </a:lnTo>
                <a:lnTo>
                  <a:pt x="45" y="28"/>
                </a:lnTo>
                <a:lnTo>
                  <a:pt x="42" y="28"/>
                </a:lnTo>
                <a:lnTo>
                  <a:pt x="42" y="42"/>
                </a:lnTo>
                <a:lnTo>
                  <a:pt x="53" y="60"/>
                </a:lnTo>
                <a:lnTo>
                  <a:pt x="49" y="60"/>
                </a:lnTo>
                <a:lnTo>
                  <a:pt x="49" y="56"/>
                </a:lnTo>
                <a:lnTo>
                  <a:pt x="47" y="56"/>
                </a:lnTo>
                <a:lnTo>
                  <a:pt x="47" y="62"/>
                </a:lnTo>
                <a:lnTo>
                  <a:pt x="40" y="64"/>
                </a:lnTo>
                <a:lnTo>
                  <a:pt x="53" y="70"/>
                </a:lnTo>
                <a:lnTo>
                  <a:pt x="53" y="74"/>
                </a:lnTo>
                <a:lnTo>
                  <a:pt x="65" y="80"/>
                </a:lnTo>
                <a:lnTo>
                  <a:pt x="65" y="90"/>
                </a:lnTo>
                <a:lnTo>
                  <a:pt x="57" y="84"/>
                </a:lnTo>
                <a:lnTo>
                  <a:pt x="49" y="86"/>
                </a:lnTo>
                <a:lnTo>
                  <a:pt x="47" y="84"/>
                </a:lnTo>
                <a:lnTo>
                  <a:pt x="49" y="82"/>
                </a:lnTo>
                <a:lnTo>
                  <a:pt x="49" y="80"/>
                </a:lnTo>
                <a:lnTo>
                  <a:pt x="44" y="76"/>
                </a:lnTo>
                <a:lnTo>
                  <a:pt x="42" y="78"/>
                </a:lnTo>
                <a:lnTo>
                  <a:pt x="20" y="76"/>
                </a:lnTo>
                <a:lnTo>
                  <a:pt x="18" y="76"/>
                </a:lnTo>
                <a:lnTo>
                  <a:pt x="10" y="66"/>
                </a:lnTo>
                <a:lnTo>
                  <a:pt x="16" y="64"/>
                </a:lnTo>
                <a:lnTo>
                  <a:pt x="16" y="62"/>
                </a:lnTo>
                <a:lnTo>
                  <a:pt x="12" y="60"/>
                </a:lnTo>
                <a:lnTo>
                  <a:pt x="10" y="64"/>
                </a:lnTo>
                <a:lnTo>
                  <a:pt x="0" y="4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4" name="Freeform 78"/>
          <p:cNvSpPr>
            <a:spLocks/>
          </p:cNvSpPr>
          <p:nvPr/>
        </p:nvSpPr>
        <p:spPr bwMode="auto">
          <a:xfrm>
            <a:off x="5060253" y="2238084"/>
            <a:ext cx="168939" cy="81822"/>
          </a:xfrm>
          <a:custGeom>
            <a:avLst/>
            <a:gdLst>
              <a:gd name="T0" fmla="*/ 9 w 104"/>
              <a:gd name="T1" fmla="*/ 64 h 66"/>
              <a:gd name="T2" fmla="*/ 7 w 104"/>
              <a:gd name="T3" fmla="*/ 50 h 66"/>
              <a:gd name="T4" fmla="*/ 0 w 104"/>
              <a:gd name="T5" fmla="*/ 44 h 66"/>
              <a:gd name="T6" fmla="*/ 0 w 104"/>
              <a:gd name="T7" fmla="*/ 36 h 66"/>
              <a:gd name="T8" fmla="*/ 7 w 104"/>
              <a:gd name="T9" fmla="*/ 26 h 66"/>
              <a:gd name="T10" fmla="*/ 0 w 104"/>
              <a:gd name="T11" fmla="*/ 16 h 66"/>
              <a:gd name="T12" fmla="*/ 0 w 104"/>
              <a:gd name="T13" fmla="*/ 8 h 66"/>
              <a:gd name="T14" fmla="*/ 0 w 104"/>
              <a:gd name="T15" fmla="*/ 2 h 66"/>
              <a:gd name="T16" fmla="*/ 6 w 104"/>
              <a:gd name="T17" fmla="*/ 0 h 66"/>
              <a:gd name="T18" fmla="*/ 9 w 104"/>
              <a:gd name="T19" fmla="*/ 2 h 66"/>
              <a:gd name="T20" fmla="*/ 7 w 104"/>
              <a:gd name="T21" fmla="*/ 6 h 66"/>
              <a:gd name="T22" fmla="*/ 11 w 104"/>
              <a:gd name="T23" fmla="*/ 8 h 66"/>
              <a:gd name="T24" fmla="*/ 51 w 104"/>
              <a:gd name="T25" fmla="*/ 12 h 66"/>
              <a:gd name="T26" fmla="*/ 76 w 104"/>
              <a:gd name="T27" fmla="*/ 2 h 66"/>
              <a:gd name="T28" fmla="*/ 82 w 104"/>
              <a:gd name="T29" fmla="*/ 2 h 66"/>
              <a:gd name="T30" fmla="*/ 92 w 104"/>
              <a:gd name="T31" fmla="*/ 6 h 66"/>
              <a:gd name="T32" fmla="*/ 98 w 104"/>
              <a:gd name="T33" fmla="*/ 10 h 66"/>
              <a:gd name="T34" fmla="*/ 104 w 104"/>
              <a:gd name="T35" fmla="*/ 10 h 66"/>
              <a:gd name="T36" fmla="*/ 102 w 104"/>
              <a:gd name="T37" fmla="*/ 18 h 66"/>
              <a:gd name="T38" fmla="*/ 96 w 104"/>
              <a:gd name="T39" fmla="*/ 20 h 66"/>
              <a:gd name="T40" fmla="*/ 92 w 104"/>
              <a:gd name="T41" fmla="*/ 24 h 66"/>
              <a:gd name="T42" fmla="*/ 92 w 104"/>
              <a:gd name="T43" fmla="*/ 32 h 66"/>
              <a:gd name="T44" fmla="*/ 84 w 104"/>
              <a:gd name="T45" fmla="*/ 38 h 66"/>
              <a:gd name="T46" fmla="*/ 94 w 104"/>
              <a:gd name="T47" fmla="*/ 52 h 66"/>
              <a:gd name="T48" fmla="*/ 84 w 104"/>
              <a:gd name="T49" fmla="*/ 52 h 66"/>
              <a:gd name="T50" fmla="*/ 78 w 104"/>
              <a:gd name="T51" fmla="*/ 50 h 66"/>
              <a:gd name="T52" fmla="*/ 66 w 104"/>
              <a:gd name="T53" fmla="*/ 54 h 66"/>
              <a:gd name="T54" fmla="*/ 62 w 104"/>
              <a:gd name="T55" fmla="*/ 56 h 66"/>
              <a:gd name="T56" fmla="*/ 60 w 104"/>
              <a:gd name="T57" fmla="*/ 62 h 66"/>
              <a:gd name="T58" fmla="*/ 56 w 104"/>
              <a:gd name="T59" fmla="*/ 64 h 66"/>
              <a:gd name="T60" fmla="*/ 51 w 104"/>
              <a:gd name="T61" fmla="*/ 66 h 66"/>
              <a:gd name="T62" fmla="*/ 35 w 104"/>
              <a:gd name="T63" fmla="*/ 60 h 66"/>
              <a:gd name="T64" fmla="*/ 9 w 104"/>
              <a:gd name="T65" fmla="*/ 64 h 6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04"/>
              <a:gd name="T100" fmla="*/ 0 h 66"/>
              <a:gd name="T101" fmla="*/ 104 w 104"/>
              <a:gd name="T102" fmla="*/ 66 h 6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04" h="66">
                <a:moveTo>
                  <a:pt x="9" y="64"/>
                </a:moveTo>
                <a:lnTo>
                  <a:pt x="7" y="50"/>
                </a:lnTo>
                <a:lnTo>
                  <a:pt x="0" y="44"/>
                </a:lnTo>
                <a:lnTo>
                  <a:pt x="0" y="36"/>
                </a:lnTo>
                <a:lnTo>
                  <a:pt x="7" y="26"/>
                </a:lnTo>
                <a:lnTo>
                  <a:pt x="0" y="16"/>
                </a:lnTo>
                <a:lnTo>
                  <a:pt x="0" y="8"/>
                </a:lnTo>
                <a:lnTo>
                  <a:pt x="0" y="2"/>
                </a:lnTo>
                <a:lnTo>
                  <a:pt x="6" y="0"/>
                </a:lnTo>
                <a:lnTo>
                  <a:pt x="9" y="2"/>
                </a:lnTo>
                <a:lnTo>
                  <a:pt x="7" y="6"/>
                </a:lnTo>
                <a:lnTo>
                  <a:pt x="11" y="8"/>
                </a:lnTo>
                <a:lnTo>
                  <a:pt x="51" y="12"/>
                </a:lnTo>
                <a:lnTo>
                  <a:pt x="76" y="2"/>
                </a:lnTo>
                <a:lnTo>
                  <a:pt x="82" y="2"/>
                </a:lnTo>
                <a:lnTo>
                  <a:pt x="92" y="6"/>
                </a:lnTo>
                <a:lnTo>
                  <a:pt x="98" y="10"/>
                </a:lnTo>
                <a:lnTo>
                  <a:pt x="104" y="10"/>
                </a:lnTo>
                <a:lnTo>
                  <a:pt x="102" y="18"/>
                </a:lnTo>
                <a:lnTo>
                  <a:pt x="96" y="20"/>
                </a:lnTo>
                <a:lnTo>
                  <a:pt x="92" y="24"/>
                </a:lnTo>
                <a:lnTo>
                  <a:pt x="92" y="32"/>
                </a:lnTo>
                <a:lnTo>
                  <a:pt x="84" y="38"/>
                </a:lnTo>
                <a:lnTo>
                  <a:pt x="94" y="52"/>
                </a:lnTo>
                <a:lnTo>
                  <a:pt x="84" y="52"/>
                </a:lnTo>
                <a:lnTo>
                  <a:pt x="78" y="50"/>
                </a:lnTo>
                <a:lnTo>
                  <a:pt x="66" y="54"/>
                </a:lnTo>
                <a:lnTo>
                  <a:pt x="62" y="56"/>
                </a:lnTo>
                <a:lnTo>
                  <a:pt x="60" y="62"/>
                </a:lnTo>
                <a:lnTo>
                  <a:pt x="56" y="64"/>
                </a:lnTo>
                <a:lnTo>
                  <a:pt x="51" y="66"/>
                </a:lnTo>
                <a:lnTo>
                  <a:pt x="35" y="60"/>
                </a:lnTo>
                <a:lnTo>
                  <a:pt x="9" y="6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5" name="Freeform 79"/>
          <p:cNvSpPr>
            <a:spLocks/>
          </p:cNvSpPr>
          <p:nvPr/>
        </p:nvSpPr>
        <p:spPr bwMode="auto">
          <a:xfrm>
            <a:off x="4889602" y="2107728"/>
            <a:ext cx="179178" cy="83207"/>
          </a:xfrm>
          <a:custGeom>
            <a:avLst/>
            <a:gdLst>
              <a:gd name="T0" fmla="*/ 110 w 110"/>
              <a:gd name="T1" fmla="*/ 14 h 68"/>
              <a:gd name="T2" fmla="*/ 106 w 110"/>
              <a:gd name="T3" fmla="*/ 8 h 68"/>
              <a:gd name="T4" fmla="*/ 98 w 110"/>
              <a:gd name="T5" fmla="*/ 2 h 68"/>
              <a:gd name="T6" fmla="*/ 76 w 110"/>
              <a:gd name="T7" fmla="*/ 0 h 68"/>
              <a:gd name="T8" fmla="*/ 70 w 110"/>
              <a:gd name="T9" fmla="*/ 2 h 68"/>
              <a:gd name="T10" fmla="*/ 70 w 110"/>
              <a:gd name="T11" fmla="*/ 6 h 68"/>
              <a:gd name="T12" fmla="*/ 62 w 110"/>
              <a:gd name="T13" fmla="*/ 8 h 68"/>
              <a:gd name="T14" fmla="*/ 57 w 110"/>
              <a:gd name="T15" fmla="*/ 8 h 68"/>
              <a:gd name="T16" fmla="*/ 43 w 110"/>
              <a:gd name="T17" fmla="*/ 12 h 68"/>
              <a:gd name="T18" fmla="*/ 37 w 110"/>
              <a:gd name="T19" fmla="*/ 18 h 68"/>
              <a:gd name="T20" fmla="*/ 27 w 110"/>
              <a:gd name="T21" fmla="*/ 20 h 68"/>
              <a:gd name="T22" fmla="*/ 15 w 110"/>
              <a:gd name="T23" fmla="*/ 12 h 68"/>
              <a:gd name="T24" fmla="*/ 15 w 110"/>
              <a:gd name="T25" fmla="*/ 20 h 68"/>
              <a:gd name="T26" fmla="*/ 8 w 110"/>
              <a:gd name="T27" fmla="*/ 20 h 68"/>
              <a:gd name="T28" fmla="*/ 6 w 110"/>
              <a:gd name="T29" fmla="*/ 22 h 68"/>
              <a:gd name="T30" fmla="*/ 8 w 110"/>
              <a:gd name="T31" fmla="*/ 24 h 68"/>
              <a:gd name="T32" fmla="*/ 6 w 110"/>
              <a:gd name="T33" fmla="*/ 30 h 68"/>
              <a:gd name="T34" fmla="*/ 6 w 110"/>
              <a:gd name="T35" fmla="*/ 36 h 68"/>
              <a:gd name="T36" fmla="*/ 0 w 110"/>
              <a:gd name="T37" fmla="*/ 40 h 68"/>
              <a:gd name="T38" fmla="*/ 4 w 110"/>
              <a:gd name="T39" fmla="*/ 42 h 68"/>
              <a:gd name="T40" fmla="*/ 8 w 110"/>
              <a:gd name="T41" fmla="*/ 50 h 68"/>
              <a:gd name="T42" fmla="*/ 21 w 110"/>
              <a:gd name="T43" fmla="*/ 64 h 68"/>
              <a:gd name="T44" fmla="*/ 29 w 110"/>
              <a:gd name="T45" fmla="*/ 68 h 68"/>
              <a:gd name="T46" fmla="*/ 43 w 110"/>
              <a:gd name="T47" fmla="*/ 64 h 68"/>
              <a:gd name="T48" fmla="*/ 59 w 110"/>
              <a:gd name="T49" fmla="*/ 58 h 68"/>
              <a:gd name="T50" fmla="*/ 66 w 110"/>
              <a:gd name="T51" fmla="*/ 56 h 68"/>
              <a:gd name="T52" fmla="*/ 68 w 110"/>
              <a:gd name="T53" fmla="*/ 60 h 68"/>
              <a:gd name="T54" fmla="*/ 82 w 110"/>
              <a:gd name="T55" fmla="*/ 54 h 68"/>
              <a:gd name="T56" fmla="*/ 94 w 110"/>
              <a:gd name="T57" fmla="*/ 32 h 68"/>
              <a:gd name="T58" fmla="*/ 98 w 110"/>
              <a:gd name="T59" fmla="*/ 24 h 68"/>
              <a:gd name="T60" fmla="*/ 110 w 110"/>
              <a:gd name="T61" fmla="*/ 14 h 6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10"/>
              <a:gd name="T94" fmla="*/ 0 h 68"/>
              <a:gd name="T95" fmla="*/ 110 w 110"/>
              <a:gd name="T96" fmla="*/ 68 h 6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10" h="68">
                <a:moveTo>
                  <a:pt x="110" y="14"/>
                </a:moveTo>
                <a:lnTo>
                  <a:pt x="106" y="8"/>
                </a:lnTo>
                <a:lnTo>
                  <a:pt x="98" y="2"/>
                </a:lnTo>
                <a:lnTo>
                  <a:pt x="76" y="0"/>
                </a:lnTo>
                <a:lnTo>
                  <a:pt x="70" y="2"/>
                </a:lnTo>
                <a:lnTo>
                  <a:pt x="70" y="6"/>
                </a:lnTo>
                <a:lnTo>
                  <a:pt x="62" y="8"/>
                </a:lnTo>
                <a:lnTo>
                  <a:pt x="57" y="8"/>
                </a:lnTo>
                <a:lnTo>
                  <a:pt x="43" y="12"/>
                </a:lnTo>
                <a:lnTo>
                  <a:pt x="37" y="18"/>
                </a:lnTo>
                <a:lnTo>
                  <a:pt x="27" y="20"/>
                </a:lnTo>
                <a:lnTo>
                  <a:pt x="15" y="12"/>
                </a:lnTo>
                <a:lnTo>
                  <a:pt x="15" y="20"/>
                </a:lnTo>
                <a:lnTo>
                  <a:pt x="8" y="20"/>
                </a:lnTo>
                <a:lnTo>
                  <a:pt x="6" y="22"/>
                </a:lnTo>
                <a:lnTo>
                  <a:pt x="8" y="24"/>
                </a:lnTo>
                <a:lnTo>
                  <a:pt x="6" y="30"/>
                </a:lnTo>
                <a:lnTo>
                  <a:pt x="6" y="36"/>
                </a:lnTo>
                <a:lnTo>
                  <a:pt x="0" y="40"/>
                </a:lnTo>
                <a:lnTo>
                  <a:pt x="4" y="42"/>
                </a:lnTo>
                <a:lnTo>
                  <a:pt x="8" y="50"/>
                </a:lnTo>
                <a:lnTo>
                  <a:pt x="21" y="64"/>
                </a:lnTo>
                <a:lnTo>
                  <a:pt x="29" y="68"/>
                </a:lnTo>
                <a:lnTo>
                  <a:pt x="43" y="64"/>
                </a:lnTo>
                <a:lnTo>
                  <a:pt x="59" y="58"/>
                </a:lnTo>
                <a:lnTo>
                  <a:pt x="66" y="56"/>
                </a:lnTo>
                <a:lnTo>
                  <a:pt x="68" y="60"/>
                </a:lnTo>
                <a:lnTo>
                  <a:pt x="82" y="54"/>
                </a:lnTo>
                <a:lnTo>
                  <a:pt x="94" y="32"/>
                </a:lnTo>
                <a:lnTo>
                  <a:pt x="98" y="24"/>
                </a:lnTo>
                <a:lnTo>
                  <a:pt x="110" y="1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6" name="Freeform 81"/>
          <p:cNvSpPr>
            <a:spLocks/>
          </p:cNvSpPr>
          <p:nvPr/>
        </p:nvSpPr>
        <p:spPr bwMode="auto">
          <a:xfrm>
            <a:off x="4908379" y="2075830"/>
            <a:ext cx="151875" cy="56858"/>
          </a:xfrm>
          <a:custGeom>
            <a:avLst/>
            <a:gdLst>
              <a:gd name="T0" fmla="*/ 87 w 93"/>
              <a:gd name="T1" fmla="*/ 28 h 46"/>
              <a:gd name="T2" fmla="*/ 65 w 93"/>
              <a:gd name="T3" fmla="*/ 26 h 46"/>
              <a:gd name="T4" fmla="*/ 59 w 93"/>
              <a:gd name="T5" fmla="*/ 28 h 46"/>
              <a:gd name="T6" fmla="*/ 59 w 93"/>
              <a:gd name="T7" fmla="*/ 32 h 46"/>
              <a:gd name="T8" fmla="*/ 51 w 93"/>
              <a:gd name="T9" fmla="*/ 34 h 46"/>
              <a:gd name="T10" fmla="*/ 46 w 93"/>
              <a:gd name="T11" fmla="*/ 34 h 46"/>
              <a:gd name="T12" fmla="*/ 32 w 93"/>
              <a:gd name="T13" fmla="*/ 38 h 46"/>
              <a:gd name="T14" fmla="*/ 26 w 93"/>
              <a:gd name="T15" fmla="*/ 44 h 46"/>
              <a:gd name="T16" fmla="*/ 16 w 93"/>
              <a:gd name="T17" fmla="*/ 46 h 46"/>
              <a:gd name="T18" fmla="*/ 4 w 93"/>
              <a:gd name="T19" fmla="*/ 38 h 46"/>
              <a:gd name="T20" fmla="*/ 0 w 93"/>
              <a:gd name="T21" fmla="*/ 26 h 46"/>
              <a:gd name="T22" fmla="*/ 4 w 93"/>
              <a:gd name="T23" fmla="*/ 20 h 46"/>
              <a:gd name="T24" fmla="*/ 12 w 93"/>
              <a:gd name="T25" fmla="*/ 20 h 46"/>
              <a:gd name="T26" fmla="*/ 16 w 93"/>
              <a:gd name="T27" fmla="*/ 18 h 46"/>
              <a:gd name="T28" fmla="*/ 22 w 93"/>
              <a:gd name="T29" fmla="*/ 12 h 46"/>
              <a:gd name="T30" fmla="*/ 22 w 93"/>
              <a:gd name="T31" fmla="*/ 6 h 46"/>
              <a:gd name="T32" fmla="*/ 34 w 93"/>
              <a:gd name="T33" fmla="*/ 0 h 46"/>
              <a:gd name="T34" fmla="*/ 38 w 93"/>
              <a:gd name="T35" fmla="*/ 2 h 46"/>
              <a:gd name="T36" fmla="*/ 44 w 93"/>
              <a:gd name="T37" fmla="*/ 0 h 46"/>
              <a:gd name="T38" fmla="*/ 51 w 93"/>
              <a:gd name="T39" fmla="*/ 8 h 46"/>
              <a:gd name="T40" fmla="*/ 59 w 93"/>
              <a:gd name="T41" fmla="*/ 4 h 46"/>
              <a:gd name="T42" fmla="*/ 67 w 93"/>
              <a:gd name="T43" fmla="*/ 6 h 46"/>
              <a:gd name="T44" fmla="*/ 77 w 93"/>
              <a:gd name="T45" fmla="*/ 2 h 46"/>
              <a:gd name="T46" fmla="*/ 93 w 93"/>
              <a:gd name="T47" fmla="*/ 10 h 46"/>
              <a:gd name="T48" fmla="*/ 87 w 93"/>
              <a:gd name="T49" fmla="*/ 28 h 4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3"/>
              <a:gd name="T76" fmla="*/ 0 h 46"/>
              <a:gd name="T77" fmla="*/ 93 w 93"/>
              <a:gd name="T78" fmla="*/ 46 h 4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3" h="46">
                <a:moveTo>
                  <a:pt x="87" y="28"/>
                </a:moveTo>
                <a:lnTo>
                  <a:pt x="65" y="26"/>
                </a:lnTo>
                <a:lnTo>
                  <a:pt x="59" y="28"/>
                </a:lnTo>
                <a:lnTo>
                  <a:pt x="59" y="32"/>
                </a:lnTo>
                <a:lnTo>
                  <a:pt x="51" y="34"/>
                </a:lnTo>
                <a:lnTo>
                  <a:pt x="46" y="34"/>
                </a:lnTo>
                <a:lnTo>
                  <a:pt x="32" y="38"/>
                </a:lnTo>
                <a:lnTo>
                  <a:pt x="26" y="44"/>
                </a:lnTo>
                <a:lnTo>
                  <a:pt x="16" y="46"/>
                </a:lnTo>
                <a:lnTo>
                  <a:pt x="4" y="38"/>
                </a:lnTo>
                <a:lnTo>
                  <a:pt x="0" y="26"/>
                </a:lnTo>
                <a:lnTo>
                  <a:pt x="4" y="20"/>
                </a:lnTo>
                <a:lnTo>
                  <a:pt x="12" y="20"/>
                </a:lnTo>
                <a:lnTo>
                  <a:pt x="16" y="18"/>
                </a:lnTo>
                <a:lnTo>
                  <a:pt x="22" y="12"/>
                </a:lnTo>
                <a:lnTo>
                  <a:pt x="22" y="6"/>
                </a:lnTo>
                <a:lnTo>
                  <a:pt x="34" y="0"/>
                </a:lnTo>
                <a:lnTo>
                  <a:pt x="38" y="2"/>
                </a:lnTo>
                <a:lnTo>
                  <a:pt x="44" y="0"/>
                </a:lnTo>
                <a:lnTo>
                  <a:pt x="51" y="8"/>
                </a:lnTo>
                <a:lnTo>
                  <a:pt x="59" y="4"/>
                </a:lnTo>
                <a:lnTo>
                  <a:pt x="67" y="6"/>
                </a:lnTo>
                <a:lnTo>
                  <a:pt x="77" y="2"/>
                </a:lnTo>
                <a:lnTo>
                  <a:pt x="93" y="10"/>
                </a:lnTo>
                <a:lnTo>
                  <a:pt x="87" y="2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7" name="Freeform 128"/>
          <p:cNvSpPr>
            <a:spLocks/>
          </p:cNvSpPr>
          <p:nvPr/>
        </p:nvSpPr>
        <p:spPr bwMode="auto">
          <a:xfrm>
            <a:off x="5171169" y="2107725"/>
            <a:ext cx="88736" cy="88756"/>
          </a:xfrm>
          <a:custGeom>
            <a:avLst/>
            <a:gdLst>
              <a:gd name="T0" fmla="*/ 26 w 55"/>
              <a:gd name="T1" fmla="*/ 62 h 72"/>
              <a:gd name="T2" fmla="*/ 28 w 55"/>
              <a:gd name="T3" fmla="*/ 72 h 72"/>
              <a:gd name="T4" fmla="*/ 32 w 55"/>
              <a:gd name="T5" fmla="*/ 72 h 72"/>
              <a:gd name="T6" fmla="*/ 32 w 55"/>
              <a:gd name="T7" fmla="*/ 66 h 72"/>
              <a:gd name="T8" fmla="*/ 39 w 55"/>
              <a:gd name="T9" fmla="*/ 60 h 72"/>
              <a:gd name="T10" fmla="*/ 41 w 55"/>
              <a:gd name="T11" fmla="*/ 50 h 72"/>
              <a:gd name="T12" fmla="*/ 55 w 55"/>
              <a:gd name="T13" fmla="*/ 50 h 72"/>
              <a:gd name="T14" fmla="*/ 55 w 55"/>
              <a:gd name="T15" fmla="*/ 40 h 72"/>
              <a:gd name="T16" fmla="*/ 49 w 55"/>
              <a:gd name="T17" fmla="*/ 36 h 72"/>
              <a:gd name="T18" fmla="*/ 47 w 55"/>
              <a:gd name="T19" fmla="*/ 28 h 72"/>
              <a:gd name="T20" fmla="*/ 41 w 55"/>
              <a:gd name="T21" fmla="*/ 22 h 72"/>
              <a:gd name="T22" fmla="*/ 43 w 55"/>
              <a:gd name="T23" fmla="*/ 12 h 72"/>
              <a:gd name="T24" fmla="*/ 41 w 55"/>
              <a:gd name="T25" fmla="*/ 10 h 72"/>
              <a:gd name="T26" fmla="*/ 28 w 55"/>
              <a:gd name="T27" fmla="*/ 8 h 72"/>
              <a:gd name="T28" fmla="*/ 14 w 55"/>
              <a:gd name="T29" fmla="*/ 0 h 72"/>
              <a:gd name="T30" fmla="*/ 4 w 55"/>
              <a:gd name="T31" fmla="*/ 2 h 72"/>
              <a:gd name="T32" fmla="*/ 0 w 55"/>
              <a:gd name="T33" fmla="*/ 8 h 72"/>
              <a:gd name="T34" fmla="*/ 4 w 55"/>
              <a:gd name="T35" fmla="*/ 6 h 72"/>
              <a:gd name="T36" fmla="*/ 14 w 55"/>
              <a:gd name="T37" fmla="*/ 18 h 72"/>
              <a:gd name="T38" fmla="*/ 14 w 55"/>
              <a:gd name="T39" fmla="*/ 24 h 72"/>
              <a:gd name="T40" fmla="*/ 26 w 55"/>
              <a:gd name="T41" fmla="*/ 42 h 72"/>
              <a:gd name="T42" fmla="*/ 26 w 55"/>
              <a:gd name="T43" fmla="*/ 62 h 7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5"/>
              <a:gd name="T67" fmla="*/ 0 h 72"/>
              <a:gd name="T68" fmla="*/ 55 w 55"/>
              <a:gd name="T69" fmla="*/ 72 h 7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5" h="72">
                <a:moveTo>
                  <a:pt x="26" y="62"/>
                </a:moveTo>
                <a:lnTo>
                  <a:pt x="28" y="72"/>
                </a:lnTo>
                <a:lnTo>
                  <a:pt x="32" y="72"/>
                </a:lnTo>
                <a:lnTo>
                  <a:pt x="32" y="66"/>
                </a:lnTo>
                <a:lnTo>
                  <a:pt x="39" y="60"/>
                </a:lnTo>
                <a:lnTo>
                  <a:pt x="41" y="50"/>
                </a:lnTo>
                <a:lnTo>
                  <a:pt x="55" y="50"/>
                </a:lnTo>
                <a:lnTo>
                  <a:pt x="55" y="40"/>
                </a:lnTo>
                <a:lnTo>
                  <a:pt x="49" y="36"/>
                </a:lnTo>
                <a:lnTo>
                  <a:pt x="47" y="28"/>
                </a:lnTo>
                <a:lnTo>
                  <a:pt x="41" y="22"/>
                </a:lnTo>
                <a:lnTo>
                  <a:pt x="43" y="12"/>
                </a:lnTo>
                <a:lnTo>
                  <a:pt x="41" y="10"/>
                </a:lnTo>
                <a:lnTo>
                  <a:pt x="28" y="8"/>
                </a:lnTo>
                <a:lnTo>
                  <a:pt x="14" y="0"/>
                </a:lnTo>
                <a:lnTo>
                  <a:pt x="4" y="2"/>
                </a:lnTo>
                <a:lnTo>
                  <a:pt x="0" y="8"/>
                </a:lnTo>
                <a:lnTo>
                  <a:pt x="4" y="6"/>
                </a:lnTo>
                <a:lnTo>
                  <a:pt x="14" y="18"/>
                </a:lnTo>
                <a:lnTo>
                  <a:pt x="14" y="24"/>
                </a:lnTo>
                <a:lnTo>
                  <a:pt x="26" y="42"/>
                </a:lnTo>
                <a:lnTo>
                  <a:pt x="26" y="6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8" name="Freeform 129"/>
          <p:cNvSpPr>
            <a:spLocks/>
          </p:cNvSpPr>
          <p:nvPr/>
        </p:nvSpPr>
        <p:spPr bwMode="auto">
          <a:xfrm>
            <a:off x="5000527" y="2114659"/>
            <a:ext cx="255969" cy="138680"/>
          </a:xfrm>
          <a:custGeom>
            <a:avLst/>
            <a:gdLst>
              <a:gd name="T0" fmla="*/ 130 w 157"/>
              <a:gd name="T1" fmla="*/ 36 h 112"/>
              <a:gd name="T2" fmla="*/ 118 w 157"/>
              <a:gd name="T3" fmla="*/ 18 h 112"/>
              <a:gd name="T4" fmla="*/ 118 w 157"/>
              <a:gd name="T5" fmla="*/ 12 h 112"/>
              <a:gd name="T6" fmla="*/ 108 w 157"/>
              <a:gd name="T7" fmla="*/ 0 h 112"/>
              <a:gd name="T8" fmla="*/ 104 w 157"/>
              <a:gd name="T9" fmla="*/ 2 h 112"/>
              <a:gd name="T10" fmla="*/ 77 w 157"/>
              <a:gd name="T11" fmla="*/ 12 h 112"/>
              <a:gd name="T12" fmla="*/ 71 w 157"/>
              <a:gd name="T13" fmla="*/ 8 h 112"/>
              <a:gd name="T14" fmla="*/ 42 w 157"/>
              <a:gd name="T15" fmla="*/ 8 h 112"/>
              <a:gd name="T16" fmla="*/ 30 w 157"/>
              <a:gd name="T17" fmla="*/ 18 h 112"/>
              <a:gd name="T18" fmla="*/ 26 w 157"/>
              <a:gd name="T19" fmla="*/ 26 h 112"/>
              <a:gd name="T20" fmla="*/ 14 w 157"/>
              <a:gd name="T21" fmla="*/ 48 h 112"/>
              <a:gd name="T22" fmla="*/ 0 w 157"/>
              <a:gd name="T23" fmla="*/ 54 h 112"/>
              <a:gd name="T24" fmla="*/ 8 w 157"/>
              <a:gd name="T25" fmla="*/ 60 h 112"/>
              <a:gd name="T26" fmla="*/ 14 w 157"/>
              <a:gd name="T27" fmla="*/ 74 h 112"/>
              <a:gd name="T28" fmla="*/ 20 w 157"/>
              <a:gd name="T29" fmla="*/ 76 h 112"/>
              <a:gd name="T30" fmla="*/ 20 w 157"/>
              <a:gd name="T31" fmla="*/ 84 h 112"/>
              <a:gd name="T32" fmla="*/ 34 w 157"/>
              <a:gd name="T33" fmla="*/ 90 h 112"/>
              <a:gd name="T34" fmla="*/ 38 w 157"/>
              <a:gd name="T35" fmla="*/ 88 h 112"/>
              <a:gd name="T36" fmla="*/ 40 w 157"/>
              <a:gd name="T37" fmla="*/ 90 h 112"/>
              <a:gd name="T38" fmla="*/ 36 w 157"/>
              <a:gd name="T39" fmla="*/ 94 h 112"/>
              <a:gd name="T40" fmla="*/ 40 w 157"/>
              <a:gd name="T41" fmla="*/ 100 h 112"/>
              <a:gd name="T42" fmla="*/ 42 w 157"/>
              <a:gd name="T43" fmla="*/ 100 h 112"/>
              <a:gd name="T44" fmla="*/ 45 w 157"/>
              <a:gd name="T45" fmla="*/ 102 h 112"/>
              <a:gd name="T46" fmla="*/ 43 w 157"/>
              <a:gd name="T47" fmla="*/ 106 h 112"/>
              <a:gd name="T48" fmla="*/ 47 w 157"/>
              <a:gd name="T49" fmla="*/ 108 h 112"/>
              <a:gd name="T50" fmla="*/ 87 w 157"/>
              <a:gd name="T51" fmla="*/ 112 h 112"/>
              <a:gd name="T52" fmla="*/ 112 w 157"/>
              <a:gd name="T53" fmla="*/ 102 h 112"/>
              <a:gd name="T54" fmla="*/ 118 w 157"/>
              <a:gd name="T55" fmla="*/ 102 h 112"/>
              <a:gd name="T56" fmla="*/ 128 w 157"/>
              <a:gd name="T57" fmla="*/ 106 h 112"/>
              <a:gd name="T58" fmla="*/ 134 w 157"/>
              <a:gd name="T59" fmla="*/ 110 h 112"/>
              <a:gd name="T60" fmla="*/ 140 w 157"/>
              <a:gd name="T61" fmla="*/ 110 h 112"/>
              <a:gd name="T62" fmla="*/ 140 w 157"/>
              <a:gd name="T63" fmla="*/ 98 h 112"/>
              <a:gd name="T64" fmla="*/ 143 w 157"/>
              <a:gd name="T65" fmla="*/ 82 h 112"/>
              <a:gd name="T66" fmla="*/ 145 w 157"/>
              <a:gd name="T67" fmla="*/ 82 h 112"/>
              <a:gd name="T68" fmla="*/ 145 w 157"/>
              <a:gd name="T69" fmla="*/ 86 h 112"/>
              <a:gd name="T70" fmla="*/ 142 w 157"/>
              <a:gd name="T71" fmla="*/ 92 h 112"/>
              <a:gd name="T72" fmla="*/ 143 w 157"/>
              <a:gd name="T73" fmla="*/ 94 h 112"/>
              <a:gd name="T74" fmla="*/ 153 w 157"/>
              <a:gd name="T75" fmla="*/ 86 h 112"/>
              <a:gd name="T76" fmla="*/ 155 w 157"/>
              <a:gd name="T77" fmla="*/ 84 h 112"/>
              <a:gd name="T78" fmla="*/ 157 w 157"/>
              <a:gd name="T79" fmla="*/ 78 h 112"/>
              <a:gd name="T80" fmla="*/ 155 w 157"/>
              <a:gd name="T81" fmla="*/ 70 h 112"/>
              <a:gd name="T82" fmla="*/ 151 w 157"/>
              <a:gd name="T83" fmla="*/ 70 h 112"/>
              <a:gd name="T84" fmla="*/ 138 w 157"/>
              <a:gd name="T85" fmla="*/ 74 h 112"/>
              <a:gd name="T86" fmla="*/ 134 w 157"/>
              <a:gd name="T87" fmla="*/ 68 h 112"/>
              <a:gd name="T88" fmla="*/ 132 w 157"/>
              <a:gd name="T89" fmla="*/ 70 h 112"/>
              <a:gd name="T90" fmla="*/ 132 w 157"/>
              <a:gd name="T91" fmla="*/ 66 h 112"/>
              <a:gd name="T92" fmla="*/ 130 w 157"/>
              <a:gd name="T93" fmla="*/ 56 h 112"/>
              <a:gd name="T94" fmla="*/ 130 w 157"/>
              <a:gd name="T95" fmla="*/ 36 h 1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57"/>
              <a:gd name="T145" fmla="*/ 0 h 112"/>
              <a:gd name="T146" fmla="*/ 157 w 157"/>
              <a:gd name="T147" fmla="*/ 112 h 11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57" h="112">
                <a:moveTo>
                  <a:pt x="130" y="36"/>
                </a:moveTo>
                <a:lnTo>
                  <a:pt x="118" y="18"/>
                </a:lnTo>
                <a:lnTo>
                  <a:pt x="118" y="12"/>
                </a:lnTo>
                <a:lnTo>
                  <a:pt x="108" y="0"/>
                </a:lnTo>
                <a:lnTo>
                  <a:pt x="104" y="2"/>
                </a:lnTo>
                <a:lnTo>
                  <a:pt x="77" y="12"/>
                </a:lnTo>
                <a:lnTo>
                  <a:pt x="71" y="8"/>
                </a:lnTo>
                <a:lnTo>
                  <a:pt x="42" y="8"/>
                </a:lnTo>
                <a:lnTo>
                  <a:pt x="30" y="18"/>
                </a:lnTo>
                <a:lnTo>
                  <a:pt x="26" y="26"/>
                </a:lnTo>
                <a:lnTo>
                  <a:pt x="14" y="48"/>
                </a:lnTo>
                <a:lnTo>
                  <a:pt x="0" y="54"/>
                </a:lnTo>
                <a:lnTo>
                  <a:pt x="8" y="60"/>
                </a:lnTo>
                <a:lnTo>
                  <a:pt x="14" y="74"/>
                </a:lnTo>
                <a:lnTo>
                  <a:pt x="20" y="76"/>
                </a:lnTo>
                <a:lnTo>
                  <a:pt x="20" y="84"/>
                </a:lnTo>
                <a:lnTo>
                  <a:pt x="34" y="90"/>
                </a:lnTo>
                <a:lnTo>
                  <a:pt x="38" y="88"/>
                </a:lnTo>
                <a:lnTo>
                  <a:pt x="40" y="90"/>
                </a:lnTo>
                <a:lnTo>
                  <a:pt x="36" y="94"/>
                </a:lnTo>
                <a:lnTo>
                  <a:pt x="40" y="100"/>
                </a:lnTo>
                <a:lnTo>
                  <a:pt x="42" y="100"/>
                </a:lnTo>
                <a:lnTo>
                  <a:pt x="45" y="102"/>
                </a:lnTo>
                <a:lnTo>
                  <a:pt x="43" y="106"/>
                </a:lnTo>
                <a:lnTo>
                  <a:pt x="47" y="108"/>
                </a:lnTo>
                <a:lnTo>
                  <a:pt x="87" y="112"/>
                </a:lnTo>
                <a:lnTo>
                  <a:pt x="112" y="102"/>
                </a:lnTo>
                <a:lnTo>
                  <a:pt x="118" y="102"/>
                </a:lnTo>
                <a:lnTo>
                  <a:pt x="128" y="106"/>
                </a:lnTo>
                <a:lnTo>
                  <a:pt x="134" y="110"/>
                </a:lnTo>
                <a:lnTo>
                  <a:pt x="140" y="110"/>
                </a:lnTo>
                <a:lnTo>
                  <a:pt x="140" y="98"/>
                </a:lnTo>
                <a:lnTo>
                  <a:pt x="143" y="82"/>
                </a:lnTo>
                <a:lnTo>
                  <a:pt x="145" y="82"/>
                </a:lnTo>
                <a:lnTo>
                  <a:pt x="145" y="86"/>
                </a:lnTo>
                <a:lnTo>
                  <a:pt x="142" y="92"/>
                </a:lnTo>
                <a:lnTo>
                  <a:pt x="143" y="94"/>
                </a:lnTo>
                <a:lnTo>
                  <a:pt x="153" y="86"/>
                </a:lnTo>
                <a:lnTo>
                  <a:pt x="155" y="84"/>
                </a:lnTo>
                <a:lnTo>
                  <a:pt x="157" y="78"/>
                </a:lnTo>
                <a:lnTo>
                  <a:pt x="155" y="70"/>
                </a:lnTo>
                <a:lnTo>
                  <a:pt x="151" y="70"/>
                </a:lnTo>
                <a:lnTo>
                  <a:pt x="138" y="74"/>
                </a:lnTo>
                <a:lnTo>
                  <a:pt x="134" y="68"/>
                </a:lnTo>
                <a:lnTo>
                  <a:pt x="132" y="70"/>
                </a:lnTo>
                <a:lnTo>
                  <a:pt x="132" y="66"/>
                </a:lnTo>
                <a:lnTo>
                  <a:pt x="130" y="56"/>
                </a:lnTo>
                <a:lnTo>
                  <a:pt x="130" y="3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79" name="Freeform 12"/>
          <p:cNvSpPr>
            <a:spLocks/>
          </p:cNvSpPr>
          <p:nvPr/>
        </p:nvSpPr>
        <p:spPr bwMode="auto">
          <a:xfrm>
            <a:off x="5077318" y="1844234"/>
            <a:ext cx="262795" cy="171963"/>
          </a:xfrm>
          <a:custGeom>
            <a:avLst/>
            <a:gdLst>
              <a:gd name="T0" fmla="*/ 6 w 161"/>
              <a:gd name="T1" fmla="*/ 132 h 140"/>
              <a:gd name="T2" fmla="*/ 8 w 161"/>
              <a:gd name="T3" fmla="*/ 122 h 140"/>
              <a:gd name="T4" fmla="*/ 0 w 161"/>
              <a:gd name="T5" fmla="*/ 114 h 140"/>
              <a:gd name="T6" fmla="*/ 12 w 161"/>
              <a:gd name="T7" fmla="*/ 102 h 140"/>
              <a:gd name="T8" fmla="*/ 12 w 161"/>
              <a:gd name="T9" fmla="*/ 92 h 140"/>
              <a:gd name="T10" fmla="*/ 6 w 161"/>
              <a:gd name="T11" fmla="*/ 66 h 140"/>
              <a:gd name="T12" fmla="*/ 28 w 161"/>
              <a:gd name="T13" fmla="*/ 64 h 140"/>
              <a:gd name="T14" fmla="*/ 28 w 161"/>
              <a:gd name="T15" fmla="*/ 60 h 140"/>
              <a:gd name="T16" fmla="*/ 36 w 161"/>
              <a:gd name="T17" fmla="*/ 56 h 140"/>
              <a:gd name="T18" fmla="*/ 44 w 161"/>
              <a:gd name="T19" fmla="*/ 60 h 140"/>
              <a:gd name="T20" fmla="*/ 42 w 161"/>
              <a:gd name="T21" fmla="*/ 52 h 140"/>
              <a:gd name="T22" fmla="*/ 44 w 161"/>
              <a:gd name="T23" fmla="*/ 46 h 140"/>
              <a:gd name="T24" fmla="*/ 45 w 161"/>
              <a:gd name="T25" fmla="*/ 36 h 140"/>
              <a:gd name="T26" fmla="*/ 57 w 161"/>
              <a:gd name="T27" fmla="*/ 32 h 140"/>
              <a:gd name="T28" fmla="*/ 61 w 161"/>
              <a:gd name="T29" fmla="*/ 26 h 140"/>
              <a:gd name="T30" fmla="*/ 55 w 161"/>
              <a:gd name="T31" fmla="*/ 24 h 140"/>
              <a:gd name="T32" fmla="*/ 55 w 161"/>
              <a:gd name="T33" fmla="*/ 20 h 140"/>
              <a:gd name="T34" fmla="*/ 59 w 161"/>
              <a:gd name="T35" fmla="*/ 16 h 140"/>
              <a:gd name="T36" fmla="*/ 59 w 161"/>
              <a:gd name="T37" fmla="*/ 16 h 140"/>
              <a:gd name="T38" fmla="*/ 67 w 161"/>
              <a:gd name="T39" fmla="*/ 12 h 140"/>
              <a:gd name="T40" fmla="*/ 73 w 161"/>
              <a:gd name="T41" fmla="*/ 12 h 140"/>
              <a:gd name="T42" fmla="*/ 81 w 161"/>
              <a:gd name="T43" fmla="*/ 2 h 140"/>
              <a:gd name="T44" fmla="*/ 87 w 161"/>
              <a:gd name="T45" fmla="*/ 0 h 140"/>
              <a:gd name="T46" fmla="*/ 102 w 161"/>
              <a:gd name="T47" fmla="*/ 6 h 140"/>
              <a:gd name="T48" fmla="*/ 106 w 161"/>
              <a:gd name="T49" fmla="*/ 8 h 140"/>
              <a:gd name="T50" fmla="*/ 104 w 161"/>
              <a:gd name="T51" fmla="*/ 14 h 140"/>
              <a:gd name="T52" fmla="*/ 120 w 161"/>
              <a:gd name="T53" fmla="*/ 10 h 140"/>
              <a:gd name="T54" fmla="*/ 130 w 161"/>
              <a:gd name="T55" fmla="*/ 18 h 140"/>
              <a:gd name="T56" fmla="*/ 132 w 161"/>
              <a:gd name="T57" fmla="*/ 30 h 140"/>
              <a:gd name="T58" fmla="*/ 130 w 161"/>
              <a:gd name="T59" fmla="*/ 42 h 140"/>
              <a:gd name="T60" fmla="*/ 144 w 161"/>
              <a:gd name="T61" fmla="*/ 62 h 140"/>
              <a:gd name="T62" fmla="*/ 146 w 161"/>
              <a:gd name="T63" fmla="*/ 70 h 140"/>
              <a:gd name="T64" fmla="*/ 153 w 161"/>
              <a:gd name="T65" fmla="*/ 70 h 140"/>
              <a:gd name="T66" fmla="*/ 161 w 161"/>
              <a:gd name="T67" fmla="*/ 76 h 140"/>
              <a:gd name="T68" fmla="*/ 161 w 161"/>
              <a:gd name="T69" fmla="*/ 80 h 140"/>
              <a:gd name="T70" fmla="*/ 151 w 161"/>
              <a:gd name="T71" fmla="*/ 88 h 140"/>
              <a:gd name="T72" fmla="*/ 140 w 161"/>
              <a:gd name="T73" fmla="*/ 84 h 140"/>
              <a:gd name="T74" fmla="*/ 136 w 161"/>
              <a:gd name="T75" fmla="*/ 88 h 140"/>
              <a:gd name="T76" fmla="*/ 144 w 161"/>
              <a:gd name="T77" fmla="*/ 116 h 140"/>
              <a:gd name="T78" fmla="*/ 132 w 161"/>
              <a:gd name="T79" fmla="*/ 118 h 140"/>
              <a:gd name="T80" fmla="*/ 126 w 161"/>
              <a:gd name="T81" fmla="*/ 124 h 140"/>
              <a:gd name="T82" fmla="*/ 126 w 161"/>
              <a:gd name="T83" fmla="*/ 138 h 140"/>
              <a:gd name="T84" fmla="*/ 122 w 161"/>
              <a:gd name="T85" fmla="*/ 140 h 140"/>
              <a:gd name="T86" fmla="*/ 118 w 161"/>
              <a:gd name="T87" fmla="*/ 138 h 140"/>
              <a:gd name="T88" fmla="*/ 106 w 161"/>
              <a:gd name="T89" fmla="*/ 140 h 140"/>
              <a:gd name="T90" fmla="*/ 98 w 161"/>
              <a:gd name="T91" fmla="*/ 132 h 140"/>
              <a:gd name="T92" fmla="*/ 95 w 161"/>
              <a:gd name="T93" fmla="*/ 138 h 140"/>
              <a:gd name="T94" fmla="*/ 83 w 161"/>
              <a:gd name="T95" fmla="*/ 132 h 140"/>
              <a:gd name="T96" fmla="*/ 75 w 161"/>
              <a:gd name="T97" fmla="*/ 138 h 140"/>
              <a:gd name="T98" fmla="*/ 73 w 161"/>
              <a:gd name="T99" fmla="*/ 132 h 140"/>
              <a:gd name="T100" fmla="*/ 67 w 161"/>
              <a:gd name="T101" fmla="*/ 134 h 140"/>
              <a:gd name="T102" fmla="*/ 63 w 161"/>
              <a:gd name="T103" fmla="*/ 128 h 140"/>
              <a:gd name="T104" fmla="*/ 44 w 161"/>
              <a:gd name="T105" fmla="*/ 122 h 140"/>
              <a:gd name="T106" fmla="*/ 36 w 161"/>
              <a:gd name="T107" fmla="*/ 122 h 140"/>
              <a:gd name="T108" fmla="*/ 22 w 161"/>
              <a:gd name="T109" fmla="*/ 124 h 140"/>
              <a:gd name="T110" fmla="*/ 18 w 161"/>
              <a:gd name="T111" fmla="*/ 128 h 140"/>
              <a:gd name="T112" fmla="*/ 6 w 161"/>
              <a:gd name="T113" fmla="*/ 132 h 1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61"/>
              <a:gd name="T172" fmla="*/ 0 h 140"/>
              <a:gd name="T173" fmla="*/ 161 w 161"/>
              <a:gd name="T174" fmla="*/ 140 h 14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61" h="140">
                <a:moveTo>
                  <a:pt x="6" y="132"/>
                </a:moveTo>
                <a:lnTo>
                  <a:pt x="8" y="122"/>
                </a:lnTo>
                <a:lnTo>
                  <a:pt x="0" y="114"/>
                </a:lnTo>
                <a:lnTo>
                  <a:pt x="12" y="102"/>
                </a:lnTo>
                <a:lnTo>
                  <a:pt x="12" y="92"/>
                </a:lnTo>
                <a:lnTo>
                  <a:pt x="6" y="66"/>
                </a:lnTo>
                <a:lnTo>
                  <a:pt x="28" y="64"/>
                </a:lnTo>
                <a:lnTo>
                  <a:pt x="28" y="60"/>
                </a:lnTo>
                <a:lnTo>
                  <a:pt x="36" y="56"/>
                </a:lnTo>
                <a:lnTo>
                  <a:pt x="44" y="60"/>
                </a:lnTo>
                <a:lnTo>
                  <a:pt x="42" y="52"/>
                </a:lnTo>
                <a:lnTo>
                  <a:pt x="44" y="46"/>
                </a:lnTo>
                <a:lnTo>
                  <a:pt x="45" y="36"/>
                </a:lnTo>
                <a:lnTo>
                  <a:pt x="57" y="32"/>
                </a:lnTo>
                <a:lnTo>
                  <a:pt x="61" y="26"/>
                </a:lnTo>
                <a:lnTo>
                  <a:pt x="55" y="24"/>
                </a:lnTo>
                <a:lnTo>
                  <a:pt x="55" y="20"/>
                </a:lnTo>
                <a:lnTo>
                  <a:pt x="59" y="16"/>
                </a:lnTo>
                <a:lnTo>
                  <a:pt x="67" y="12"/>
                </a:lnTo>
                <a:lnTo>
                  <a:pt x="73" y="12"/>
                </a:lnTo>
                <a:lnTo>
                  <a:pt x="81" y="2"/>
                </a:lnTo>
                <a:lnTo>
                  <a:pt x="87" y="0"/>
                </a:lnTo>
                <a:lnTo>
                  <a:pt x="102" y="6"/>
                </a:lnTo>
                <a:lnTo>
                  <a:pt x="106" y="8"/>
                </a:lnTo>
                <a:lnTo>
                  <a:pt x="104" y="14"/>
                </a:lnTo>
                <a:lnTo>
                  <a:pt x="120" y="10"/>
                </a:lnTo>
                <a:lnTo>
                  <a:pt x="130" y="18"/>
                </a:lnTo>
                <a:lnTo>
                  <a:pt x="132" y="30"/>
                </a:lnTo>
                <a:lnTo>
                  <a:pt x="130" y="42"/>
                </a:lnTo>
                <a:lnTo>
                  <a:pt x="144" y="62"/>
                </a:lnTo>
                <a:lnTo>
                  <a:pt x="146" y="70"/>
                </a:lnTo>
                <a:lnTo>
                  <a:pt x="153" y="70"/>
                </a:lnTo>
                <a:lnTo>
                  <a:pt x="161" y="76"/>
                </a:lnTo>
                <a:lnTo>
                  <a:pt x="161" y="80"/>
                </a:lnTo>
                <a:lnTo>
                  <a:pt x="151" y="88"/>
                </a:lnTo>
                <a:lnTo>
                  <a:pt x="140" y="84"/>
                </a:lnTo>
                <a:lnTo>
                  <a:pt x="136" y="88"/>
                </a:lnTo>
                <a:lnTo>
                  <a:pt x="144" y="116"/>
                </a:lnTo>
                <a:lnTo>
                  <a:pt x="132" y="118"/>
                </a:lnTo>
                <a:lnTo>
                  <a:pt x="126" y="124"/>
                </a:lnTo>
                <a:lnTo>
                  <a:pt x="126" y="138"/>
                </a:lnTo>
                <a:lnTo>
                  <a:pt x="122" y="140"/>
                </a:lnTo>
                <a:lnTo>
                  <a:pt x="118" y="138"/>
                </a:lnTo>
                <a:lnTo>
                  <a:pt x="106" y="140"/>
                </a:lnTo>
                <a:lnTo>
                  <a:pt x="98" y="132"/>
                </a:lnTo>
                <a:lnTo>
                  <a:pt x="95" y="138"/>
                </a:lnTo>
                <a:lnTo>
                  <a:pt x="83" y="132"/>
                </a:lnTo>
                <a:lnTo>
                  <a:pt x="75" y="138"/>
                </a:lnTo>
                <a:lnTo>
                  <a:pt x="73" y="132"/>
                </a:lnTo>
                <a:lnTo>
                  <a:pt x="67" y="134"/>
                </a:lnTo>
                <a:lnTo>
                  <a:pt x="63" y="128"/>
                </a:lnTo>
                <a:lnTo>
                  <a:pt x="44" y="122"/>
                </a:lnTo>
                <a:lnTo>
                  <a:pt x="36" y="122"/>
                </a:lnTo>
                <a:lnTo>
                  <a:pt x="22" y="124"/>
                </a:lnTo>
                <a:lnTo>
                  <a:pt x="18" y="128"/>
                </a:lnTo>
                <a:lnTo>
                  <a:pt x="6" y="13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0" name="Freeform 26"/>
          <p:cNvSpPr>
            <a:spLocks/>
          </p:cNvSpPr>
          <p:nvPr/>
        </p:nvSpPr>
        <p:spPr bwMode="auto">
          <a:xfrm>
            <a:off x="5010766" y="1196597"/>
            <a:ext cx="291805" cy="507570"/>
          </a:xfrm>
          <a:custGeom>
            <a:avLst/>
            <a:gdLst>
              <a:gd name="T0" fmla="*/ 24 w 179"/>
              <a:gd name="T1" fmla="*/ 74 h 412"/>
              <a:gd name="T2" fmla="*/ 49 w 179"/>
              <a:gd name="T3" fmla="*/ 98 h 412"/>
              <a:gd name="T4" fmla="*/ 49 w 179"/>
              <a:gd name="T5" fmla="*/ 128 h 412"/>
              <a:gd name="T6" fmla="*/ 55 w 179"/>
              <a:gd name="T7" fmla="*/ 152 h 412"/>
              <a:gd name="T8" fmla="*/ 51 w 179"/>
              <a:gd name="T9" fmla="*/ 170 h 412"/>
              <a:gd name="T10" fmla="*/ 65 w 179"/>
              <a:gd name="T11" fmla="*/ 190 h 412"/>
              <a:gd name="T12" fmla="*/ 77 w 179"/>
              <a:gd name="T13" fmla="*/ 206 h 412"/>
              <a:gd name="T14" fmla="*/ 79 w 179"/>
              <a:gd name="T15" fmla="*/ 220 h 412"/>
              <a:gd name="T16" fmla="*/ 79 w 179"/>
              <a:gd name="T17" fmla="*/ 226 h 412"/>
              <a:gd name="T18" fmla="*/ 67 w 179"/>
              <a:gd name="T19" fmla="*/ 232 h 412"/>
              <a:gd name="T20" fmla="*/ 47 w 179"/>
              <a:gd name="T21" fmla="*/ 262 h 412"/>
              <a:gd name="T22" fmla="*/ 28 w 179"/>
              <a:gd name="T23" fmla="*/ 292 h 412"/>
              <a:gd name="T24" fmla="*/ 16 w 179"/>
              <a:gd name="T25" fmla="*/ 296 h 412"/>
              <a:gd name="T26" fmla="*/ 18 w 179"/>
              <a:gd name="T27" fmla="*/ 300 h 412"/>
              <a:gd name="T28" fmla="*/ 6 w 179"/>
              <a:gd name="T29" fmla="*/ 314 h 412"/>
              <a:gd name="T30" fmla="*/ 8 w 179"/>
              <a:gd name="T31" fmla="*/ 336 h 412"/>
              <a:gd name="T32" fmla="*/ 12 w 179"/>
              <a:gd name="T33" fmla="*/ 354 h 412"/>
              <a:gd name="T34" fmla="*/ 10 w 179"/>
              <a:gd name="T35" fmla="*/ 372 h 412"/>
              <a:gd name="T36" fmla="*/ 14 w 179"/>
              <a:gd name="T37" fmla="*/ 380 h 412"/>
              <a:gd name="T38" fmla="*/ 30 w 179"/>
              <a:gd name="T39" fmla="*/ 392 h 412"/>
              <a:gd name="T40" fmla="*/ 32 w 179"/>
              <a:gd name="T41" fmla="*/ 398 h 412"/>
              <a:gd name="T42" fmla="*/ 36 w 179"/>
              <a:gd name="T43" fmla="*/ 400 h 412"/>
              <a:gd name="T44" fmla="*/ 37 w 179"/>
              <a:gd name="T45" fmla="*/ 412 h 412"/>
              <a:gd name="T46" fmla="*/ 45 w 179"/>
              <a:gd name="T47" fmla="*/ 404 h 412"/>
              <a:gd name="T48" fmla="*/ 61 w 179"/>
              <a:gd name="T49" fmla="*/ 404 h 412"/>
              <a:gd name="T50" fmla="*/ 79 w 179"/>
              <a:gd name="T51" fmla="*/ 396 h 412"/>
              <a:gd name="T52" fmla="*/ 83 w 179"/>
              <a:gd name="T53" fmla="*/ 396 h 412"/>
              <a:gd name="T54" fmla="*/ 86 w 179"/>
              <a:gd name="T55" fmla="*/ 390 h 412"/>
              <a:gd name="T56" fmla="*/ 153 w 179"/>
              <a:gd name="T57" fmla="*/ 350 h 412"/>
              <a:gd name="T58" fmla="*/ 179 w 179"/>
              <a:gd name="T59" fmla="*/ 300 h 412"/>
              <a:gd name="T60" fmla="*/ 165 w 179"/>
              <a:gd name="T61" fmla="*/ 252 h 412"/>
              <a:gd name="T62" fmla="*/ 157 w 179"/>
              <a:gd name="T63" fmla="*/ 232 h 412"/>
              <a:gd name="T64" fmla="*/ 151 w 179"/>
              <a:gd name="T65" fmla="*/ 212 h 412"/>
              <a:gd name="T66" fmla="*/ 143 w 179"/>
              <a:gd name="T67" fmla="*/ 144 h 412"/>
              <a:gd name="T68" fmla="*/ 155 w 179"/>
              <a:gd name="T69" fmla="*/ 108 h 412"/>
              <a:gd name="T70" fmla="*/ 134 w 179"/>
              <a:gd name="T71" fmla="*/ 88 h 412"/>
              <a:gd name="T72" fmla="*/ 139 w 179"/>
              <a:gd name="T73" fmla="*/ 48 h 412"/>
              <a:gd name="T74" fmla="*/ 143 w 179"/>
              <a:gd name="T75" fmla="*/ 32 h 412"/>
              <a:gd name="T76" fmla="*/ 124 w 179"/>
              <a:gd name="T77" fmla="*/ 0 h 412"/>
              <a:gd name="T78" fmla="*/ 90 w 179"/>
              <a:gd name="T79" fmla="*/ 14 h 412"/>
              <a:gd name="T80" fmla="*/ 85 w 179"/>
              <a:gd name="T81" fmla="*/ 52 h 412"/>
              <a:gd name="T82" fmla="*/ 57 w 179"/>
              <a:gd name="T83" fmla="*/ 58 h 412"/>
              <a:gd name="T84" fmla="*/ 32 w 179"/>
              <a:gd name="T85" fmla="*/ 62 h 412"/>
              <a:gd name="T86" fmla="*/ 12 w 179"/>
              <a:gd name="T87" fmla="*/ 36 h 412"/>
              <a:gd name="T88" fmla="*/ 8 w 179"/>
              <a:gd name="T89" fmla="*/ 46 h 412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79"/>
              <a:gd name="T136" fmla="*/ 0 h 412"/>
              <a:gd name="T137" fmla="*/ 179 w 179"/>
              <a:gd name="T138" fmla="*/ 412 h 412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79" h="412">
                <a:moveTo>
                  <a:pt x="0" y="48"/>
                </a:moveTo>
                <a:lnTo>
                  <a:pt x="24" y="74"/>
                </a:lnTo>
                <a:lnTo>
                  <a:pt x="39" y="82"/>
                </a:lnTo>
                <a:lnTo>
                  <a:pt x="49" y="98"/>
                </a:lnTo>
                <a:lnTo>
                  <a:pt x="47" y="116"/>
                </a:lnTo>
                <a:lnTo>
                  <a:pt x="49" y="128"/>
                </a:lnTo>
                <a:lnTo>
                  <a:pt x="47" y="134"/>
                </a:lnTo>
                <a:lnTo>
                  <a:pt x="55" y="152"/>
                </a:lnTo>
                <a:lnTo>
                  <a:pt x="55" y="160"/>
                </a:lnTo>
                <a:lnTo>
                  <a:pt x="51" y="170"/>
                </a:lnTo>
                <a:lnTo>
                  <a:pt x="57" y="186"/>
                </a:lnTo>
                <a:lnTo>
                  <a:pt x="65" y="190"/>
                </a:lnTo>
                <a:lnTo>
                  <a:pt x="67" y="192"/>
                </a:lnTo>
                <a:lnTo>
                  <a:pt x="77" y="206"/>
                </a:lnTo>
                <a:lnTo>
                  <a:pt x="79" y="210"/>
                </a:lnTo>
                <a:lnTo>
                  <a:pt x="79" y="220"/>
                </a:lnTo>
                <a:lnTo>
                  <a:pt x="81" y="226"/>
                </a:lnTo>
                <a:lnTo>
                  <a:pt x="79" y="226"/>
                </a:lnTo>
                <a:lnTo>
                  <a:pt x="79" y="230"/>
                </a:lnTo>
                <a:lnTo>
                  <a:pt x="67" y="232"/>
                </a:lnTo>
                <a:lnTo>
                  <a:pt x="65" y="242"/>
                </a:lnTo>
                <a:lnTo>
                  <a:pt x="47" y="262"/>
                </a:lnTo>
                <a:lnTo>
                  <a:pt x="36" y="282"/>
                </a:lnTo>
                <a:lnTo>
                  <a:pt x="28" y="292"/>
                </a:lnTo>
                <a:lnTo>
                  <a:pt x="18" y="292"/>
                </a:lnTo>
                <a:lnTo>
                  <a:pt x="16" y="296"/>
                </a:lnTo>
                <a:lnTo>
                  <a:pt x="20" y="298"/>
                </a:lnTo>
                <a:lnTo>
                  <a:pt x="18" y="300"/>
                </a:lnTo>
                <a:lnTo>
                  <a:pt x="12" y="300"/>
                </a:lnTo>
                <a:lnTo>
                  <a:pt x="6" y="314"/>
                </a:lnTo>
                <a:lnTo>
                  <a:pt x="10" y="328"/>
                </a:lnTo>
                <a:lnTo>
                  <a:pt x="8" y="336"/>
                </a:lnTo>
                <a:lnTo>
                  <a:pt x="16" y="354"/>
                </a:lnTo>
                <a:lnTo>
                  <a:pt x="12" y="354"/>
                </a:lnTo>
                <a:lnTo>
                  <a:pt x="12" y="366"/>
                </a:lnTo>
                <a:lnTo>
                  <a:pt x="10" y="372"/>
                </a:lnTo>
                <a:lnTo>
                  <a:pt x="10" y="380"/>
                </a:lnTo>
                <a:lnTo>
                  <a:pt x="14" y="380"/>
                </a:lnTo>
                <a:lnTo>
                  <a:pt x="12" y="384"/>
                </a:lnTo>
                <a:lnTo>
                  <a:pt x="30" y="392"/>
                </a:lnTo>
                <a:lnTo>
                  <a:pt x="30" y="396"/>
                </a:lnTo>
                <a:lnTo>
                  <a:pt x="32" y="398"/>
                </a:lnTo>
                <a:lnTo>
                  <a:pt x="36" y="394"/>
                </a:lnTo>
                <a:lnTo>
                  <a:pt x="36" y="400"/>
                </a:lnTo>
                <a:lnTo>
                  <a:pt x="41" y="408"/>
                </a:lnTo>
                <a:lnTo>
                  <a:pt x="37" y="412"/>
                </a:lnTo>
                <a:lnTo>
                  <a:pt x="41" y="410"/>
                </a:lnTo>
                <a:lnTo>
                  <a:pt x="45" y="404"/>
                </a:lnTo>
                <a:lnTo>
                  <a:pt x="47" y="408"/>
                </a:lnTo>
                <a:lnTo>
                  <a:pt x="61" y="404"/>
                </a:lnTo>
                <a:lnTo>
                  <a:pt x="67" y="400"/>
                </a:lnTo>
                <a:lnTo>
                  <a:pt x="79" y="396"/>
                </a:lnTo>
                <a:lnTo>
                  <a:pt x="81" y="392"/>
                </a:lnTo>
                <a:lnTo>
                  <a:pt x="83" y="396"/>
                </a:lnTo>
                <a:lnTo>
                  <a:pt x="88" y="394"/>
                </a:lnTo>
                <a:lnTo>
                  <a:pt x="86" y="390"/>
                </a:lnTo>
                <a:lnTo>
                  <a:pt x="116" y="388"/>
                </a:lnTo>
                <a:lnTo>
                  <a:pt x="153" y="350"/>
                </a:lnTo>
                <a:lnTo>
                  <a:pt x="179" y="312"/>
                </a:lnTo>
                <a:lnTo>
                  <a:pt x="179" y="300"/>
                </a:lnTo>
                <a:lnTo>
                  <a:pt x="159" y="274"/>
                </a:lnTo>
                <a:lnTo>
                  <a:pt x="165" y="252"/>
                </a:lnTo>
                <a:lnTo>
                  <a:pt x="159" y="244"/>
                </a:lnTo>
                <a:lnTo>
                  <a:pt x="157" y="232"/>
                </a:lnTo>
                <a:lnTo>
                  <a:pt x="151" y="230"/>
                </a:lnTo>
                <a:lnTo>
                  <a:pt x="151" y="212"/>
                </a:lnTo>
                <a:lnTo>
                  <a:pt x="157" y="192"/>
                </a:lnTo>
                <a:lnTo>
                  <a:pt x="143" y="144"/>
                </a:lnTo>
                <a:lnTo>
                  <a:pt x="155" y="116"/>
                </a:lnTo>
                <a:lnTo>
                  <a:pt x="155" y="108"/>
                </a:lnTo>
                <a:lnTo>
                  <a:pt x="145" y="92"/>
                </a:lnTo>
                <a:lnTo>
                  <a:pt x="134" y="88"/>
                </a:lnTo>
                <a:lnTo>
                  <a:pt x="132" y="68"/>
                </a:lnTo>
                <a:lnTo>
                  <a:pt x="139" y="48"/>
                </a:lnTo>
                <a:lnTo>
                  <a:pt x="137" y="42"/>
                </a:lnTo>
                <a:lnTo>
                  <a:pt x="143" y="32"/>
                </a:lnTo>
                <a:lnTo>
                  <a:pt x="141" y="18"/>
                </a:lnTo>
                <a:lnTo>
                  <a:pt x="124" y="0"/>
                </a:lnTo>
                <a:lnTo>
                  <a:pt x="106" y="8"/>
                </a:lnTo>
                <a:lnTo>
                  <a:pt x="90" y="14"/>
                </a:lnTo>
                <a:lnTo>
                  <a:pt x="86" y="24"/>
                </a:lnTo>
                <a:lnTo>
                  <a:pt x="85" y="52"/>
                </a:lnTo>
                <a:lnTo>
                  <a:pt x="67" y="66"/>
                </a:lnTo>
                <a:lnTo>
                  <a:pt x="57" y="58"/>
                </a:lnTo>
                <a:lnTo>
                  <a:pt x="47" y="66"/>
                </a:lnTo>
                <a:lnTo>
                  <a:pt x="32" y="62"/>
                </a:lnTo>
                <a:lnTo>
                  <a:pt x="20" y="40"/>
                </a:lnTo>
                <a:lnTo>
                  <a:pt x="12" y="36"/>
                </a:lnTo>
                <a:lnTo>
                  <a:pt x="8" y="38"/>
                </a:lnTo>
                <a:lnTo>
                  <a:pt x="8" y="46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1" name="Freeform 27"/>
          <p:cNvSpPr>
            <a:spLocks/>
          </p:cNvSpPr>
          <p:nvPr/>
        </p:nvSpPr>
        <p:spPr bwMode="auto">
          <a:xfrm>
            <a:off x="4589266" y="1131418"/>
            <a:ext cx="703062" cy="646250"/>
          </a:xfrm>
          <a:custGeom>
            <a:avLst/>
            <a:gdLst>
              <a:gd name="T0" fmla="*/ 4 w 432"/>
              <a:gd name="T1" fmla="*/ 438 h 524"/>
              <a:gd name="T2" fmla="*/ 4 w 432"/>
              <a:gd name="T3" fmla="*/ 424 h 524"/>
              <a:gd name="T4" fmla="*/ 36 w 432"/>
              <a:gd name="T5" fmla="*/ 422 h 524"/>
              <a:gd name="T6" fmla="*/ 38 w 432"/>
              <a:gd name="T7" fmla="*/ 416 h 524"/>
              <a:gd name="T8" fmla="*/ 2 w 432"/>
              <a:gd name="T9" fmla="*/ 412 h 524"/>
              <a:gd name="T10" fmla="*/ 22 w 432"/>
              <a:gd name="T11" fmla="*/ 390 h 524"/>
              <a:gd name="T12" fmla="*/ 18 w 432"/>
              <a:gd name="T13" fmla="*/ 384 h 524"/>
              <a:gd name="T14" fmla="*/ 26 w 432"/>
              <a:gd name="T15" fmla="*/ 372 h 524"/>
              <a:gd name="T16" fmla="*/ 36 w 432"/>
              <a:gd name="T17" fmla="*/ 360 h 524"/>
              <a:gd name="T18" fmla="*/ 51 w 432"/>
              <a:gd name="T19" fmla="*/ 346 h 524"/>
              <a:gd name="T20" fmla="*/ 71 w 432"/>
              <a:gd name="T21" fmla="*/ 340 h 524"/>
              <a:gd name="T22" fmla="*/ 87 w 432"/>
              <a:gd name="T23" fmla="*/ 334 h 524"/>
              <a:gd name="T24" fmla="*/ 87 w 432"/>
              <a:gd name="T25" fmla="*/ 332 h 524"/>
              <a:gd name="T26" fmla="*/ 85 w 432"/>
              <a:gd name="T27" fmla="*/ 310 h 524"/>
              <a:gd name="T28" fmla="*/ 114 w 432"/>
              <a:gd name="T29" fmla="*/ 270 h 524"/>
              <a:gd name="T30" fmla="*/ 128 w 432"/>
              <a:gd name="T31" fmla="*/ 260 h 524"/>
              <a:gd name="T32" fmla="*/ 126 w 432"/>
              <a:gd name="T33" fmla="*/ 238 h 524"/>
              <a:gd name="T34" fmla="*/ 142 w 432"/>
              <a:gd name="T35" fmla="*/ 212 h 524"/>
              <a:gd name="T36" fmla="*/ 153 w 432"/>
              <a:gd name="T37" fmla="*/ 192 h 524"/>
              <a:gd name="T38" fmla="*/ 179 w 432"/>
              <a:gd name="T39" fmla="*/ 168 h 524"/>
              <a:gd name="T40" fmla="*/ 179 w 432"/>
              <a:gd name="T41" fmla="*/ 150 h 524"/>
              <a:gd name="T42" fmla="*/ 189 w 432"/>
              <a:gd name="T43" fmla="*/ 142 h 524"/>
              <a:gd name="T44" fmla="*/ 206 w 432"/>
              <a:gd name="T45" fmla="*/ 128 h 524"/>
              <a:gd name="T46" fmla="*/ 210 w 432"/>
              <a:gd name="T47" fmla="*/ 114 h 524"/>
              <a:gd name="T48" fmla="*/ 220 w 432"/>
              <a:gd name="T49" fmla="*/ 80 h 524"/>
              <a:gd name="T50" fmla="*/ 228 w 432"/>
              <a:gd name="T51" fmla="*/ 78 h 524"/>
              <a:gd name="T52" fmla="*/ 244 w 432"/>
              <a:gd name="T53" fmla="*/ 66 h 524"/>
              <a:gd name="T54" fmla="*/ 259 w 432"/>
              <a:gd name="T55" fmla="*/ 74 h 524"/>
              <a:gd name="T56" fmla="*/ 271 w 432"/>
              <a:gd name="T57" fmla="*/ 60 h 524"/>
              <a:gd name="T58" fmla="*/ 279 w 432"/>
              <a:gd name="T59" fmla="*/ 48 h 524"/>
              <a:gd name="T60" fmla="*/ 296 w 432"/>
              <a:gd name="T61" fmla="*/ 50 h 524"/>
              <a:gd name="T62" fmla="*/ 326 w 432"/>
              <a:gd name="T63" fmla="*/ 22 h 524"/>
              <a:gd name="T64" fmla="*/ 345 w 432"/>
              <a:gd name="T65" fmla="*/ 14 h 524"/>
              <a:gd name="T66" fmla="*/ 357 w 432"/>
              <a:gd name="T67" fmla="*/ 8 h 524"/>
              <a:gd name="T68" fmla="*/ 365 w 432"/>
              <a:gd name="T69" fmla="*/ 28 h 524"/>
              <a:gd name="T70" fmla="*/ 383 w 432"/>
              <a:gd name="T71" fmla="*/ 20 h 524"/>
              <a:gd name="T72" fmla="*/ 400 w 432"/>
              <a:gd name="T73" fmla="*/ 12 h 524"/>
              <a:gd name="T74" fmla="*/ 432 w 432"/>
              <a:gd name="T75" fmla="*/ 38 h 524"/>
              <a:gd name="T76" fmla="*/ 430 w 432"/>
              <a:gd name="T77" fmla="*/ 66 h 524"/>
              <a:gd name="T78" fmla="*/ 396 w 432"/>
              <a:gd name="T79" fmla="*/ 94 h 524"/>
              <a:gd name="T80" fmla="*/ 345 w 432"/>
              <a:gd name="T81" fmla="*/ 76 h 524"/>
              <a:gd name="T82" fmla="*/ 279 w 432"/>
              <a:gd name="T83" fmla="*/ 92 h 524"/>
              <a:gd name="T84" fmla="*/ 251 w 432"/>
              <a:gd name="T85" fmla="*/ 108 h 524"/>
              <a:gd name="T86" fmla="*/ 218 w 432"/>
              <a:gd name="T87" fmla="*/ 140 h 524"/>
              <a:gd name="T88" fmla="*/ 189 w 432"/>
              <a:gd name="T89" fmla="*/ 184 h 524"/>
              <a:gd name="T90" fmla="*/ 157 w 432"/>
              <a:gd name="T91" fmla="*/ 268 h 524"/>
              <a:gd name="T92" fmla="*/ 120 w 432"/>
              <a:gd name="T93" fmla="*/ 328 h 524"/>
              <a:gd name="T94" fmla="*/ 128 w 432"/>
              <a:gd name="T95" fmla="*/ 406 h 524"/>
              <a:gd name="T96" fmla="*/ 122 w 432"/>
              <a:gd name="T97" fmla="*/ 448 h 524"/>
              <a:gd name="T98" fmla="*/ 108 w 432"/>
              <a:gd name="T99" fmla="*/ 494 h 524"/>
              <a:gd name="T100" fmla="*/ 94 w 432"/>
              <a:gd name="T101" fmla="*/ 484 h 524"/>
              <a:gd name="T102" fmla="*/ 89 w 432"/>
              <a:gd name="T103" fmla="*/ 474 h 524"/>
              <a:gd name="T104" fmla="*/ 77 w 432"/>
              <a:gd name="T105" fmla="*/ 492 h 524"/>
              <a:gd name="T106" fmla="*/ 36 w 432"/>
              <a:gd name="T107" fmla="*/ 522 h 524"/>
              <a:gd name="T108" fmla="*/ 28 w 432"/>
              <a:gd name="T109" fmla="*/ 516 h 524"/>
              <a:gd name="T110" fmla="*/ 20 w 432"/>
              <a:gd name="T111" fmla="*/ 484 h 524"/>
              <a:gd name="T112" fmla="*/ 10 w 432"/>
              <a:gd name="T113" fmla="*/ 470 h 524"/>
              <a:gd name="T114" fmla="*/ 26 w 432"/>
              <a:gd name="T115" fmla="*/ 444 h 524"/>
              <a:gd name="T116" fmla="*/ 12 w 432"/>
              <a:gd name="T117" fmla="*/ 456 h 5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432"/>
              <a:gd name="T178" fmla="*/ 0 h 524"/>
              <a:gd name="T179" fmla="*/ 432 w 432"/>
              <a:gd name="T180" fmla="*/ 524 h 5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432" h="524">
                <a:moveTo>
                  <a:pt x="12" y="456"/>
                </a:moveTo>
                <a:lnTo>
                  <a:pt x="10" y="450"/>
                </a:lnTo>
                <a:lnTo>
                  <a:pt x="6" y="454"/>
                </a:lnTo>
                <a:lnTo>
                  <a:pt x="4" y="448"/>
                </a:lnTo>
                <a:lnTo>
                  <a:pt x="12" y="436"/>
                </a:lnTo>
                <a:lnTo>
                  <a:pt x="4" y="438"/>
                </a:lnTo>
                <a:lnTo>
                  <a:pt x="0" y="432"/>
                </a:lnTo>
                <a:lnTo>
                  <a:pt x="6" y="434"/>
                </a:lnTo>
                <a:lnTo>
                  <a:pt x="6" y="430"/>
                </a:lnTo>
                <a:lnTo>
                  <a:pt x="2" y="430"/>
                </a:lnTo>
                <a:lnTo>
                  <a:pt x="2" y="426"/>
                </a:lnTo>
                <a:lnTo>
                  <a:pt x="4" y="424"/>
                </a:lnTo>
                <a:lnTo>
                  <a:pt x="28" y="422"/>
                </a:lnTo>
                <a:lnTo>
                  <a:pt x="32" y="424"/>
                </a:lnTo>
                <a:lnTo>
                  <a:pt x="32" y="430"/>
                </a:lnTo>
                <a:lnTo>
                  <a:pt x="38" y="426"/>
                </a:lnTo>
                <a:lnTo>
                  <a:pt x="36" y="424"/>
                </a:lnTo>
                <a:lnTo>
                  <a:pt x="36" y="422"/>
                </a:lnTo>
                <a:lnTo>
                  <a:pt x="43" y="418"/>
                </a:lnTo>
                <a:lnTo>
                  <a:pt x="45" y="416"/>
                </a:lnTo>
                <a:lnTo>
                  <a:pt x="40" y="416"/>
                </a:lnTo>
                <a:lnTo>
                  <a:pt x="43" y="406"/>
                </a:lnTo>
                <a:lnTo>
                  <a:pt x="40" y="408"/>
                </a:lnTo>
                <a:lnTo>
                  <a:pt x="38" y="416"/>
                </a:lnTo>
                <a:lnTo>
                  <a:pt x="34" y="418"/>
                </a:lnTo>
                <a:lnTo>
                  <a:pt x="26" y="418"/>
                </a:lnTo>
                <a:lnTo>
                  <a:pt x="26" y="410"/>
                </a:lnTo>
                <a:lnTo>
                  <a:pt x="22" y="418"/>
                </a:lnTo>
                <a:lnTo>
                  <a:pt x="2" y="420"/>
                </a:lnTo>
                <a:lnTo>
                  <a:pt x="2" y="412"/>
                </a:lnTo>
                <a:lnTo>
                  <a:pt x="6" y="408"/>
                </a:lnTo>
                <a:lnTo>
                  <a:pt x="6" y="404"/>
                </a:lnTo>
                <a:lnTo>
                  <a:pt x="2" y="400"/>
                </a:lnTo>
                <a:lnTo>
                  <a:pt x="8" y="394"/>
                </a:lnTo>
                <a:lnTo>
                  <a:pt x="18" y="394"/>
                </a:lnTo>
                <a:lnTo>
                  <a:pt x="22" y="390"/>
                </a:lnTo>
                <a:lnTo>
                  <a:pt x="4" y="392"/>
                </a:lnTo>
                <a:lnTo>
                  <a:pt x="4" y="386"/>
                </a:lnTo>
                <a:lnTo>
                  <a:pt x="10" y="388"/>
                </a:lnTo>
                <a:lnTo>
                  <a:pt x="10" y="384"/>
                </a:lnTo>
                <a:lnTo>
                  <a:pt x="16" y="384"/>
                </a:lnTo>
                <a:lnTo>
                  <a:pt x="18" y="384"/>
                </a:lnTo>
                <a:lnTo>
                  <a:pt x="24" y="376"/>
                </a:lnTo>
                <a:lnTo>
                  <a:pt x="28" y="382"/>
                </a:lnTo>
                <a:lnTo>
                  <a:pt x="26" y="376"/>
                </a:lnTo>
                <a:lnTo>
                  <a:pt x="28" y="372"/>
                </a:lnTo>
                <a:lnTo>
                  <a:pt x="24" y="374"/>
                </a:lnTo>
                <a:lnTo>
                  <a:pt x="26" y="372"/>
                </a:lnTo>
                <a:lnTo>
                  <a:pt x="24" y="370"/>
                </a:lnTo>
                <a:lnTo>
                  <a:pt x="43" y="370"/>
                </a:lnTo>
                <a:lnTo>
                  <a:pt x="42" y="368"/>
                </a:lnTo>
                <a:lnTo>
                  <a:pt x="43" y="364"/>
                </a:lnTo>
                <a:lnTo>
                  <a:pt x="36" y="362"/>
                </a:lnTo>
                <a:lnTo>
                  <a:pt x="36" y="360"/>
                </a:lnTo>
                <a:lnTo>
                  <a:pt x="34" y="358"/>
                </a:lnTo>
                <a:lnTo>
                  <a:pt x="38" y="354"/>
                </a:lnTo>
                <a:lnTo>
                  <a:pt x="42" y="356"/>
                </a:lnTo>
                <a:lnTo>
                  <a:pt x="43" y="352"/>
                </a:lnTo>
                <a:lnTo>
                  <a:pt x="43" y="348"/>
                </a:lnTo>
                <a:lnTo>
                  <a:pt x="51" y="346"/>
                </a:lnTo>
                <a:lnTo>
                  <a:pt x="51" y="342"/>
                </a:lnTo>
                <a:lnTo>
                  <a:pt x="57" y="344"/>
                </a:lnTo>
                <a:lnTo>
                  <a:pt x="57" y="342"/>
                </a:lnTo>
                <a:lnTo>
                  <a:pt x="61" y="336"/>
                </a:lnTo>
                <a:lnTo>
                  <a:pt x="69" y="334"/>
                </a:lnTo>
                <a:lnTo>
                  <a:pt x="71" y="340"/>
                </a:lnTo>
                <a:lnTo>
                  <a:pt x="75" y="338"/>
                </a:lnTo>
                <a:lnTo>
                  <a:pt x="73" y="332"/>
                </a:lnTo>
                <a:lnTo>
                  <a:pt x="79" y="328"/>
                </a:lnTo>
                <a:lnTo>
                  <a:pt x="83" y="338"/>
                </a:lnTo>
                <a:lnTo>
                  <a:pt x="85" y="338"/>
                </a:lnTo>
                <a:lnTo>
                  <a:pt x="87" y="334"/>
                </a:lnTo>
                <a:lnTo>
                  <a:pt x="94" y="332"/>
                </a:lnTo>
                <a:lnTo>
                  <a:pt x="94" y="330"/>
                </a:lnTo>
                <a:lnTo>
                  <a:pt x="106" y="322"/>
                </a:lnTo>
                <a:lnTo>
                  <a:pt x="106" y="320"/>
                </a:lnTo>
                <a:lnTo>
                  <a:pt x="106" y="318"/>
                </a:lnTo>
                <a:lnTo>
                  <a:pt x="87" y="332"/>
                </a:lnTo>
                <a:lnTo>
                  <a:pt x="83" y="328"/>
                </a:lnTo>
                <a:lnTo>
                  <a:pt x="85" y="322"/>
                </a:lnTo>
                <a:lnTo>
                  <a:pt x="81" y="324"/>
                </a:lnTo>
                <a:lnTo>
                  <a:pt x="79" y="320"/>
                </a:lnTo>
                <a:lnTo>
                  <a:pt x="87" y="316"/>
                </a:lnTo>
                <a:lnTo>
                  <a:pt x="85" y="310"/>
                </a:lnTo>
                <a:lnTo>
                  <a:pt x="98" y="292"/>
                </a:lnTo>
                <a:lnTo>
                  <a:pt x="106" y="294"/>
                </a:lnTo>
                <a:lnTo>
                  <a:pt x="108" y="286"/>
                </a:lnTo>
                <a:lnTo>
                  <a:pt x="106" y="284"/>
                </a:lnTo>
                <a:lnTo>
                  <a:pt x="106" y="278"/>
                </a:lnTo>
                <a:lnTo>
                  <a:pt x="114" y="270"/>
                </a:lnTo>
                <a:lnTo>
                  <a:pt x="124" y="268"/>
                </a:lnTo>
                <a:lnTo>
                  <a:pt x="122" y="262"/>
                </a:lnTo>
                <a:lnTo>
                  <a:pt x="118" y="264"/>
                </a:lnTo>
                <a:lnTo>
                  <a:pt x="122" y="258"/>
                </a:lnTo>
                <a:lnTo>
                  <a:pt x="122" y="254"/>
                </a:lnTo>
                <a:lnTo>
                  <a:pt x="128" y="260"/>
                </a:lnTo>
                <a:lnTo>
                  <a:pt x="124" y="250"/>
                </a:lnTo>
                <a:lnTo>
                  <a:pt x="128" y="248"/>
                </a:lnTo>
                <a:lnTo>
                  <a:pt x="130" y="238"/>
                </a:lnTo>
                <a:lnTo>
                  <a:pt x="136" y="240"/>
                </a:lnTo>
                <a:lnTo>
                  <a:pt x="134" y="234"/>
                </a:lnTo>
                <a:lnTo>
                  <a:pt x="126" y="238"/>
                </a:lnTo>
                <a:lnTo>
                  <a:pt x="134" y="224"/>
                </a:lnTo>
                <a:lnTo>
                  <a:pt x="140" y="224"/>
                </a:lnTo>
                <a:lnTo>
                  <a:pt x="142" y="220"/>
                </a:lnTo>
                <a:lnTo>
                  <a:pt x="138" y="222"/>
                </a:lnTo>
                <a:lnTo>
                  <a:pt x="136" y="214"/>
                </a:lnTo>
                <a:lnTo>
                  <a:pt x="142" y="212"/>
                </a:lnTo>
                <a:lnTo>
                  <a:pt x="138" y="212"/>
                </a:lnTo>
                <a:lnTo>
                  <a:pt x="140" y="206"/>
                </a:lnTo>
                <a:lnTo>
                  <a:pt x="147" y="200"/>
                </a:lnTo>
                <a:lnTo>
                  <a:pt x="145" y="198"/>
                </a:lnTo>
                <a:lnTo>
                  <a:pt x="147" y="194"/>
                </a:lnTo>
                <a:lnTo>
                  <a:pt x="153" y="192"/>
                </a:lnTo>
                <a:lnTo>
                  <a:pt x="157" y="184"/>
                </a:lnTo>
                <a:lnTo>
                  <a:pt x="155" y="180"/>
                </a:lnTo>
                <a:lnTo>
                  <a:pt x="161" y="172"/>
                </a:lnTo>
                <a:lnTo>
                  <a:pt x="167" y="168"/>
                </a:lnTo>
                <a:lnTo>
                  <a:pt x="173" y="174"/>
                </a:lnTo>
                <a:lnTo>
                  <a:pt x="179" y="168"/>
                </a:lnTo>
                <a:lnTo>
                  <a:pt x="171" y="168"/>
                </a:lnTo>
                <a:lnTo>
                  <a:pt x="177" y="162"/>
                </a:lnTo>
                <a:lnTo>
                  <a:pt x="175" y="160"/>
                </a:lnTo>
                <a:lnTo>
                  <a:pt x="177" y="160"/>
                </a:lnTo>
                <a:lnTo>
                  <a:pt x="175" y="154"/>
                </a:lnTo>
                <a:lnTo>
                  <a:pt x="179" y="150"/>
                </a:lnTo>
                <a:lnTo>
                  <a:pt x="177" y="146"/>
                </a:lnTo>
                <a:lnTo>
                  <a:pt x="181" y="142"/>
                </a:lnTo>
                <a:lnTo>
                  <a:pt x="183" y="142"/>
                </a:lnTo>
                <a:lnTo>
                  <a:pt x="185" y="152"/>
                </a:lnTo>
                <a:lnTo>
                  <a:pt x="191" y="150"/>
                </a:lnTo>
                <a:lnTo>
                  <a:pt x="189" y="142"/>
                </a:lnTo>
                <a:lnTo>
                  <a:pt x="191" y="140"/>
                </a:lnTo>
                <a:lnTo>
                  <a:pt x="187" y="134"/>
                </a:lnTo>
                <a:lnTo>
                  <a:pt x="189" y="132"/>
                </a:lnTo>
                <a:lnTo>
                  <a:pt x="193" y="130"/>
                </a:lnTo>
                <a:lnTo>
                  <a:pt x="204" y="136"/>
                </a:lnTo>
                <a:lnTo>
                  <a:pt x="206" y="128"/>
                </a:lnTo>
                <a:lnTo>
                  <a:pt x="193" y="126"/>
                </a:lnTo>
                <a:lnTo>
                  <a:pt x="194" y="120"/>
                </a:lnTo>
                <a:lnTo>
                  <a:pt x="206" y="118"/>
                </a:lnTo>
                <a:lnTo>
                  <a:pt x="208" y="116"/>
                </a:lnTo>
                <a:lnTo>
                  <a:pt x="206" y="114"/>
                </a:lnTo>
                <a:lnTo>
                  <a:pt x="210" y="114"/>
                </a:lnTo>
                <a:lnTo>
                  <a:pt x="210" y="110"/>
                </a:lnTo>
                <a:lnTo>
                  <a:pt x="208" y="108"/>
                </a:lnTo>
                <a:lnTo>
                  <a:pt x="208" y="102"/>
                </a:lnTo>
                <a:lnTo>
                  <a:pt x="218" y="94"/>
                </a:lnTo>
                <a:lnTo>
                  <a:pt x="216" y="90"/>
                </a:lnTo>
                <a:lnTo>
                  <a:pt x="220" y="80"/>
                </a:lnTo>
                <a:lnTo>
                  <a:pt x="222" y="82"/>
                </a:lnTo>
                <a:lnTo>
                  <a:pt x="220" y="88"/>
                </a:lnTo>
                <a:lnTo>
                  <a:pt x="228" y="90"/>
                </a:lnTo>
                <a:lnTo>
                  <a:pt x="230" y="88"/>
                </a:lnTo>
                <a:lnTo>
                  <a:pt x="224" y="78"/>
                </a:lnTo>
                <a:lnTo>
                  <a:pt x="228" y="78"/>
                </a:lnTo>
                <a:lnTo>
                  <a:pt x="240" y="94"/>
                </a:lnTo>
                <a:lnTo>
                  <a:pt x="240" y="86"/>
                </a:lnTo>
                <a:lnTo>
                  <a:pt x="234" y="80"/>
                </a:lnTo>
                <a:lnTo>
                  <a:pt x="234" y="72"/>
                </a:lnTo>
                <a:lnTo>
                  <a:pt x="236" y="68"/>
                </a:lnTo>
                <a:lnTo>
                  <a:pt x="244" y="66"/>
                </a:lnTo>
                <a:lnTo>
                  <a:pt x="244" y="82"/>
                </a:lnTo>
                <a:lnTo>
                  <a:pt x="245" y="68"/>
                </a:lnTo>
                <a:lnTo>
                  <a:pt x="253" y="60"/>
                </a:lnTo>
                <a:lnTo>
                  <a:pt x="253" y="78"/>
                </a:lnTo>
                <a:lnTo>
                  <a:pt x="251" y="88"/>
                </a:lnTo>
                <a:lnTo>
                  <a:pt x="259" y="74"/>
                </a:lnTo>
                <a:lnTo>
                  <a:pt x="259" y="68"/>
                </a:lnTo>
                <a:lnTo>
                  <a:pt x="261" y="64"/>
                </a:lnTo>
                <a:lnTo>
                  <a:pt x="265" y="60"/>
                </a:lnTo>
                <a:lnTo>
                  <a:pt x="265" y="62"/>
                </a:lnTo>
                <a:lnTo>
                  <a:pt x="265" y="66"/>
                </a:lnTo>
                <a:lnTo>
                  <a:pt x="271" y="60"/>
                </a:lnTo>
                <a:lnTo>
                  <a:pt x="271" y="54"/>
                </a:lnTo>
                <a:lnTo>
                  <a:pt x="283" y="70"/>
                </a:lnTo>
                <a:lnTo>
                  <a:pt x="283" y="52"/>
                </a:lnTo>
                <a:lnTo>
                  <a:pt x="275" y="48"/>
                </a:lnTo>
                <a:lnTo>
                  <a:pt x="275" y="40"/>
                </a:lnTo>
                <a:lnTo>
                  <a:pt x="279" y="48"/>
                </a:lnTo>
                <a:lnTo>
                  <a:pt x="281" y="42"/>
                </a:lnTo>
                <a:lnTo>
                  <a:pt x="289" y="50"/>
                </a:lnTo>
                <a:lnTo>
                  <a:pt x="291" y="50"/>
                </a:lnTo>
                <a:lnTo>
                  <a:pt x="289" y="46"/>
                </a:lnTo>
                <a:lnTo>
                  <a:pt x="298" y="46"/>
                </a:lnTo>
                <a:lnTo>
                  <a:pt x="296" y="50"/>
                </a:lnTo>
                <a:lnTo>
                  <a:pt x="302" y="58"/>
                </a:lnTo>
                <a:lnTo>
                  <a:pt x="304" y="44"/>
                </a:lnTo>
                <a:lnTo>
                  <a:pt x="312" y="32"/>
                </a:lnTo>
                <a:lnTo>
                  <a:pt x="320" y="32"/>
                </a:lnTo>
                <a:lnTo>
                  <a:pt x="318" y="28"/>
                </a:lnTo>
                <a:lnTo>
                  <a:pt x="326" y="22"/>
                </a:lnTo>
                <a:lnTo>
                  <a:pt x="320" y="14"/>
                </a:lnTo>
                <a:lnTo>
                  <a:pt x="324" y="16"/>
                </a:lnTo>
                <a:lnTo>
                  <a:pt x="326" y="8"/>
                </a:lnTo>
                <a:lnTo>
                  <a:pt x="332" y="6"/>
                </a:lnTo>
                <a:lnTo>
                  <a:pt x="336" y="16"/>
                </a:lnTo>
                <a:lnTo>
                  <a:pt x="345" y="14"/>
                </a:lnTo>
                <a:lnTo>
                  <a:pt x="334" y="32"/>
                </a:lnTo>
                <a:lnTo>
                  <a:pt x="334" y="42"/>
                </a:lnTo>
                <a:lnTo>
                  <a:pt x="330" y="50"/>
                </a:lnTo>
                <a:lnTo>
                  <a:pt x="330" y="54"/>
                </a:lnTo>
                <a:lnTo>
                  <a:pt x="334" y="52"/>
                </a:lnTo>
                <a:lnTo>
                  <a:pt x="357" y="8"/>
                </a:lnTo>
                <a:lnTo>
                  <a:pt x="359" y="20"/>
                </a:lnTo>
                <a:lnTo>
                  <a:pt x="357" y="22"/>
                </a:lnTo>
                <a:lnTo>
                  <a:pt x="359" y="26"/>
                </a:lnTo>
                <a:lnTo>
                  <a:pt x="357" y="38"/>
                </a:lnTo>
                <a:lnTo>
                  <a:pt x="365" y="32"/>
                </a:lnTo>
                <a:lnTo>
                  <a:pt x="365" y="28"/>
                </a:lnTo>
                <a:lnTo>
                  <a:pt x="369" y="24"/>
                </a:lnTo>
                <a:lnTo>
                  <a:pt x="375" y="0"/>
                </a:lnTo>
                <a:lnTo>
                  <a:pt x="389" y="6"/>
                </a:lnTo>
                <a:lnTo>
                  <a:pt x="387" y="16"/>
                </a:lnTo>
                <a:lnTo>
                  <a:pt x="379" y="18"/>
                </a:lnTo>
                <a:lnTo>
                  <a:pt x="383" y="20"/>
                </a:lnTo>
                <a:lnTo>
                  <a:pt x="377" y="24"/>
                </a:lnTo>
                <a:lnTo>
                  <a:pt x="387" y="24"/>
                </a:lnTo>
                <a:lnTo>
                  <a:pt x="381" y="32"/>
                </a:lnTo>
                <a:lnTo>
                  <a:pt x="391" y="32"/>
                </a:lnTo>
                <a:lnTo>
                  <a:pt x="391" y="18"/>
                </a:lnTo>
                <a:lnTo>
                  <a:pt x="400" y="12"/>
                </a:lnTo>
                <a:lnTo>
                  <a:pt x="402" y="22"/>
                </a:lnTo>
                <a:lnTo>
                  <a:pt x="414" y="20"/>
                </a:lnTo>
                <a:lnTo>
                  <a:pt x="420" y="26"/>
                </a:lnTo>
                <a:lnTo>
                  <a:pt x="418" y="28"/>
                </a:lnTo>
                <a:lnTo>
                  <a:pt x="430" y="34"/>
                </a:lnTo>
                <a:lnTo>
                  <a:pt x="432" y="38"/>
                </a:lnTo>
                <a:lnTo>
                  <a:pt x="414" y="52"/>
                </a:lnTo>
                <a:lnTo>
                  <a:pt x="393" y="48"/>
                </a:lnTo>
                <a:lnTo>
                  <a:pt x="414" y="62"/>
                </a:lnTo>
                <a:lnTo>
                  <a:pt x="406" y="72"/>
                </a:lnTo>
                <a:lnTo>
                  <a:pt x="418" y="70"/>
                </a:lnTo>
                <a:lnTo>
                  <a:pt x="430" y="66"/>
                </a:lnTo>
                <a:lnTo>
                  <a:pt x="428" y="76"/>
                </a:lnTo>
                <a:lnTo>
                  <a:pt x="418" y="74"/>
                </a:lnTo>
                <a:lnTo>
                  <a:pt x="416" y="84"/>
                </a:lnTo>
                <a:lnTo>
                  <a:pt x="404" y="92"/>
                </a:lnTo>
                <a:lnTo>
                  <a:pt x="398" y="100"/>
                </a:lnTo>
                <a:lnTo>
                  <a:pt x="396" y="94"/>
                </a:lnTo>
                <a:lnTo>
                  <a:pt x="402" y="84"/>
                </a:lnTo>
                <a:lnTo>
                  <a:pt x="400" y="70"/>
                </a:lnTo>
                <a:lnTo>
                  <a:pt x="383" y="52"/>
                </a:lnTo>
                <a:lnTo>
                  <a:pt x="365" y="60"/>
                </a:lnTo>
                <a:lnTo>
                  <a:pt x="349" y="66"/>
                </a:lnTo>
                <a:lnTo>
                  <a:pt x="345" y="76"/>
                </a:lnTo>
                <a:lnTo>
                  <a:pt x="344" y="104"/>
                </a:lnTo>
                <a:lnTo>
                  <a:pt x="326" y="118"/>
                </a:lnTo>
                <a:lnTo>
                  <a:pt x="316" y="110"/>
                </a:lnTo>
                <a:lnTo>
                  <a:pt x="306" y="118"/>
                </a:lnTo>
                <a:lnTo>
                  <a:pt x="291" y="114"/>
                </a:lnTo>
                <a:lnTo>
                  <a:pt x="279" y="92"/>
                </a:lnTo>
                <a:lnTo>
                  <a:pt x="271" y="88"/>
                </a:lnTo>
                <a:lnTo>
                  <a:pt x="267" y="90"/>
                </a:lnTo>
                <a:lnTo>
                  <a:pt x="267" y="98"/>
                </a:lnTo>
                <a:lnTo>
                  <a:pt x="259" y="100"/>
                </a:lnTo>
                <a:lnTo>
                  <a:pt x="249" y="100"/>
                </a:lnTo>
                <a:lnTo>
                  <a:pt x="251" y="108"/>
                </a:lnTo>
                <a:lnTo>
                  <a:pt x="247" y="122"/>
                </a:lnTo>
                <a:lnTo>
                  <a:pt x="251" y="128"/>
                </a:lnTo>
                <a:lnTo>
                  <a:pt x="249" y="130"/>
                </a:lnTo>
                <a:lnTo>
                  <a:pt x="222" y="126"/>
                </a:lnTo>
                <a:lnTo>
                  <a:pt x="218" y="130"/>
                </a:lnTo>
                <a:lnTo>
                  <a:pt x="218" y="140"/>
                </a:lnTo>
                <a:lnTo>
                  <a:pt x="214" y="152"/>
                </a:lnTo>
                <a:lnTo>
                  <a:pt x="206" y="144"/>
                </a:lnTo>
                <a:lnTo>
                  <a:pt x="194" y="154"/>
                </a:lnTo>
                <a:lnTo>
                  <a:pt x="193" y="164"/>
                </a:lnTo>
                <a:lnTo>
                  <a:pt x="185" y="176"/>
                </a:lnTo>
                <a:lnTo>
                  <a:pt x="189" y="184"/>
                </a:lnTo>
                <a:lnTo>
                  <a:pt x="189" y="190"/>
                </a:lnTo>
                <a:lnTo>
                  <a:pt x="175" y="212"/>
                </a:lnTo>
                <a:lnTo>
                  <a:pt x="169" y="226"/>
                </a:lnTo>
                <a:lnTo>
                  <a:pt x="159" y="232"/>
                </a:lnTo>
                <a:lnTo>
                  <a:pt x="159" y="252"/>
                </a:lnTo>
                <a:lnTo>
                  <a:pt x="157" y="268"/>
                </a:lnTo>
                <a:lnTo>
                  <a:pt x="145" y="290"/>
                </a:lnTo>
                <a:lnTo>
                  <a:pt x="151" y="300"/>
                </a:lnTo>
                <a:lnTo>
                  <a:pt x="151" y="310"/>
                </a:lnTo>
                <a:lnTo>
                  <a:pt x="147" y="314"/>
                </a:lnTo>
                <a:lnTo>
                  <a:pt x="132" y="314"/>
                </a:lnTo>
                <a:lnTo>
                  <a:pt x="120" y="328"/>
                </a:lnTo>
                <a:lnTo>
                  <a:pt x="116" y="338"/>
                </a:lnTo>
                <a:lnTo>
                  <a:pt x="122" y="350"/>
                </a:lnTo>
                <a:lnTo>
                  <a:pt x="116" y="368"/>
                </a:lnTo>
                <a:lnTo>
                  <a:pt x="118" y="378"/>
                </a:lnTo>
                <a:lnTo>
                  <a:pt x="118" y="396"/>
                </a:lnTo>
                <a:lnTo>
                  <a:pt x="128" y="406"/>
                </a:lnTo>
                <a:lnTo>
                  <a:pt x="128" y="412"/>
                </a:lnTo>
                <a:lnTo>
                  <a:pt x="128" y="418"/>
                </a:lnTo>
                <a:lnTo>
                  <a:pt x="118" y="426"/>
                </a:lnTo>
                <a:lnTo>
                  <a:pt x="122" y="430"/>
                </a:lnTo>
                <a:lnTo>
                  <a:pt x="124" y="440"/>
                </a:lnTo>
                <a:lnTo>
                  <a:pt x="122" y="448"/>
                </a:lnTo>
                <a:lnTo>
                  <a:pt x="122" y="456"/>
                </a:lnTo>
                <a:lnTo>
                  <a:pt x="112" y="462"/>
                </a:lnTo>
                <a:lnTo>
                  <a:pt x="112" y="466"/>
                </a:lnTo>
                <a:lnTo>
                  <a:pt x="108" y="474"/>
                </a:lnTo>
                <a:lnTo>
                  <a:pt x="110" y="482"/>
                </a:lnTo>
                <a:lnTo>
                  <a:pt x="108" y="494"/>
                </a:lnTo>
                <a:lnTo>
                  <a:pt x="106" y="496"/>
                </a:lnTo>
                <a:lnTo>
                  <a:pt x="104" y="492"/>
                </a:lnTo>
                <a:lnTo>
                  <a:pt x="104" y="496"/>
                </a:lnTo>
                <a:lnTo>
                  <a:pt x="102" y="488"/>
                </a:lnTo>
                <a:lnTo>
                  <a:pt x="100" y="486"/>
                </a:lnTo>
                <a:lnTo>
                  <a:pt x="94" y="484"/>
                </a:lnTo>
                <a:lnTo>
                  <a:pt x="93" y="468"/>
                </a:lnTo>
                <a:lnTo>
                  <a:pt x="94" y="464"/>
                </a:lnTo>
                <a:lnTo>
                  <a:pt x="93" y="462"/>
                </a:lnTo>
                <a:lnTo>
                  <a:pt x="91" y="464"/>
                </a:lnTo>
                <a:lnTo>
                  <a:pt x="91" y="474"/>
                </a:lnTo>
                <a:lnTo>
                  <a:pt x="89" y="474"/>
                </a:lnTo>
                <a:lnTo>
                  <a:pt x="87" y="468"/>
                </a:lnTo>
                <a:lnTo>
                  <a:pt x="87" y="474"/>
                </a:lnTo>
                <a:lnTo>
                  <a:pt x="91" y="482"/>
                </a:lnTo>
                <a:lnTo>
                  <a:pt x="87" y="490"/>
                </a:lnTo>
                <a:lnTo>
                  <a:pt x="77" y="490"/>
                </a:lnTo>
                <a:lnTo>
                  <a:pt x="77" y="492"/>
                </a:lnTo>
                <a:lnTo>
                  <a:pt x="69" y="504"/>
                </a:lnTo>
                <a:lnTo>
                  <a:pt x="53" y="518"/>
                </a:lnTo>
                <a:lnTo>
                  <a:pt x="49" y="516"/>
                </a:lnTo>
                <a:lnTo>
                  <a:pt x="45" y="522"/>
                </a:lnTo>
                <a:lnTo>
                  <a:pt x="42" y="524"/>
                </a:lnTo>
                <a:lnTo>
                  <a:pt x="36" y="522"/>
                </a:lnTo>
                <a:lnTo>
                  <a:pt x="40" y="520"/>
                </a:lnTo>
                <a:lnTo>
                  <a:pt x="34" y="520"/>
                </a:lnTo>
                <a:lnTo>
                  <a:pt x="34" y="522"/>
                </a:lnTo>
                <a:lnTo>
                  <a:pt x="28" y="522"/>
                </a:lnTo>
                <a:lnTo>
                  <a:pt x="30" y="512"/>
                </a:lnTo>
                <a:lnTo>
                  <a:pt x="28" y="516"/>
                </a:lnTo>
                <a:lnTo>
                  <a:pt x="24" y="516"/>
                </a:lnTo>
                <a:lnTo>
                  <a:pt x="8" y="502"/>
                </a:lnTo>
                <a:lnTo>
                  <a:pt x="10" y="492"/>
                </a:lnTo>
                <a:lnTo>
                  <a:pt x="16" y="494"/>
                </a:lnTo>
                <a:lnTo>
                  <a:pt x="16" y="490"/>
                </a:lnTo>
                <a:lnTo>
                  <a:pt x="20" y="484"/>
                </a:lnTo>
                <a:lnTo>
                  <a:pt x="20" y="480"/>
                </a:lnTo>
                <a:lnTo>
                  <a:pt x="18" y="480"/>
                </a:lnTo>
                <a:lnTo>
                  <a:pt x="22" y="476"/>
                </a:lnTo>
                <a:lnTo>
                  <a:pt x="6" y="482"/>
                </a:lnTo>
                <a:lnTo>
                  <a:pt x="4" y="476"/>
                </a:lnTo>
                <a:lnTo>
                  <a:pt x="10" y="470"/>
                </a:lnTo>
                <a:lnTo>
                  <a:pt x="16" y="470"/>
                </a:lnTo>
                <a:lnTo>
                  <a:pt x="24" y="464"/>
                </a:lnTo>
                <a:lnTo>
                  <a:pt x="12" y="464"/>
                </a:lnTo>
                <a:lnTo>
                  <a:pt x="22" y="454"/>
                </a:lnTo>
                <a:lnTo>
                  <a:pt x="20" y="452"/>
                </a:lnTo>
                <a:lnTo>
                  <a:pt x="26" y="444"/>
                </a:lnTo>
                <a:lnTo>
                  <a:pt x="28" y="448"/>
                </a:lnTo>
                <a:lnTo>
                  <a:pt x="30" y="442"/>
                </a:lnTo>
                <a:lnTo>
                  <a:pt x="34" y="440"/>
                </a:lnTo>
                <a:lnTo>
                  <a:pt x="26" y="438"/>
                </a:lnTo>
                <a:lnTo>
                  <a:pt x="24" y="440"/>
                </a:lnTo>
                <a:lnTo>
                  <a:pt x="12" y="45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2" name="Freeform 87"/>
          <p:cNvSpPr>
            <a:spLocks/>
          </p:cNvSpPr>
          <p:nvPr/>
        </p:nvSpPr>
        <p:spPr bwMode="auto">
          <a:xfrm>
            <a:off x="5087557" y="1711100"/>
            <a:ext cx="127985" cy="81822"/>
          </a:xfrm>
          <a:custGeom>
            <a:avLst/>
            <a:gdLst>
              <a:gd name="T0" fmla="*/ 14 w 79"/>
              <a:gd name="T1" fmla="*/ 56 h 66"/>
              <a:gd name="T2" fmla="*/ 18 w 79"/>
              <a:gd name="T3" fmla="*/ 42 h 66"/>
              <a:gd name="T4" fmla="*/ 12 w 79"/>
              <a:gd name="T5" fmla="*/ 42 h 66"/>
              <a:gd name="T6" fmla="*/ 10 w 79"/>
              <a:gd name="T7" fmla="*/ 44 h 66"/>
              <a:gd name="T8" fmla="*/ 4 w 79"/>
              <a:gd name="T9" fmla="*/ 42 h 66"/>
              <a:gd name="T10" fmla="*/ 0 w 79"/>
              <a:gd name="T11" fmla="*/ 32 h 66"/>
              <a:gd name="T12" fmla="*/ 4 w 79"/>
              <a:gd name="T13" fmla="*/ 28 h 66"/>
              <a:gd name="T14" fmla="*/ 0 w 79"/>
              <a:gd name="T15" fmla="*/ 28 h 66"/>
              <a:gd name="T16" fmla="*/ 0 w 79"/>
              <a:gd name="T17" fmla="*/ 14 h 66"/>
              <a:gd name="T18" fmla="*/ 16 w 79"/>
              <a:gd name="T19" fmla="*/ 6 h 66"/>
              <a:gd name="T20" fmla="*/ 22 w 79"/>
              <a:gd name="T21" fmla="*/ 6 h 66"/>
              <a:gd name="T22" fmla="*/ 22 w 79"/>
              <a:gd name="T23" fmla="*/ 2 h 66"/>
              <a:gd name="T24" fmla="*/ 32 w 79"/>
              <a:gd name="T25" fmla="*/ 4 h 66"/>
              <a:gd name="T26" fmla="*/ 36 w 79"/>
              <a:gd name="T27" fmla="*/ 0 h 66"/>
              <a:gd name="T28" fmla="*/ 59 w 79"/>
              <a:gd name="T29" fmla="*/ 6 h 66"/>
              <a:gd name="T30" fmla="*/ 71 w 79"/>
              <a:gd name="T31" fmla="*/ 8 h 66"/>
              <a:gd name="T32" fmla="*/ 75 w 79"/>
              <a:gd name="T33" fmla="*/ 6 h 66"/>
              <a:gd name="T34" fmla="*/ 75 w 79"/>
              <a:gd name="T35" fmla="*/ 2 h 66"/>
              <a:gd name="T36" fmla="*/ 79 w 79"/>
              <a:gd name="T37" fmla="*/ 8 h 66"/>
              <a:gd name="T38" fmla="*/ 73 w 79"/>
              <a:gd name="T39" fmla="*/ 18 h 66"/>
              <a:gd name="T40" fmla="*/ 59 w 79"/>
              <a:gd name="T41" fmla="*/ 22 h 66"/>
              <a:gd name="T42" fmla="*/ 71 w 79"/>
              <a:gd name="T43" fmla="*/ 56 h 66"/>
              <a:gd name="T44" fmla="*/ 67 w 79"/>
              <a:gd name="T45" fmla="*/ 66 h 66"/>
              <a:gd name="T46" fmla="*/ 67 w 79"/>
              <a:gd name="T47" fmla="*/ 66 h 66"/>
              <a:gd name="T48" fmla="*/ 51 w 79"/>
              <a:gd name="T49" fmla="*/ 66 h 66"/>
              <a:gd name="T50" fmla="*/ 43 w 79"/>
              <a:gd name="T51" fmla="*/ 56 h 66"/>
              <a:gd name="T52" fmla="*/ 30 w 79"/>
              <a:gd name="T53" fmla="*/ 50 h 66"/>
              <a:gd name="T54" fmla="*/ 14 w 79"/>
              <a:gd name="T55" fmla="*/ 56 h 6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79"/>
              <a:gd name="T85" fmla="*/ 0 h 66"/>
              <a:gd name="T86" fmla="*/ 79 w 79"/>
              <a:gd name="T87" fmla="*/ 66 h 6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79" h="66">
                <a:moveTo>
                  <a:pt x="14" y="56"/>
                </a:moveTo>
                <a:lnTo>
                  <a:pt x="18" y="42"/>
                </a:lnTo>
                <a:lnTo>
                  <a:pt x="12" y="42"/>
                </a:lnTo>
                <a:lnTo>
                  <a:pt x="10" y="44"/>
                </a:lnTo>
                <a:lnTo>
                  <a:pt x="4" y="42"/>
                </a:lnTo>
                <a:lnTo>
                  <a:pt x="0" y="32"/>
                </a:lnTo>
                <a:lnTo>
                  <a:pt x="4" y="28"/>
                </a:lnTo>
                <a:lnTo>
                  <a:pt x="0" y="28"/>
                </a:lnTo>
                <a:lnTo>
                  <a:pt x="0" y="14"/>
                </a:lnTo>
                <a:lnTo>
                  <a:pt x="16" y="6"/>
                </a:lnTo>
                <a:lnTo>
                  <a:pt x="22" y="6"/>
                </a:lnTo>
                <a:lnTo>
                  <a:pt x="22" y="2"/>
                </a:lnTo>
                <a:lnTo>
                  <a:pt x="32" y="4"/>
                </a:lnTo>
                <a:lnTo>
                  <a:pt x="36" y="0"/>
                </a:lnTo>
                <a:lnTo>
                  <a:pt x="59" y="6"/>
                </a:lnTo>
                <a:lnTo>
                  <a:pt x="71" y="8"/>
                </a:lnTo>
                <a:lnTo>
                  <a:pt x="75" y="6"/>
                </a:lnTo>
                <a:lnTo>
                  <a:pt x="75" y="2"/>
                </a:lnTo>
                <a:lnTo>
                  <a:pt x="79" y="8"/>
                </a:lnTo>
                <a:lnTo>
                  <a:pt x="73" y="18"/>
                </a:lnTo>
                <a:lnTo>
                  <a:pt x="59" y="22"/>
                </a:lnTo>
                <a:lnTo>
                  <a:pt x="71" y="56"/>
                </a:lnTo>
                <a:lnTo>
                  <a:pt x="67" y="66"/>
                </a:lnTo>
                <a:lnTo>
                  <a:pt x="51" y="66"/>
                </a:lnTo>
                <a:lnTo>
                  <a:pt x="43" y="56"/>
                </a:lnTo>
                <a:lnTo>
                  <a:pt x="30" y="50"/>
                </a:lnTo>
                <a:lnTo>
                  <a:pt x="14" y="5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3" name="Freeform 88"/>
          <p:cNvSpPr>
            <a:spLocks/>
          </p:cNvSpPr>
          <p:nvPr/>
        </p:nvSpPr>
        <p:spPr bwMode="auto">
          <a:xfrm>
            <a:off x="4835001" y="1895547"/>
            <a:ext cx="267915" cy="192766"/>
          </a:xfrm>
          <a:custGeom>
            <a:avLst/>
            <a:gdLst>
              <a:gd name="T0" fmla="*/ 0 w 165"/>
              <a:gd name="T1" fmla="*/ 32 h 156"/>
              <a:gd name="T2" fmla="*/ 4 w 165"/>
              <a:gd name="T3" fmla="*/ 40 h 156"/>
              <a:gd name="T4" fmla="*/ 4 w 165"/>
              <a:gd name="T5" fmla="*/ 44 h 156"/>
              <a:gd name="T6" fmla="*/ 0 w 165"/>
              <a:gd name="T7" fmla="*/ 58 h 156"/>
              <a:gd name="T8" fmla="*/ 4 w 165"/>
              <a:gd name="T9" fmla="*/ 62 h 156"/>
              <a:gd name="T10" fmla="*/ 6 w 165"/>
              <a:gd name="T11" fmla="*/ 80 h 156"/>
              <a:gd name="T12" fmla="*/ 8 w 165"/>
              <a:gd name="T13" fmla="*/ 90 h 156"/>
              <a:gd name="T14" fmla="*/ 14 w 165"/>
              <a:gd name="T15" fmla="*/ 98 h 156"/>
              <a:gd name="T16" fmla="*/ 10 w 165"/>
              <a:gd name="T17" fmla="*/ 112 h 156"/>
              <a:gd name="T18" fmla="*/ 12 w 165"/>
              <a:gd name="T19" fmla="*/ 112 h 156"/>
              <a:gd name="T20" fmla="*/ 16 w 165"/>
              <a:gd name="T21" fmla="*/ 108 h 156"/>
              <a:gd name="T22" fmla="*/ 22 w 165"/>
              <a:gd name="T23" fmla="*/ 112 h 156"/>
              <a:gd name="T24" fmla="*/ 30 w 165"/>
              <a:gd name="T25" fmla="*/ 114 h 156"/>
              <a:gd name="T26" fmla="*/ 38 w 165"/>
              <a:gd name="T27" fmla="*/ 118 h 156"/>
              <a:gd name="T28" fmla="*/ 36 w 165"/>
              <a:gd name="T29" fmla="*/ 122 h 156"/>
              <a:gd name="T30" fmla="*/ 43 w 165"/>
              <a:gd name="T31" fmla="*/ 130 h 156"/>
              <a:gd name="T32" fmla="*/ 47 w 165"/>
              <a:gd name="T33" fmla="*/ 126 h 156"/>
              <a:gd name="T34" fmla="*/ 47 w 165"/>
              <a:gd name="T35" fmla="*/ 124 h 156"/>
              <a:gd name="T36" fmla="*/ 59 w 165"/>
              <a:gd name="T37" fmla="*/ 126 h 156"/>
              <a:gd name="T38" fmla="*/ 59 w 165"/>
              <a:gd name="T39" fmla="*/ 132 h 156"/>
              <a:gd name="T40" fmla="*/ 67 w 165"/>
              <a:gd name="T41" fmla="*/ 134 h 156"/>
              <a:gd name="T42" fmla="*/ 73 w 165"/>
              <a:gd name="T43" fmla="*/ 144 h 156"/>
              <a:gd name="T44" fmla="*/ 79 w 165"/>
              <a:gd name="T45" fmla="*/ 146 h 156"/>
              <a:gd name="T46" fmla="*/ 83 w 165"/>
              <a:gd name="T47" fmla="*/ 148 h 156"/>
              <a:gd name="T48" fmla="*/ 89 w 165"/>
              <a:gd name="T49" fmla="*/ 146 h 156"/>
              <a:gd name="T50" fmla="*/ 96 w 165"/>
              <a:gd name="T51" fmla="*/ 154 h 156"/>
              <a:gd name="T52" fmla="*/ 104 w 165"/>
              <a:gd name="T53" fmla="*/ 150 h 156"/>
              <a:gd name="T54" fmla="*/ 112 w 165"/>
              <a:gd name="T55" fmla="*/ 152 h 156"/>
              <a:gd name="T56" fmla="*/ 122 w 165"/>
              <a:gd name="T57" fmla="*/ 148 h 156"/>
              <a:gd name="T58" fmla="*/ 138 w 165"/>
              <a:gd name="T59" fmla="*/ 156 h 156"/>
              <a:gd name="T60" fmla="*/ 142 w 165"/>
              <a:gd name="T61" fmla="*/ 156 h 156"/>
              <a:gd name="T62" fmla="*/ 142 w 165"/>
              <a:gd name="T63" fmla="*/ 148 h 156"/>
              <a:gd name="T64" fmla="*/ 147 w 165"/>
              <a:gd name="T65" fmla="*/ 136 h 156"/>
              <a:gd name="T66" fmla="*/ 163 w 165"/>
              <a:gd name="T67" fmla="*/ 122 h 156"/>
              <a:gd name="T68" fmla="*/ 165 w 165"/>
              <a:gd name="T69" fmla="*/ 118 h 156"/>
              <a:gd name="T70" fmla="*/ 163 w 165"/>
              <a:gd name="T71" fmla="*/ 110 h 156"/>
              <a:gd name="T72" fmla="*/ 159 w 165"/>
              <a:gd name="T73" fmla="*/ 104 h 156"/>
              <a:gd name="T74" fmla="*/ 155 w 165"/>
              <a:gd name="T75" fmla="*/ 90 h 156"/>
              <a:gd name="T76" fmla="*/ 157 w 165"/>
              <a:gd name="T77" fmla="*/ 80 h 156"/>
              <a:gd name="T78" fmla="*/ 149 w 165"/>
              <a:gd name="T79" fmla="*/ 72 h 156"/>
              <a:gd name="T80" fmla="*/ 161 w 165"/>
              <a:gd name="T81" fmla="*/ 60 h 156"/>
              <a:gd name="T82" fmla="*/ 161 w 165"/>
              <a:gd name="T83" fmla="*/ 50 h 156"/>
              <a:gd name="T84" fmla="*/ 155 w 165"/>
              <a:gd name="T85" fmla="*/ 24 h 156"/>
              <a:gd name="T86" fmla="*/ 153 w 165"/>
              <a:gd name="T87" fmla="*/ 20 h 156"/>
              <a:gd name="T88" fmla="*/ 144 w 165"/>
              <a:gd name="T89" fmla="*/ 12 h 156"/>
              <a:gd name="T90" fmla="*/ 114 w 165"/>
              <a:gd name="T91" fmla="*/ 16 h 156"/>
              <a:gd name="T92" fmla="*/ 91 w 165"/>
              <a:gd name="T93" fmla="*/ 10 h 156"/>
              <a:gd name="T94" fmla="*/ 77 w 165"/>
              <a:gd name="T95" fmla="*/ 16 h 156"/>
              <a:gd name="T96" fmla="*/ 71 w 165"/>
              <a:gd name="T97" fmla="*/ 4 h 156"/>
              <a:gd name="T98" fmla="*/ 77 w 165"/>
              <a:gd name="T99" fmla="*/ 6 h 156"/>
              <a:gd name="T100" fmla="*/ 75 w 165"/>
              <a:gd name="T101" fmla="*/ 2 h 156"/>
              <a:gd name="T102" fmla="*/ 65 w 165"/>
              <a:gd name="T103" fmla="*/ 0 h 156"/>
              <a:gd name="T104" fmla="*/ 51 w 165"/>
              <a:gd name="T105" fmla="*/ 2 h 156"/>
              <a:gd name="T106" fmla="*/ 32 w 165"/>
              <a:gd name="T107" fmla="*/ 16 h 156"/>
              <a:gd name="T108" fmla="*/ 4 w 165"/>
              <a:gd name="T109" fmla="*/ 26 h 156"/>
              <a:gd name="T110" fmla="*/ 2 w 165"/>
              <a:gd name="T111" fmla="*/ 28 h 156"/>
              <a:gd name="T112" fmla="*/ 6 w 165"/>
              <a:gd name="T113" fmla="*/ 30 h 156"/>
              <a:gd name="T114" fmla="*/ 6 w 165"/>
              <a:gd name="T115" fmla="*/ 34 h 156"/>
              <a:gd name="T116" fmla="*/ 0 w 165"/>
              <a:gd name="T117" fmla="*/ 32 h 1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"/>
              <a:gd name="T178" fmla="*/ 0 h 156"/>
              <a:gd name="T179" fmla="*/ 165 w 165"/>
              <a:gd name="T180" fmla="*/ 156 h 15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" h="156">
                <a:moveTo>
                  <a:pt x="0" y="32"/>
                </a:moveTo>
                <a:lnTo>
                  <a:pt x="4" y="40"/>
                </a:lnTo>
                <a:lnTo>
                  <a:pt x="4" y="44"/>
                </a:lnTo>
                <a:lnTo>
                  <a:pt x="0" y="58"/>
                </a:lnTo>
                <a:lnTo>
                  <a:pt x="4" y="62"/>
                </a:lnTo>
                <a:lnTo>
                  <a:pt x="6" y="80"/>
                </a:lnTo>
                <a:lnTo>
                  <a:pt x="8" y="90"/>
                </a:lnTo>
                <a:lnTo>
                  <a:pt x="14" y="98"/>
                </a:lnTo>
                <a:lnTo>
                  <a:pt x="10" y="112"/>
                </a:lnTo>
                <a:lnTo>
                  <a:pt x="12" y="112"/>
                </a:lnTo>
                <a:lnTo>
                  <a:pt x="16" y="108"/>
                </a:lnTo>
                <a:lnTo>
                  <a:pt x="22" y="112"/>
                </a:lnTo>
                <a:lnTo>
                  <a:pt x="30" y="114"/>
                </a:lnTo>
                <a:lnTo>
                  <a:pt x="38" y="118"/>
                </a:lnTo>
                <a:lnTo>
                  <a:pt x="36" y="122"/>
                </a:lnTo>
                <a:lnTo>
                  <a:pt x="43" y="130"/>
                </a:lnTo>
                <a:lnTo>
                  <a:pt x="47" y="126"/>
                </a:lnTo>
                <a:lnTo>
                  <a:pt x="47" y="124"/>
                </a:lnTo>
                <a:lnTo>
                  <a:pt x="59" y="126"/>
                </a:lnTo>
                <a:lnTo>
                  <a:pt x="59" y="132"/>
                </a:lnTo>
                <a:lnTo>
                  <a:pt x="67" y="134"/>
                </a:lnTo>
                <a:lnTo>
                  <a:pt x="73" y="144"/>
                </a:lnTo>
                <a:lnTo>
                  <a:pt x="79" y="146"/>
                </a:lnTo>
                <a:lnTo>
                  <a:pt x="83" y="148"/>
                </a:lnTo>
                <a:lnTo>
                  <a:pt x="89" y="146"/>
                </a:lnTo>
                <a:lnTo>
                  <a:pt x="96" y="154"/>
                </a:lnTo>
                <a:lnTo>
                  <a:pt x="104" y="150"/>
                </a:lnTo>
                <a:lnTo>
                  <a:pt x="112" y="152"/>
                </a:lnTo>
                <a:lnTo>
                  <a:pt x="122" y="148"/>
                </a:lnTo>
                <a:lnTo>
                  <a:pt x="138" y="156"/>
                </a:lnTo>
                <a:lnTo>
                  <a:pt x="142" y="156"/>
                </a:lnTo>
                <a:lnTo>
                  <a:pt x="142" y="148"/>
                </a:lnTo>
                <a:lnTo>
                  <a:pt x="147" y="136"/>
                </a:lnTo>
                <a:lnTo>
                  <a:pt x="163" y="122"/>
                </a:lnTo>
                <a:lnTo>
                  <a:pt x="165" y="118"/>
                </a:lnTo>
                <a:lnTo>
                  <a:pt x="163" y="110"/>
                </a:lnTo>
                <a:lnTo>
                  <a:pt x="159" y="104"/>
                </a:lnTo>
                <a:lnTo>
                  <a:pt x="155" y="90"/>
                </a:lnTo>
                <a:lnTo>
                  <a:pt x="157" y="80"/>
                </a:lnTo>
                <a:lnTo>
                  <a:pt x="149" y="72"/>
                </a:lnTo>
                <a:lnTo>
                  <a:pt x="161" y="60"/>
                </a:lnTo>
                <a:lnTo>
                  <a:pt x="161" y="50"/>
                </a:lnTo>
                <a:lnTo>
                  <a:pt x="155" y="24"/>
                </a:lnTo>
                <a:lnTo>
                  <a:pt x="153" y="20"/>
                </a:lnTo>
                <a:lnTo>
                  <a:pt x="144" y="12"/>
                </a:lnTo>
                <a:lnTo>
                  <a:pt x="114" y="16"/>
                </a:lnTo>
                <a:lnTo>
                  <a:pt x="91" y="10"/>
                </a:lnTo>
                <a:lnTo>
                  <a:pt x="77" y="16"/>
                </a:lnTo>
                <a:lnTo>
                  <a:pt x="71" y="4"/>
                </a:lnTo>
                <a:lnTo>
                  <a:pt x="77" y="6"/>
                </a:lnTo>
                <a:lnTo>
                  <a:pt x="75" y="2"/>
                </a:lnTo>
                <a:lnTo>
                  <a:pt x="65" y="0"/>
                </a:lnTo>
                <a:lnTo>
                  <a:pt x="51" y="2"/>
                </a:lnTo>
                <a:lnTo>
                  <a:pt x="32" y="16"/>
                </a:lnTo>
                <a:lnTo>
                  <a:pt x="4" y="26"/>
                </a:lnTo>
                <a:lnTo>
                  <a:pt x="2" y="28"/>
                </a:lnTo>
                <a:lnTo>
                  <a:pt x="6" y="30"/>
                </a:lnTo>
                <a:lnTo>
                  <a:pt x="6" y="34"/>
                </a:lnTo>
                <a:lnTo>
                  <a:pt x="0" y="3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4" name="Freeform 89"/>
          <p:cNvSpPr>
            <a:spLocks/>
          </p:cNvSpPr>
          <p:nvPr/>
        </p:nvSpPr>
        <p:spPr bwMode="auto">
          <a:xfrm>
            <a:off x="5021002" y="1772121"/>
            <a:ext cx="197949" cy="91529"/>
          </a:xfrm>
          <a:custGeom>
            <a:avLst/>
            <a:gdLst>
              <a:gd name="T0" fmla="*/ 94 w 122"/>
              <a:gd name="T1" fmla="*/ 74 h 74"/>
              <a:gd name="T2" fmla="*/ 102 w 122"/>
              <a:gd name="T3" fmla="*/ 70 h 74"/>
              <a:gd name="T4" fmla="*/ 108 w 122"/>
              <a:gd name="T5" fmla="*/ 70 h 74"/>
              <a:gd name="T6" fmla="*/ 116 w 122"/>
              <a:gd name="T7" fmla="*/ 60 h 74"/>
              <a:gd name="T8" fmla="*/ 122 w 122"/>
              <a:gd name="T9" fmla="*/ 58 h 74"/>
              <a:gd name="T10" fmla="*/ 120 w 122"/>
              <a:gd name="T11" fmla="*/ 46 h 74"/>
              <a:gd name="T12" fmla="*/ 112 w 122"/>
              <a:gd name="T13" fmla="*/ 36 h 74"/>
              <a:gd name="T14" fmla="*/ 114 w 122"/>
              <a:gd name="T15" fmla="*/ 24 h 74"/>
              <a:gd name="T16" fmla="*/ 108 w 122"/>
              <a:gd name="T17" fmla="*/ 16 h 74"/>
              <a:gd name="T18" fmla="*/ 108 w 122"/>
              <a:gd name="T19" fmla="*/ 16 h 74"/>
              <a:gd name="T20" fmla="*/ 92 w 122"/>
              <a:gd name="T21" fmla="*/ 16 h 74"/>
              <a:gd name="T22" fmla="*/ 84 w 122"/>
              <a:gd name="T23" fmla="*/ 6 h 74"/>
              <a:gd name="T24" fmla="*/ 71 w 122"/>
              <a:gd name="T25" fmla="*/ 0 h 74"/>
              <a:gd name="T26" fmla="*/ 55 w 122"/>
              <a:gd name="T27" fmla="*/ 6 h 74"/>
              <a:gd name="T28" fmla="*/ 55 w 122"/>
              <a:gd name="T29" fmla="*/ 8 h 74"/>
              <a:gd name="T30" fmla="*/ 55 w 122"/>
              <a:gd name="T31" fmla="*/ 28 h 74"/>
              <a:gd name="T32" fmla="*/ 51 w 122"/>
              <a:gd name="T33" fmla="*/ 36 h 74"/>
              <a:gd name="T34" fmla="*/ 51 w 122"/>
              <a:gd name="T35" fmla="*/ 32 h 74"/>
              <a:gd name="T36" fmla="*/ 43 w 122"/>
              <a:gd name="T37" fmla="*/ 36 h 74"/>
              <a:gd name="T38" fmla="*/ 39 w 122"/>
              <a:gd name="T39" fmla="*/ 32 h 74"/>
              <a:gd name="T40" fmla="*/ 35 w 122"/>
              <a:gd name="T41" fmla="*/ 24 h 74"/>
              <a:gd name="T42" fmla="*/ 35 w 122"/>
              <a:gd name="T43" fmla="*/ 28 h 74"/>
              <a:gd name="T44" fmla="*/ 26 w 122"/>
              <a:gd name="T45" fmla="*/ 12 h 74"/>
              <a:gd name="T46" fmla="*/ 12 w 122"/>
              <a:gd name="T47" fmla="*/ 18 h 74"/>
              <a:gd name="T48" fmla="*/ 0 w 122"/>
              <a:gd name="T49" fmla="*/ 42 h 74"/>
              <a:gd name="T50" fmla="*/ 0 w 122"/>
              <a:gd name="T51" fmla="*/ 58 h 74"/>
              <a:gd name="T52" fmla="*/ 0 w 122"/>
              <a:gd name="T53" fmla="*/ 60 h 74"/>
              <a:gd name="T54" fmla="*/ 2 w 122"/>
              <a:gd name="T55" fmla="*/ 62 h 74"/>
              <a:gd name="T56" fmla="*/ 8 w 122"/>
              <a:gd name="T57" fmla="*/ 56 h 74"/>
              <a:gd name="T58" fmla="*/ 20 w 122"/>
              <a:gd name="T59" fmla="*/ 50 h 74"/>
              <a:gd name="T60" fmla="*/ 45 w 122"/>
              <a:gd name="T61" fmla="*/ 52 h 74"/>
              <a:gd name="T62" fmla="*/ 55 w 122"/>
              <a:gd name="T63" fmla="*/ 56 h 74"/>
              <a:gd name="T64" fmla="*/ 65 w 122"/>
              <a:gd name="T65" fmla="*/ 50 h 74"/>
              <a:gd name="T66" fmla="*/ 69 w 122"/>
              <a:gd name="T67" fmla="*/ 58 h 74"/>
              <a:gd name="T68" fmla="*/ 77 w 122"/>
              <a:gd name="T69" fmla="*/ 58 h 74"/>
              <a:gd name="T70" fmla="*/ 94 w 122"/>
              <a:gd name="T71" fmla="*/ 74 h 7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22"/>
              <a:gd name="T109" fmla="*/ 0 h 74"/>
              <a:gd name="T110" fmla="*/ 122 w 122"/>
              <a:gd name="T111" fmla="*/ 74 h 7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22" h="74">
                <a:moveTo>
                  <a:pt x="94" y="74"/>
                </a:moveTo>
                <a:lnTo>
                  <a:pt x="102" y="70"/>
                </a:lnTo>
                <a:lnTo>
                  <a:pt x="108" y="70"/>
                </a:lnTo>
                <a:lnTo>
                  <a:pt x="116" y="60"/>
                </a:lnTo>
                <a:lnTo>
                  <a:pt x="122" y="58"/>
                </a:lnTo>
                <a:lnTo>
                  <a:pt x="120" y="46"/>
                </a:lnTo>
                <a:lnTo>
                  <a:pt x="112" y="36"/>
                </a:lnTo>
                <a:lnTo>
                  <a:pt x="114" y="24"/>
                </a:lnTo>
                <a:lnTo>
                  <a:pt x="108" y="16"/>
                </a:lnTo>
                <a:lnTo>
                  <a:pt x="92" y="16"/>
                </a:lnTo>
                <a:lnTo>
                  <a:pt x="84" y="6"/>
                </a:lnTo>
                <a:lnTo>
                  <a:pt x="71" y="0"/>
                </a:lnTo>
                <a:lnTo>
                  <a:pt x="55" y="6"/>
                </a:lnTo>
                <a:lnTo>
                  <a:pt x="55" y="8"/>
                </a:lnTo>
                <a:lnTo>
                  <a:pt x="55" y="28"/>
                </a:lnTo>
                <a:lnTo>
                  <a:pt x="51" y="36"/>
                </a:lnTo>
                <a:lnTo>
                  <a:pt x="51" y="32"/>
                </a:lnTo>
                <a:lnTo>
                  <a:pt x="43" y="36"/>
                </a:lnTo>
                <a:lnTo>
                  <a:pt x="39" y="32"/>
                </a:lnTo>
                <a:lnTo>
                  <a:pt x="35" y="24"/>
                </a:lnTo>
                <a:lnTo>
                  <a:pt x="35" y="28"/>
                </a:lnTo>
                <a:lnTo>
                  <a:pt x="26" y="12"/>
                </a:lnTo>
                <a:lnTo>
                  <a:pt x="12" y="18"/>
                </a:lnTo>
                <a:lnTo>
                  <a:pt x="0" y="42"/>
                </a:lnTo>
                <a:lnTo>
                  <a:pt x="0" y="58"/>
                </a:lnTo>
                <a:lnTo>
                  <a:pt x="0" y="60"/>
                </a:lnTo>
                <a:lnTo>
                  <a:pt x="2" y="62"/>
                </a:lnTo>
                <a:lnTo>
                  <a:pt x="8" y="56"/>
                </a:lnTo>
                <a:lnTo>
                  <a:pt x="20" y="50"/>
                </a:lnTo>
                <a:lnTo>
                  <a:pt x="45" y="52"/>
                </a:lnTo>
                <a:lnTo>
                  <a:pt x="55" y="56"/>
                </a:lnTo>
                <a:lnTo>
                  <a:pt x="65" y="50"/>
                </a:lnTo>
                <a:lnTo>
                  <a:pt x="69" y="58"/>
                </a:lnTo>
                <a:lnTo>
                  <a:pt x="77" y="58"/>
                </a:lnTo>
                <a:lnTo>
                  <a:pt x="94" y="7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5" name="Freeform 90"/>
          <p:cNvSpPr>
            <a:spLocks/>
          </p:cNvSpPr>
          <p:nvPr/>
        </p:nvSpPr>
        <p:spPr bwMode="auto">
          <a:xfrm>
            <a:off x="5021001" y="1834527"/>
            <a:ext cx="155287" cy="91529"/>
          </a:xfrm>
          <a:custGeom>
            <a:avLst/>
            <a:gdLst>
              <a:gd name="T0" fmla="*/ 63 w 96"/>
              <a:gd name="T1" fmla="*/ 72 h 74"/>
              <a:gd name="T2" fmla="*/ 63 w 96"/>
              <a:gd name="T3" fmla="*/ 68 h 74"/>
              <a:gd name="T4" fmla="*/ 71 w 96"/>
              <a:gd name="T5" fmla="*/ 64 h 74"/>
              <a:gd name="T6" fmla="*/ 79 w 96"/>
              <a:gd name="T7" fmla="*/ 68 h 74"/>
              <a:gd name="T8" fmla="*/ 77 w 96"/>
              <a:gd name="T9" fmla="*/ 60 h 74"/>
              <a:gd name="T10" fmla="*/ 79 w 96"/>
              <a:gd name="T11" fmla="*/ 54 h 74"/>
              <a:gd name="T12" fmla="*/ 80 w 96"/>
              <a:gd name="T13" fmla="*/ 44 h 74"/>
              <a:gd name="T14" fmla="*/ 92 w 96"/>
              <a:gd name="T15" fmla="*/ 40 h 74"/>
              <a:gd name="T16" fmla="*/ 96 w 96"/>
              <a:gd name="T17" fmla="*/ 34 h 74"/>
              <a:gd name="T18" fmla="*/ 90 w 96"/>
              <a:gd name="T19" fmla="*/ 32 h 74"/>
              <a:gd name="T20" fmla="*/ 90 w 96"/>
              <a:gd name="T21" fmla="*/ 28 h 74"/>
              <a:gd name="T22" fmla="*/ 94 w 96"/>
              <a:gd name="T23" fmla="*/ 24 h 74"/>
              <a:gd name="T24" fmla="*/ 94 w 96"/>
              <a:gd name="T25" fmla="*/ 24 h 74"/>
              <a:gd name="T26" fmla="*/ 77 w 96"/>
              <a:gd name="T27" fmla="*/ 8 h 74"/>
              <a:gd name="T28" fmla="*/ 69 w 96"/>
              <a:gd name="T29" fmla="*/ 8 h 74"/>
              <a:gd name="T30" fmla="*/ 65 w 96"/>
              <a:gd name="T31" fmla="*/ 0 h 74"/>
              <a:gd name="T32" fmla="*/ 55 w 96"/>
              <a:gd name="T33" fmla="*/ 6 h 74"/>
              <a:gd name="T34" fmla="*/ 45 w 96"/>
              <a:gd name="T35" fmla="*/ 2 h 74"/>
              <a:gd name="T36" fmla="*/ 20 w 96"/>
              <a:gd name="T37" fmla="*/ 0 h 74"/>
              <a:gd name="T38" fmla="*/ 8 w 96"/>
              <a:gd name="T39" fmla="*/ 6 h 74"/>
              <a:gd name="T40" fmla="*/ 2 w 96"/>
              <a:gd name="T41" fmla="*/ 12 h 74"/>
              <a:gd name="T42" fmla="*/ 0 w 96"/>
              <a:gd name="T43" fmla="*/ 10 h 74"/>
              <a:gd name="T44" fmla="*/ 4 w 96"/>
              <a:gd name="T45" fmla="*/ 36 h 74"/>
              <a:gd name="T46" fmla="*/ 28 w 96"/>
              <a:gd name="T47" fmla="*/ 42 h 74"/>
              <a:gd name="T48" fmla="*/ 31 w 96"/>
              <a:gd name="T49" fmla="*/ 48 h 74"/>
              <a:gd name="T50" fmla="*/ 30 w 96"/>
              <a:gd name="T51" fmla="*/ 54 h 74"/>
              <a:gd name="T52" fmla="*/ 30 w 96"/>
              <a:gd name="T53" fmla="*/ 62 h 74"/>
              <a:gd name="T54" fmla="*/ 39 w 96"/>
              <a:gd name="T55" fmla="*/ 70 h 74"/>
              <a:gd name="T56" fmla="*/ 41 w 96"/>
              <a:gd name="T57" fmla="*/ 74 h 74"/>
              <a:gd name="T58" fmla="*/ 63 w 96"/>
              <a:gd name="T59" fmla="*/ 72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96"/>
              <a:gd name="T91" fmla="*/ 0 h 74"/>
              <a:gd name="T92" fmla="*/ 96 w 96"/>
              <a:gd name="T93" fmla="*/ 74 h 7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96" h="74">
                <a:moveTo>
                  <a:pt x="63" y="72"/>
                </a:moveTo>
                <a:lnTo>
                  <a:pt x="63" y="68"/>
                </a:lnTo>
                <a:lnTo>
                  <a:pt x="71" y="64"/>
                </a:lnTo>
                <a:lnTo>
                  <a:pt x="79" y="68"/>
                </a:lnTo>
                <a:lnTo>
                  <a:pt x="77" y="60"/>
                </a:lnTo>
                <a:lnTo>
                  <a:pt x="79" y="54"/>
                </a:lnTo>
                <a:lnTo>
                  <a:pt x="80" y="44"/>
                </a:lnTo>
                <a:lnTo>
                  <a:pt x="92" y="40"/>
                </a:lnTo>
                <a:lnTo>
                  <a:pt x="96" y="34"/>
                </a:lnTo>
                <a:lnTo>
                  <a:pt x="90" y="32"/>
                </a:lnTo>
                <a:lnTo>
                  <a:pt x="90" y="28"/>
                </a:lnTo>
                <a:lnTo>
                  <a:pt x="94" y="24"/>
                </a:lnTo>
                <a:lnTo>
                  <a:pt x="77" y="8"/>
                </a:lnTo>
                <a:lnTo>
                  <a:pt x="69" y="8"/>
                </a:lnTo>
                <a:lnTo>
                  <a:pt x="65" y="0"/>
                </a:lnTo>
                <a:lnTo>
                  <a:pt x="55" y="6"/>
                </a:lnTo>
                <a:lnTo>
                  <a:pt x="45" y="2"/>
                </a:lnTo>
                <a:lnTo>
                  <a:pt x="20" y="0"/>
                </a:lnTo>
                <a:lnTo>
                  <a:pt x="8" y="6"/>
                </a:lnTo>
                <a:lnTo>
                  <a:pt x="2" y="12"/>
                </a:lnTo>
                <a:lnTo>
                  <a:pt x="0" y="10"/>
                </a:lnTo>
                <a:lnTo>
                  <a:pt x="4" y="36"/>
                </a:lnTo>
                <a:lnTo>
                  <a:pt x="28" y="42"/>
                </a:lnTo>
                <a:lnTo>
                  <a:pt x="31" y="48"/>
                </a:lnTo>
                <a:lnTo>
                  <a:pt x="30" y="54"/>
                </a:lnTo>
                <a:lnTo>
                  <a:pt x="30" y="62"/>
                </a:lnTo>
                <a:lnTo>
                  <a:pt x="39" y="70"/>
                </a:lnTo>
                <a:lnTo>
                  <a:pt x="41" y="74"/>
                </a:lnTo>
                <a:lnTo>
                  <a:pt x="63" y="7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6" name="Freeform 91"/>
          <p:cNvSpPr>
            <a:spLocks/>
          </p:cNvSpPr>
          <p:nvPr/>
        </p:nvSpPr>
        <p:spPr bwMode="auto">
          <a:xfrm>
            <a:off x="4983458" y="1863650"/>
            <a:ext cx="87030" cy="51311"/>
          </a:xfrm>
          <a:custGeom>
            <a:avLst/>
            <a:gdLst>
              <a:gd name="T0" fmla="*/ 0 w 54"/>
              <a:gd name="T1" fmla="*/ 36 h 42"/>
              <a:gd name="T2" fmla="*/ 23 w 54"/>
              <a:gd name="T3" fmla="*/ 42 h 42"/>
              <a:gd name="T4" fmla="*/ 53 w 54"/>
              <a:gd name="T5" fmla="*/ 38 h 42"/>
              <a:gd name="T6" fmla="*/ 53 w 54"/>
              <a:gd name="T7" fmla="*/ 30 h 42"/>
              <a:gd name="T8" fmla="*/ 54 w 54"/>
              <a:gd name="T9" fmla="*/ 24 h 42"/>
              <a:gd name="T10" fmla="*/ 51 w 54"/>
              <a:gd name="T11" fmla="*/ 18 h 42"/>
              <a:gd name="T12" fmla="*/ 27 w 54"/>
              <a:gd name="T13" fmla="*/ 12 h 42"/>
              <a:gd name="T14" fmla="*/ 27 w 54"/>
              <a:gd name="T15" fmla="*/ 24 h 42"/>
              <a:gd name="T16" fmla="*/ 17 w 54"/>
              <a:gd name="T17" fmla="*/ 20 h 42"/>
              <a:gd name="T18" fmla="*/ 23 w 54"/>
              <a:gd name="T19" fmla="*/ 10 h 42"/>
              <a:gd name="T20" fmla="*/ 25 w 54"/>
              <a:gd name="T21" fmla="*/ 0 h 42"/>
              <a:gd name="T22" fmla="*/ 19 w 54"/>
              <a:gd name="T23" fmla="*/ 14 h 42"/>
              <a:gd name="T24" fmla="*/ 13 w 54"/>
              <a:gd name="T25" fmla="*/ 22 h 42"/>
              <a:gd name="T26" fmla="*/ 7 w 54"/>
              <a:gd name="T27" fmla="*/ 22 h 42"/>
              <a:gd name="T28" fmla="*/ 3 w 54"/>
              <a:gd name="T29" fmla="*/ 32 h 42"/>
              <a:gd name="T30" fmla="*/ 0 w 54"/>
              <a:gd name="T31" fmla="*/ 36 h 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42"/>
              <a:gd name="T50" fmla="*/ 54 w 54"/>
              <a:gd name="T51" fmla="*/ 42 h 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42">
                <a:moveTo>
                  <a:pt x="0" y="36"/>
                </a:moveTo>
                <a:lnTo>
                  <a:pt x="23" y="42"/>
                </a:lnTo>
                <a:lnTo>
                  <a:pt x="53" y="38"/>
                </a:lnTo>
                <a:lnTo>
                  <a:pt x="53" y="30"/>
                </a:lnTo>
                <a:lnTo>
                  <a:pt x="54" y="24"/>
                </a:lnTo>
                <a:lnTo>
                  <a:pt x="51" y="18"/>
                </a:lnTo>
                <a:lnTo>
                  <a:pt x="27" y="12"/>
                </a:lnTo>
                <a:lnTo>
                  <a:pt x="27" y="24"/>
                </a:lnTo>
                <a:lnTo>
                  <a:pt x="17" y="20"/>
                </a:lnTo>
                <a:lnTo>
                  <a:pt x="23" y="10"/>
                </a:lnTo>
                <a:lnTo>
                  <a:pt x="25" y="0"/>
                </a:lnTo>
                <a:lnTo>
                  <a:pt x="19" y="14"/>
                </a:lnTo>
                <a:lnTo>
                  <a:pt x="13" y="22"/>
                </a:lnTo>
                <a:lnTo>
                  <a:pt x="7" y="22"/>
                </a:lnTo>
                <a:lnTo>
                  <a:pt x="3" y="32"/>
                </a:lnTo>
                <a:lnTo>
                  <a:pt x="0" y="3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7" name="Freeform 100"/>
          <p:cNvSpPr>
            <a:spLocks/>
          </p:cNvSpPr>
          <p:nvPr/>
        </p:nvSpPr>
        <p:spPr bwMode="auto">
          <a:xfrm>
            <a:off x="4751378" y="1254845"/>
            <a:ext cx="351531" cy="621287"/>
          </a:xfrm>
          <a:custGeom>
            <a:avLst/>
            <a:gdLst>
              <a:gd name="T0" fmla="*/ 214 w 216"/>
              <a:gd name="T1" fmla="*/ 146 h 504"/>
              <a:gd name="T2" fmla="*/ 200 w 216"/>
              <a:gd name="T3" fmla="*/ 146 h 504"/>
              <a:gd name="T4" fmla="*/ 187 w 216"/>
              <a:gd name="T5" fmla="*/ 152 h 504"/>
              <a:gd name="T6" fmla="*/ 173 w 216"/>
              <a:gd name="T7" fmla="*/ 162 h 504"/>
              <a:gd name="T8" fmla="*/ 175 w 216"/>
              <a:gd name="T9" fmla="*/ 200 h 504"/>
              <a:gd name="T10" fmla="*/ 171 w 216"/>
              <a:gd name="T11" fmla="*/ 200 h 504"/>
              <a:gd name="T12" fmla="*/ 142 w 216"/>
              <a:gd name="T13" fmla="*/ 232 h 504"/>
              <a:gd name="T14" fmla="*/ 124 w 216"/>
              <a:gd name="T15" fmla="*/ 248 h 504"/>
              <a:gd name="T16" fmla="*/ 120 w 216"/>
              <a:gd name="T17" fmla="*/ 258 h 504"/>
              <a:gd name="T18" fmla="*/ 112 w 216"/>
              <a:gd name="T19" fmla="*/ 268 h 504"/>
              <a:gd name="T20" fmla="*/ 104 w 216"/>
              <a:gd name="T21" fmla="*/ 274 h 504"/>
              <a:gd name="T22" fmla="*/ 104 w 216"/>
              <a:gd name="T23" fmla="*/ 302 h 504"/>
              <a:gd name="T24" fmla="*/ 102 w 216"/>
              <a:gd name="T25" fmla="*/ 328 h 504"/>
              <a:gd name="T26" fmla="*/ 102 w 216"/>
              <a:gd name="T27" fmla="*/ 342 h 504"/>
              <a:gd name="T28" fmla="*/ 96 w 216"/>
              <a:gd name="T29" fmla="*/ 352 h 504"/>
              <a:gd name="T30" fmla="*/ 108 w 216"/>
              <a:gd name="T31" fmla="*/ 340 h 504"/>
              <a:gd name="T32" fmla="*/ 122 w 216"/>
              <a:gd name="T33" fmla="*/ 348 h 504"/>
              <a:gd name="T34" fmla="*/ 122 w 216"/>
              <a:gd name="T35" fmla="*/ 374 h 504"/>
              <a:gd name="T36" fmla="*/ 100 w 216"/>
              <a:gd name="T37" fmla="*/ 376 h 504"/>
              <a:gd name="T38" fmla="*/ 89 w 216"/>
              <a:gd name="T39" fmla="*/ 376 h 504"/>
              <a:gd name="T40" fmla="*/ 124 w 216"/>
              <a:gd name="T41" fmla="*/ 380 h 504"/>
              <a:gd name="T42" fmla="*/ 120 w 216"/>
              <a:gd name="T43" fmla="*/ 386 h 504"/>
              <a:gd name="T44" fmla="*/ 108 w 216"/>
              <a:gd name="T45" fmla="*/ 390 h 504"/>
              <a:gd name="T46" fmla="*/ 96 w 216"/>
              <a:gd name="T47" fmla="*/ 402 h 504"/>
              <a:gd name="T48" fmla="*/ 94 w 216"/>
              <a:gd name="T49" fmla="*/ 406 h 504"/>
              <a:gd name="T50" fmla="*/ 89 w 216"/>
              <a:gd name="T51" fmla="*/ 408 h 504"/>
              <a:gd name="T52" fmla="*/ 89 w 216"/>
              <a:gd name="T53" fmla="*/ 426 h 504"/>
              <a:gd name="T54" fmla="*/ 91 w 216"/>
              <a:gd name="T55" fmla="*/ 442 h 504"/>
              <a:gd name="T56" fmla="*/ 81 w 216"/>
              <a:gd name="T57" fmla="*/ 482 h 504"/>
              <a:gd name="T58" fmla="*/ 55 w 216"/>
              <a:gd name="T59" fmla="*/ 484 h 504"/>
              <a:gd name="T60" fmla="*/ 49 w 216"/>
              <a:gd name="T61" fmla="*/ 504 h 504"/>
              <a:gd name="T62" fmla="*/ 24 w 216"/>
              <a:gd name="T63" fmla="*/ 480 h 504"/>
              <a:gd name="T64" fmla="*/ 30 w 216"/>
              <a:gd name="T65" fmla="*/ 472 h 504"/>
              <a:gd name="T66" fmla="*/ 16 w 216"/>
              <a:gd name="T67" fmla="*/ 444 h 504"/>
              <a:gd name="T68" fmla="*/ 10 w 216"/>
              <a:gd name="T69" fmla="*/ 430 h 504"/>
              <a:gd name="T70" fmla="*/ 10 w 216"/>
              <a:gd name="T71" fmla="*/ 416 h 504"/>
              <a:gd name="T72" fmla="*/ 4 w 216"/>
              <a:gd name="T73" fmla="*/ 416 h 504"/>
              <a:gd name="T74" fmla="*/ 0 w 216"/>
              <a:gd name="T75" fmla="*/ 392 h 504"/>
              <a:gd name="T76" fmla="*/ 4 w 216"/>
              <a:gd name="T77" fmla="*/ 392 h 504"/>
              <a:gd name="T78" fmla="*/ 10 w 216"/>
              <a:gd name="T79" fmla="*/ 382 h 504"/>
              <a:gd name="T80" fmla="*/ 12 w 216"/>
              <a:gd name="T81" fmla="*/ 362 h 504"/>
              <a:gd name="T82" fmla="*/ 24 w 216"/>
              <a:gd name="T83" fmla="*/ 340 h 504"/>
              <a:gd name="T84" fmla="*/ 28 w 216"/>
              <a:gd name="T85" fmla="*/ 318 h 504"/>
              <a:gd name="T86" fmla="*/ 18 w 216"/>
              <a:gd name="T87" fmla="*/ 296 h 504"/>
              <a:gd name="T88" fmla="*/ 22 w 216"/>
              <a:gd name="T89" fmla="*/ 250 h 504"/>
              <a:gd name="T90" fmla="*/ 32 w 216"/>
              <a:gd name="T91" fmla="*/ 214 h 504"/>
              <a:gd name="T92" fmla="*/ 51 w 216"/>
              <a:gd name="T93" fmla="*/ 200 h 504"/>
              <a:gd name="T94" fmla="*/ 59 w 216"/>
              <a:gd name="T95" fmla="*/ 152 h 504"/>
              <a:gd name="T96" fmla="*/ 75 w 216"/>
              <a:gd name="T97" fmla="*/ 112 h 504"/>
              <a:gd name="T98" fmla="*/ 85 w 216"/>
              <a:gd name="T99" fmla="*/ 76 h 504"/>
              <a:gd name="T100" fmla="*/ 106 w 216"/>
              <a:gd name="T101" fmla="*/ 44 h 504"/>
              <a:gd name="T102" fmla="*/ 118 w 216"/>
              <a:gd name="T103" fmla="*/ 30 h 504"/>
              <a:gd name="T104" fmla="*/ 151 w 216"/>
              <a:gd name="T105" fmla="*/ 28 h 504"/>
              <a:gd name="T106" fmla="*/ 149 w 216"/>
              <a:gd name="T107" fmla="*/ 0 h 504"/>
              <a:gd name="T108" fmla="*/ 198 w 216"/>
              <a:gd name="T109" fmla="*/ 34 h 504"/>
              <a:gd name="T110" fmla="*/ 208 w 216"/>
              <a:gd name="T111" fmla="*/ 80 h 504"/>
              <a:gd name="T112" fmla="*/ 214 w 216"/>
              <a:gd name="T113" fmla="*/ 112 h 50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16"/>
              <a:gd name="T172" fmla="*/ 0 h 504"/>
              <a:gd name="T173" fmla="*/ 216 w 216"/>
              <a:gd name="T174" fmla="*/ 504 h 50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16" h="504">
                <a:moveTo>
                  <a:pt x="216" y="138"/>
                </a:moveTo>
                <a:lnTo>
                  <a:pt x="216" y="142"/>
                </a:lnTo>
                <a:lnTo>
                  <a:pt x="214" y="146"/>
                </a:lnTo>
                <a:lnTo>
                  <a:pt x="210" y="140"/>
                </a:lnTo>
                <a:lnTo>
                  <a:pt x="202" y="142"/>
                </a:lnTo>
                <a:lnTo>
                  <a:pt x="200" y="146"/>
                </a:lnTo>
                <a:lnTo>
                  <a:pt x="189" y="140"/>
                </a:lnTo>
                <a:lnTo>
                  <a:pt x="187" y="146"/>
                </a:lnTo>
                <a:lnTo>
                  <a:pt x="187" y="152"/>
                </a:lnTo>
                <a:lnTo>
                  <a:pt x="181" y="146"/>
                </a:lnTo>
                <a:lnTo>
                  <a:pt x="183" y="154"/>
                </a:lnTo>
                <a:lnTo>
                  <a:pt x="173" y="162"/>
                </a:lnTo>
                <a:lnTo>
                  <a:pt x="175" y="170"/>
                </a:lnTo>
                <a:lnTo>
                  <a:pt x="167" y="184"/>
                </a:lnTo>
                <a:lnTo>
                  <a:pt x="175" y="200"/>
                </a:lnTo>
                <a:lnTo>
                  <a:pt x="171" y="204"/>
                </a:lnTo>
                <a:lnTo>
                  <a:pt x="171" y="198"/>
                </a:lnTo>
                <a:lnTo>
                  <a:pt x="171" y="200"/>
                </a:lnTo>
                <a:lnTo>
                  <a:pt x="157" y="224"/>
                </a:lnTo>
                <a:lnTo>
                  <a:pt x="144" y="234"/>
                </a:lnTo>
                <a:lnTo>
                  <a:pt x="142" y="232"/>
                </a:lnTo>
                <a:lnTo>
                  <a:pt x="132" y="242"/>
                </a:lnTo>
                <a:lnTo>
                  <a:pt x="128" y="242"/>
                </a:lnTo>
                <a:lnTo>
                  <a:pt x="124" y="248"/>
                </a:lnTo>
                <a:lnTo>
                  <a:pt x="120" y="252"/>
                </a:lnTo>
                <a:lnTo>
                  <a:pt x="122" y="254"/>
                </a:lnTo>
                <a:lnTo>
                  <a:pt x="120" y="258"/>
                </a:lnTo>
                <a:lnTo>
                  <a:pt x="114" y="260"/>
                </a:lnTo>
                <a:lnTo>
                  <a:pt x="112" y="256"/>
                </a:lnTo>
                <a:lnTo>
                  <a:pt x="112" y="268"/>
                </a:lnTo>
                <a:lnTo>
                  <a:pt x="108" y="272"/>
                </a:lnTo>
                <a:lnTo>
                  <a:pt x="104" y="270"/>
                </a:lnTo>
                <a:lnTo>
                  <a:pt x="104" y="274"/>
                </a:lnTo>
                <a:lnTo>
                  <a:pt x="106" y="280"/>
                </a:lnTo>
                <a:lnTo>
                  <a:pt x="104" y="292"/>
                </a:lnTo>
                <a:lnTo>
                  <a:pt x="104" y="302"/>
                </a:lnTo>
                <a:lnTo>
                  <a:pt x="100" y="298"/>
                </a:lnTo>
                <a:lnTo>
                  <a:pt x="98" y="306"/>
                </a:lnTo>
                <a:lnTo>
                  <a:pt x="102" y="328"/>
                </a:lnTo>
                <a:lnTo>
                  <a:pt x="100" y="334"/>
                </a:lnTo>
                <a:lnTo>
                  <a:pt x="102" y="334"/>
                </a:lnTo>
                <a:lnTo>
                  <a:pt x="102" y="342"/>
                </a:lnTo>
                <a:lnTo>
                  <a:pt x="87" y="352"/>
                </a:lnTo>
                <a:lnTo>
                  <a:pt x="85" y="354"/>
                </a:lnTo>
                <a:lnTo>
                  <a:pt x="96" y="352"/>
                </a:lnTo>
                <a:lnTo>
                  <a:pt x="102" y="346"/>
                </a:lnTo>
                <a:lnTo>
                  <a:pt x="106" y="336"/>
                </a:lnTo>
                <a:lnTo>
                  <a:pt x="108" y="340"/>
                </a:lnTo>
                <a:lnTo>
                  <a:pt x="114" y="340"/>
                </a:lnTo>
                <a:lnTo>
                  <a:pt x="116" y="346"/>
                </a:lnTo>
                <a:lnTo>
                  <a:pt x="122" y="348"/>
                </a:lnTo>
                <a:lnTo>
                  <a:pt x="120" y="350"/>
                </a:lnTo>
                <a:lnTo>
                  <a:pt x="128" y="362"/>
                </a:lnTo>
                <a:lnTo>
                  <a:pt x="122" y="374"/>
                </a:lnTo>
                <a:lnTo>
                  <a:pt x="112" y="380"/>
                </a:lnTo>
                <a:lnTo>
                  <a:pt x="108" y="374"/>
                </a:lnTo>
                <a:lnTo>
                  <a:pt x="100" y="376"/>
                </a:lnTo>
                <a:lnTo>
                  <a:pt x="98" y="372"/>
                </a:lnTo>
                <a:lnTo>
                  <a:pt x="87" y="376"/>
                </a:lnTo>
                <a:lnTo>
                  <a:pt x="89" y="376"/>
                </a:lnTo>
                <a:lnTo>
                  <a:pt x="100" y="380"/>
                </a:lnTo>
                <a:lnTo>
                  <a:pt x="102" y="382"/>
                </a:lnTo>
                <a:lnTo>
                  <a:pt x="124" y="380"/>
                </a:lnTo>
                <a:lnTo>
                  <a:pt x="122" y="384"/>
                </a:lnTo>
                <a:lnTo>
                  <a:pt x="118" y="382"/>
                </a:lnTo>
                <a:lnTo>
                  <a:pt x="120" y="386"/>
                </a:lnTo>
                <a:lnTo>
                  <a:pt x="112" y="394"/>
                </a:lnTo>
                <a:lnTo>
                  <a:pt x="108" y="394"/>
                </a:lnTo>
                <a:lnTo>
                  <a:pt x="108" y="390"/>
                </a:lnTo>
                <a:lnTo>
                  <a:pt x="106" y="390"/>
                </a:lnTo>
                <a:lnTo>
                  <a:pt x="104" y="396"/>
                </a:lnTo>
                <a:lnTo>
                  <a:pt x="96" y="402"/>
                </a:lnTo>
                <a:lnTo>
                  <a:pt x="85" y="402"/>
                </a:lnTo>
                <a:lnTo>
                  <a:pt x="83" y="404"/>
                </a:lnTo>
                <a:lnTo>
                  <a:pt x="94" y="406"/>
                </a:lnTo>
                <a:lnTo>
                  <a:pt x="94" y="408"/>
                </a:lnTo>
                <a:lnTo>
                  <a:pt x="89" y="408"/>
                </a:lnTo>
                <a:lnTo>
                  <a:pt x="94" y="414"/>
                </a:lnTo>
                <a:lnTo>
                  <a:pt x="93" y="426"/>
                </a:lnTo>
                <a:lnTo>
                  <a:pt x="89" y="426"/>
                </a:lnTo>
                <a:lnTo>
                  <a:pt x="91" y="432"/>
                </a:lnTo>
                <a:lnTo>
                  <a:pt x="91" y="436"/>
                </a:lnTo>
                <a:lnTo>
                  <a:pt x="91" y="442"/>
                </a:lnTo>
                <a:lnTo>
                  <a:pt x="89" y="448"/>
                </a:lnTo>
                <a:lnTo>
                  <a:pt x="87" y="462"/>
                </a:lnTo>
                <a:lnTo>
                  <a:pt x="81" y="482"/>
                </a:lnTo>
                <a:lnTo>
                  <a:pt x="63" y="480"/>
                </a:lnTo>
                <a:lnTo>
                  <a:pt x="57" y="484"/>
                </a:lnTo>
                <a:lnTo>
                  <a:pt x="55" y="484"/>
                </a:lnTo>
                <a:lnTo>
                  <a:pt x="51" y="492"/>
                </a:lnTo>
                <a:lnTo>
                  <a:pt x="53" y="498"/>
                </a:lnTo>
                <a:lnTo>
                  <a:pt x="49" y="504"/>
                </a:lnTo>
                <a:lnTo>
                  <a:pt x="30" y="504"/>
                </a:lnTo>
                <a:lnTo>
                  <a:pt x="32" y="496"/>
                </a:lnTo>
                <a:lnTo>
                  <a:pt x="24" y="480"/>
                </a:lnTo>
                <a:lnTo>
                  <a:pt x="28" y="478"/>
                </a:lnTo>
                <a:lnTo>
                  <a:pt x="26" y="474"/>
                </a:lnTo>
                <a:lnTo>
                  <a:pt x="30" y="472"/>
                </a:lnTo>
                <a:lnTo>
                  <a:pt x="30" y="470"/>
                </a:lnTo>
                <a:lnTo>
                  <a:pt x="20" y="458"/>
                </a:lnTo>
                <a:lnTo>
                  <a:pt x="16" y="444"/>
                </a:lnTo>
                <a:lnTo>
                  <a:pt x="14" y="444"/>
                </a:lnTo>
                <a:lnTo>
                  <a:pt x="14" y="430"/>
                </a:lnTo>
                <a:lnTo>
                  <a:pt x="10" y="430"/>
                </a:lnTo>
                <a:lnTo>
                  <a:pt x="10" y="422"/>
                </a:lnTo>
                <a:lnTo>
                  <a:pt x="6" y="420"/>
                </a:lnTo>
                <a:lnTo>
                  <a:pt x="10" y="416"/>
                </a:lnTo>
                <a:lnTo>
                  <a:pt x="8" y="416"/>
                </a:lnTo>
                <a:lnTo>
                  <a:pt x="8" y="412"/>
                </a:lnTo>
                <a:lnTo>
                  <a:pt x="4" y="416"/>
                </a:lnTo>
                <a:lnTo>
                  <a:pt x="4" y="412"/>
                </a:lnTo>
                <a:lnTo>
                  <a:pt x="2" y="408"/>
                </a:lnTo>
                <a:lnTo>
                  <a:pt x="0" y="392"/>
                </a:lnTo>
                <a:lnTo>
                  <a:pt x="2" y="388"/>
                </a:lnTo>
                <a:lnTo>
                  <a:pt x="4" y="396"/>
                </a:lnTo>
                <a:lnTo>
                  <a:pt x="4" y="392"/>
                </a:lnTo>
                <a:lnTo>
                  <a:pt x="6" y="396"/>
                </a:lnTo>
                <a:lnTo>
                  <a:pt x="8" y="394"/>
                </a:lnTo>
                <a:lnTo>
                  <a:pt x="10" y="382"/>
                </a:lnTo>
                <a:lnTo>
                  <a:pt x="8" y="374"/>
                </a:lnTo>
                <a:lnTo>
                  <a:pt x="12" y="366"/>
                </a:lnTo>
                <a:lnTo>
                  <a:pt x="12" y="362"/>
                </a:lnTo>
                <a:lnTo>
                  <a:pt x="22" y="356"/>
                </a:lnTo>
                <a:lnTo>
                  <a:pt x="22" y="348"/>
                </a:lnTo>
                <a:lnTo>
                  <a:pt x="24" y="340"/>
                </a:lnTo>
                <a:lnTo>
                  <a:pt x="22" y="330"/>
                </a:lnTo>
                <a:lnTo>
                  <a:pt x="18" y="326"/>
                </a:lnTo>
                <a:lnTo>
                  <a:pt x="28" y="318"/>
                </a:lnTo>
                <a:lnTo>
                  <a:pt x="28" y="312"/>
                </a:lnTo>
                <a:lnTo>
                  <a:pt x="28" y="306"/>
                </a:lnTo>
                <a:lnTo>
                  <a:pt x="18" y="296"/>
                </a:lnTo>
                <a:lnTo>
                  <a:pt x="18" y="278"/>
                </a:lnTo>
                <a:lnTo>
                  <a:pt x="16" y="268"/>
                </a:lnTo>
                <a:lnTo>
                  <a:pt x="22" y="250"/>
                </a:lnTo>
                <a:lnTo>
                  <a:pt x="16" y="238"/>
                </a:lnTo>
                <a:lnTo>
                  <a:pt x="20" y="228"/>
                </a:lnTo>
                <a:lnTo>
                  <a:pt x="32" y="214"/>
                </a:lnTo>
                <a:lnTo>
                  <a:pt x="47" y="214"/>
                </a:lnTo>
                <a:lnTo>
                  <a:pt x="51" y="210"/>
                </a:lnTo>
                <a:lnTo>
                  <a:pt x="51" y="200"/>
                </a:lnTo>
                <a:lnTo>
                  <a:pt x="45" y="190"/>
                </a:lnTo>
                <a:lnTo>
                  <a:pt x="57" y="168"/>
                </a:lnTo>
                <a:lnTo>
                  <a:pt x="59" y="152"/>
                </a:lnTo>
                <a:lnTo>
                  <a:pt x="59" y="132"/>
                </a:lnTo>
                <a:lnTo>
                  <a:pt x="69" y="126"/>
                </a:lnTo>
                <a:lnTo>
                  <a:pt x="75" y="112"/>
                </a:lnTo>
                <a:lnTo>
                  <a:pt x="89" y="90"/>
                </a:lnTo>
                <a:lnTo>
                  <a:pt x="89" y="84"/>
                </a:lnTo>
                <a:lnTo>
                  <a:pt x="85" y="76"/>
                </a:lnTo>
                <a:lnTo>
                  <a:pt x="93" y="64"/>
                </a:lnTo>
                <a:lnTo>
                  <a:pt x="94" y="54"/>
                </a:lnTo>
                <a:lnTo>
                  <a:pt x="106" y="44"/>
                </a:lnTo>
                <a:lnTo>
                  <a:pt x="114" y="52"/>
                </a:lnTo>
                <a:lnTo>
                  <a:pt x="118" y="40"/>
                </a:lnTo>
                <a:lnTo>
                  <a:pt x="118" y="30"/>
                </a:lnTo>
                <a:lnTo>
                  <a:pt x="122" y="26"/>
                </a:lnTo>
                <a:lnTo>
                  <a:pt x="149" y="30"/>
                </a:lnTo>
                <a:lnTo>
                  <a:pt x="151" y="28"/>
                </a:lnTo>
                <a:lnTo>
                  <a:pt x="147" y="22"/>
                </a:lnTo>
                <a:lnTo>
                  <a:pt x="151" y="8"/>
                </a:lnTo>
                <a:lnTo>
                  <a:pt x="149" y="0"/>
                </a:lnTo>
                <a:lnTo>
                  <a:pt x="159" y="0"/>
                </a:lnTo>
                <a:lnTo>
                  <a:pt x="183" y="26"/>
                </a:lnTo>
                <a:lnTo>
                  <a:pt x="198" y="34"/>
                </a:lnTo>
                <a:lnTo>
                  <a:pt x="208" y="50"/>
                </a:lnTo>
                <a:lnTo>
                  <a:pt x="206" y="68"/>
                </a:lnTo>
                <a:lnTo>
                  <a:pt x="208" y="80"/>
                </a:lnTo>
                <a:lnTo>
                  <a:pt x="206" y="86"/>
                </a:lnTo>
                <a:lnTo>
                  <a:pt x="214" y="104"/>
                </a:lnTo>
                <a:lnTo>
                  <a:pt x="214" y="112"/>
                </a:lnTo>
                <a:lnTo>
                  <a:pt x="210" y="122"/>
                </a:lnTo>
                <a:lnTo>
                  <a:pt x="216" y="13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8" name="Freeform 101"/>
          <p:cNvSpPr>
            <a:spLocks/>
          </p:cNvSpPr>
          <p:nvPr/>
        </p:nvSpPr>
        <p:spPr bwMode="auto">
          <a:xfrm>
            <a:off x="4671175" y="1790151"/>
            <a:ext cx="73378" cy="102623"/>
          </a:xfrm>
          <a:custGeom>
            <a:avLst/>
            <a:gdLst>
              <a:gd name="T0" fmla="*/ 10 w 45"/>
              <a:gd name="T1" fmla="*/ 84 h 84"/>
              <a:gd name="T2" fmla="*/ 24 w 45"/>
              <a:gd name="T3" fmla="*/ 84 h 84"/>
              <a:gd name="T4" fmla="*/ 28 w 45"/>
              <a:gd name="T5" fmla="*/ 84 h 84"/>
              <a:gd name="T6" fmla="*/ 22 w 45"/>
              <a:gd name="T7" fmla="*/ 80 h 84"/>
              <a:gd name="T8" fmla="*/ 26 w 45"/>
              <a:gd name="T9" fmla="*/ 74 h 84"/>
              <a:gd name="T10" fmla="*/ 24 w 45"/>
              <a:gd name="T11" fmla="*/ 66 h 84"/>
              <a:gd name="T12" fmla="*/ 28 w 45"/>
              <a:gd name="T13" fmla="*/ 64 h 84"/>
              <a:gd name="T14" fmla="*/ 26 w 45"/>
              <a:gd name="T15" fmla="*/ 60 h 84"/>
              <a:gd name="T16" fmla="*/ 32 w 45"/>
              <a:gd name="T17" fmla="*/ 60 h 84"/>
              <a:gd name="T18" fmla="*/ 30 w 45"/>
              <a:gd name="T19" fmla="*/ 56 h 84"/>
              <a:gd name="T20" fmla="*/ 36 w 45"/>
              <a:gd name="T21" fmla="*/ 54 h 84"/>
              <a:gd name="T22" fmla="*/ 38 w 45"/>
              <a:gd name="T23" fmla="*/ 46 h 84"/>
              <a:gd name="T24" fmla="*/ 40 w 45"/>
              <a:gd name="T25" fmla="*/ 48 h 84"/>
              <a:gd name="T26" fmla="*/ 45 w 45"/>
              <a:gd name="T27" fmla="*/ 44 h 84"/>
              <a:gd name="T28" fmla="*/ 45 w 45"/>
              <a:gd name="T29" fmla="*/ 38 h 84"/>
              <a:gd name="T30" fmla="*/ 36 w 45"/>
              <a:gd name="T31" fmla="*/ 38 h 84"/>
              <a:gd name="T32" fmla="*/ 34 w 45"/>
              <a:gd name="T33" fmla="*/ 34 h 84"/>
              <a:gd name="T34" fmla="*/ 36 w 45"/>
              <a:gd name="T35" fmla="*/ 32 h 84"/>
              <a:gd name="T36" fmla="*/ 34 w 45"/>
              <a:gd name="T37" fmla="*/ 32 h 84"/>
              <a:gd name="T38" fmla="*/ 36 w 45"/>
              <a:gd name="T39" fmla="*/ 30 h 84"/>
              <a:gd name="T40" fmla="*/ 38 w 45"/>
              <a:gd name="T41" fmla="*/ 20 h 84"/>
              <a:gd name="T42" fmla="*/ 40 w 45"/>
              <a:gd name="T43" fmla="*/ 14 h 84"/>
              <a:gd name="T44" fmla="*/ 38 w 45"/>
              <a:gd name="T45" fmla="*/ 4 h 84"/>
              <a:gd name="T46" fmla="*/ 40 w 45"/>
              <a:gd name="T47" fmla="*/ 0 h 84"/>
              <a:gd name="T48" fmla="*/ 30 w 45"/>
              <a:gd name="T49" fmla="*/ 4 h 84"/>
              <a:gd name="T50" fmla="*/ 22 w 45"/>
              <a:gd name="T51" fmla="*/ 16 h 84"/>
              <a:gd name="T52" fmla="*/ 8 w 45"/>
              <a:gd name="T53" fmla="*/ 18 h 84"/>
              <a:gd name="T54" fmla="*/ 4 w 45"/>
              <a:gd name="T55" fmla="*/ 24 h 84"/>
              <a:gd name="T56" fmla="*/ 0 w 45"/>
              <a:gd name="T57" fmla="*/ 40 h 84"/>
              <a:gd name="T58" fmla="*/ 0 w 45"/>
              <a:gd name="T59" fmla="*/ 66 h 84"/>
              <a:gd name="T60" fmla="*/ 6 w 45"/>
              <a:gd name="T61" fmla="*/ 66 h 84"/>
              <a:gd name="T62" fmla="*/ 10 w 45"/>
              <a:gd name="T63" fmla="*/ 72 h 84"/>
              <a:gd name="T64" fmla="*/ 10 w 45"/>
              <a:gd name="T65" fmla="*/ 84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5"/>
              <a:gd name="T100" fmla="*/ 0 h 84"/>
              <a:gd name="T101" fmla="*/ 45 w 45"/>
              <a:gd name="T102" fmla="*/ 84 h 8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5" h="84">
                <a:moveTo>
                  <a:pt x="10" y="84"/>
                </a:moveTo>
                <a:lnTo>
                  <a:pt x="24" y="84"/>
                </a:lnTo>
                <a:lnTo>
                  <a:pt x="28" y="84"/>
                </a:lnTo>
                <a:lnTo>
                  <a:pt x="22" y="80"/>
                </a:lnTo>
                <a:lnTo>
                  <a:pt x="26" y="74"/>
                </a:lnTo>
                <a:lnTo>
                  <a:pt x="24" y="66"/>
                </a:lnTo>
                <a:lnTo>
                  <a:pt x="28" y="64"/>
                </a:lnTo>
                <a:lnTo>
                  <a:pt x="26" y="60"/>
                </a:lnTo>
                <a:lnTo>
                  <a:pt x="32" y="60"/>
                </a:lnTo>
                <a:lnTo>
                  <a:pt x="30" y="56"/>
                </a:lnTo>
                <a:lnTo>
                  <a:pt x="36" y="54"/>
                </a:lnTo>
                <a:lnTo>
                  <a:pt x="38" y="46"/>
                </a:lnTo>
                <a:lnTo>
                  <a:pt x="40" y="48"/>
                </a:lnTo>
                <a:lnTo>
                  <a:pt x="45" y="44"/>
                </a:lnTo>
                <a:lnTo>
                  <a:pt x="45" y="38"/>
                </a:lnTo>
                <a:lnTo>
                  <a:pt x="36" y="38"/>
                </a:lnTo>
                <a:lnTo>
                  <a:pt x="34" y="34"/>
                </a:lnTo>
                <a:lnTo>
                  <a:pt x="36" y="32"/>
                </a:lnTo>
                <a:lnTo>
                  <a:pt x="34" y="32"/>
                </a:lnTo>
                <a:lnTo>
                  <a:pt x="36" y="30"/>
                </a:lnTo>
                <a:lnTo>
                  <a:pt x="38" y="20"/>
                </a:lnTo>
                <a:lnTo>
                  <a:pt x="40" y="14"/>
                </a:lnTo>
                <a:lnTo>
                  <a:pt x="38" y="4"/>
                </a:lnTo>
                <a:lnTo>
                  <a:pt x="40" y="0"/>
                </a:lnTo>
                <a:lnTo>
                  <a:pt x="30" y="4"/>
                </a:lnTo>
                <a:lnTo>
                  <a:pt x="22" y="16"/>
                </a:lnTo>
                <a:lnTo>
                  <a:pt x="8" y="18"/>
                </a:lnTo>
                <a:lnTo>
                  <a:pt x="4" y="24"/>
                </a:lnTo>
                <a:lnTo>
                  <a:pt x="0" y="40"/>
                </a:lnTo>
                <a:lnTo>
                  <a:pt x="0" y="66"/>
                </a:lnTo>
                <a:lnTo>
                  <a:pt x="6" y="66"/>
                </a:lnTo>
                <a:lnTo>
                  <a:pt x="10" y="72"/>
                </a:lnTo>
                <a:lnTo>
                  <a:pt x="10" y="8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89" name="Freeform 151"/>
          <p:cNvSpPr>
            <a:spLocks/>
          </p:cNvSpPr>
          <p:nvPr/>
        </p:nvSpPr>
        <p:spPr bwMode="auto">
          <a:xfrm>
            <a:off x="4292340" y="1752706"/>
            <a:ext cx="213308" cy="307871"/>
          </a:xfrm>
          <a:custGeom>
            <a:avLst/>
            <a:gdLst>
              <a:gd name="T0" fmla="*/ 69 w 131"/>
              <a:gd name="T1" fmla="*/ 234 h 250"/>
              <a:gd name="T2" fmla="*/ 76 w 131"/>
              <a:gd name="T3" fmla="*/ 232 h 250"/>
              <a:gd name="T4" fmla="*/ 80 w 131"/>
              <a:gd name="T5" fmla="*/ 228 h 250"/>
              <a:gd name="T6" fmla="*/ 118 w 131"/>
              <a:gd name="T7" fmla="*/ 226 h 250"/>
              <a:gd name="T8" fmla="*/ 125 w 131"/>
              <a:gd name="T9" fmla="*/ 216 h 250"/>
              <a:gd name="T10" fmla="*/ 112 w 131"/>
              <a:gd name="T11" fmla="*/ 210 h 250"/>
              <a:gd name="T12" fmla="*/ 116 w 131"/>
              <a:gd name="T13" fmla="*/ 204 h 250"/>
              <a:gd name="T14" fmla="*/ 122 w 131"/>
              <a:gd name="T15" fmla="*/ 198 h 250"/>
              <a:gd name="T16" fmla="*/ 131 w 131"/>
              <a:gd name="T17" fmla="*/ 182 h 250"/>
              <a:gd name="T18" fmla="*/ 122 w 131"/>
              <a:gd name="T19" fmla="*/ 170 h 250"/>
              <a:gd name="T20" fmla="*/ 108 w 131"/>
              <a:gd name="T21" fmla="*/ 176 h 250"/>
              <a:gd name="T22" fmla="*/ 102 w 131"/>
              <a:gd name="T23" fmla="*/ 174 h 250"/>
              <a:gd name="T24" fmla="*/ 96 w 131"/>
              <a:gd name="T25" fmla="*/ 150 h 250"/>
              <a:gd name="T26" fmla="*/ 104 w 131"/>
              <a:gd name="T27" fmla="*/ 148 h 250"/>
              <a:gd name="T28" fmla="*/ 82 w 131"/>
              <a:gd name="T29" fmla="*/ 124 h 250"/>
              <a:gd name="T30" fmla="*/ 76 w 131"/>
              <a:gd name="T31" fmla="*/ 96 h 250"/>
              <a:gd name="T32" fmla="*/ 59 w 131"/>
              <a:gd name="T33" fmla="*/ 82 h 250"/>
              <a:gd name="T34" fmla="*/ 51 w 131"/>
              <a:gd name="T35" fmla="*/ 78 h 250"/>
              <a:gd name="T36" fmla="*/ 53 w 131"/>
              <a:gd name="T37" fmla="*/ 68 h 250"/>
              <a:gd name="T38" fmla="*/ 65 w 131"/>
              <a:gd name="T39" fmla="*/ 56 h 250"/>
              <a:gd name="T40" fmla="*/ 71 w 131"/>
              <a:gd name="T41" fmla="*/ 40 h 250"/>
              <a:gd name="T42" fmla="*/ 47 w 131"/>
              <a:gd name="T43" fmla="*/ 30 h 250"/>
              <a:gd name="T44" fmla="*/ 33 w 131"/>
              <a:gd name="T45" fmla="*/ 32 h 250"/>
              <a:gd name="T46" fmla="*/ 37 w 131"/>
              <a:gd name="T47" fmla="*/ 26 h 250"/>
              <a:gd name="T48" fmla="*/ 33 w 131"/>
              <a:gd name="T49" fmla="*/ 24 h 250"/>
              <a:gd name="T50" fmla="*/ 51 w 131"/>
              <a:gd name="T51" fmla="*/ 2 h 250"/>
              <a:gd name="T52" fmla="*/ 20 w 131"/>
              <a:gd name="T53" fmla="*/ 4 h 250"/>
              <a:gd name="T54" fmla="*/ 14 w 131"/>
              <a:gd name="T55" fmla="*/ 14 h 250"/>
              <a:gd name="T56" fmla="*/ 12 w 131"/>
              <a:gd name="T57" fmla="*/ 18 h 250"/>
              <a:gd name="T58" fmla="*/ 6 w 131"/>
              <a:gd name="T59" fmla="*/ 28 h 250"/>
              <a:gd name="T60" fmla="*/ 10 w 131"/>
              <a:gd name="T61" fmla="*/ 36 h 250"/>
              <a:gd name="T62" fmla="*/ 6 w 131"/>
              <a:gd name="T63" fmla="*/ 40 h 250"/>
              <a:gd name="T64" fmla="*/ 10 w 131"/>
              <a:gd name="T65" fmla="*/ 42 h 250"/>
              <a:gd name="T66" fmla="*/ 6 w 131"/>
              <a:gd name="T67" fmla="*/ 60 h 250"/>
              <a:gd name="T68" fmla="*/ 8 w 131"/>
              <a:gd name="T69" fmla="*/ 68 h 250"/>
              <a:gd name="T70" fmla="*/ 10 w 131"/>
              <a:gd name="T71" fmla="*/ 86 h 250"/>
              <a:gd name="T72" fmla="*/ 6 w 131"/>
              <a:gd name="T73" fmla="*/ 104 h 250"/>
              <a:gd name="T74" fmla="*/ 14 w 131"/>
              <a:gd name="T75" fmla="*/ 90 h 250"/>
              <a:gd name="T76" fmla="*/ 18 w 131"/>
              <a:gd name="T77" fmla="*/ 76 h 250"/>
              <a:gd name="T78" fmla="*/ 20 w 131"/>
              <a:gd name="T79" fmla="*/ 84 h 250"/>
              <a:gd name="T80" fmla="*/ 25 w 131"/>
              <a:gd name="T81" fmla="*/ 84 h 250"/>
              <a:gd name="T82" fmla="*/ 22 w 131"/>
              <a:gd name="T83" fmla="*/ 92 h 250"/>
              <a:gd name="T84" fmla="*/ 20 w 131"/>
              <a:gd name="T85" fmla="*/ 114 h 250"/>
              <a:gd name="T86" fmla="*/ 20 w 131"/>
              <a:gd name="T87" fmla="*/ 122 h 250"/>
              <a:gd name="T88" fmla="*/ 22 w 131"/>
              <a:gd name="T89" fmla="*/ 116 h 250"/>
              <a:gd name="T90" fmla="*/ 29 w 131"/>
              <a:gd name="T91" fmla="*/ 118 h 250"/>
              <a:gd name="T92" fmla="*/ 45 w 131"/>
              <a:gd name="T93" fmla="*/ 118 h 250"/>
              <a:gd name="T94" fmla="*/ 49 w 131"/>
              <a:gd name="T95" fmla="*/ 138 h 250"/>
              <a:gd name="T96" fmla="*/ 53 w 131"/>
              <a:gd name="T97" fmla="*/ 148 h 250"/>
              <a:gd name="T98" fmla="*/ 51 w 131"/>
              <a:gd name="T99" fmla="*/ 156 h 250"/>
              <a:gd name="T100" fmla="*/ 51 w 131"/>
              <a:gd name="T101" fmla="*/ 162 h 250"/>
              <a:gd name="T102" fmla="*/ 25 w 131"/>
              <a:gd name="T103" fmla="*/ 174 h 250"/>
              <a:gd name="T104" fmla="*/ 35 w 131"/>
              <a:gd name="T105" fmla="*/ 180 h 250"/>
              <a:gd name="T106" fmla="*/ 33 w 131"/>
              <a:gd name="T107" fmla="*/ 190 h 250"/>
              <a:gd name="T108" fmla="*/ 20 w 131"/>
              <a:gd name="T109" fmla="*/ 208 h 250"/>
              <a:gd name="T110" fmla="*/ 31 w 131"/>
              <a:gd name="T111" fmla="*/ 208 h 250"/>
              <a:gd name="T112" fmla="*/ 45 w 131"/>
              <a:gd name="T113" fmla="*/ 214 h 250"/>
              <a:gd name="T114" fmla="*/ 59 w 131"/>
              <a:gd name="T115" fmla="*/ 206 h 250"/>
              <a:gd name="T116" fmla="*/ 33 w 131"/>
              <a:gd name="T117" fmla="*/ 220 h 250"/>
              <a:gd name="T118" fmla="*/ 10 w 131"/>
              <a:gd name="T119" fmla="*/ 250 h 250"/>
              <a:gd name="T120" fmla="*/ 18 w 131"/>
              <a:gd name="T121" fmla="*/ 250 h 250"/>
              <a:gd name="T122" fmla="*/ 41 w 131"/>
              <a:gd name="T123" fmla="*/ 244 h 250"/>
              <a:gd name="T124" fmla="*/ 57 w 131"/>
              <a:gd name="T125" fmla="*/ 230 h 25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1"/>
              <a:gd name="T190" fmla="*/ 0 h 250"/>
              <a:gd name="T191" fmla="*/ 131 w 131"/>
              <a:gd name="T192" fmla="*/ 250 h 25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1" h="250">
                <a:moveTo>
                  <a:pt x="61" y="236"/>
                </a:moveTo>
                <a:lnTo>
                  <a:pt x="69" y="234"/>
                </a:lnTo>
                <a:lnTo>
                  <a:pt x="69" y="232"/>
                </a:lnTo>
                <a:lnTo>
                  <a:pt x="76" y="232"/>
                </a:lnTo>
                <a:lnTo>
                  <a:pt x="78" y="230"/>
                </a:lnTo>
                <a:lnTo>
                  <a:pt x="80" y="228"/>
                </a:lnTo>
                <a:lnTo>
                  <a:pt x="88" y="230"/>
                </a:lnTo>
                <a:lnTo>
                  <a:pt x="118" y="226"/>
                </a:lnTo>
                <a:lnTo>
                  <a:pt x="125" y="220"/>
                </a:lnTo>
                <a:lnTo>
                  <a:pt x="125" y="216"/>
                </a:lnTo>
                <a:lnTo>
                  <a:pt x="114" y="216"/>
                </a:lnTo>
                <a:lnTo>
                  <a:pt x="112" y="210"/>
                </a:lnTo>
                <a:lnTo>
                  <a:pt x="118" y="206"/>
                </a:lnTo>
                <a:lnTo>
                  <a:pt x="116" y="204"/>
                </a:lnTo>
                <a:lnTo>
                  <a:pt x="122" y="202"/>
                </a:lnTo>
                <a:lnTo>
                  <a:pt x="122" y="198"/>
                </a:lnTo>
                <a:lnTo>
                  <a:pt x="129" y="194"/>
                </a:lnTo>
                <a:lnTo>
                  <a:pt x="131" y="182"/>
                </a:lnTo>
                <a:lnTo>
                  <a:pt x="129" y="178"/>
                </a:lnTo>
                <a:lnTo>
                  <a:pt x="122" y="170"/>
                </a:lnTo>
                <a:lnTo>
                  <a:pt x="112" y="172"/>
                </a:lnTo>
                <a:lnTo>
                  <a:pt x="108" y="176"/>
                </a:lnTo>
                <a:lnTo>
                  <a:pt x="104" y="174"/>
                </a:lnTo>
                <a:lnTo>
                  <a:pt x="102" y="174"/>
                </a:lnTo>
                <a:lnTo>
                  <a:pt x="108" y="162"/>
                </a:lnTo>
                <a:lnTo>
                  <a:pt x="96" y="150"/>
                </a:lnTo>
                <a:lnTo>
                  <a:pt x="104" y="152"/>
                </a:lnTo>
                <a:lnTo>
                  <a:pt x="104" y="148"/>
                </a:lnTo>
                <a:lnTo>
                  <a:pt x="92" y="126"/>
                </a:lnTo>
                <a:lnTo>
                  <a:pt x="82" y="124"/>
                </a:lnTo>
                <a:lnTo>
                  <a:pt x="76" y="108"/>
                </a:lnTo>
                <a:lnTo>
                  <a:pt x="76" y="96"/>
                </a:lnTo>
                <a:lnTo>
                  <a:pt x="69" y="88"/>
                </a:lnTo>
                <a:lnTo>
                  <a:pt x="59" y="82"/>
                </a:lnTo>
                <a:lnTo>
                  <a:pt x="47" y="82"/>
                </a:lnTo>
                <a:lnTo>
                  <a:pt x="51" y="78"/>
                </a:lnTo>
                <a:lnTo>
                  <a:pt x="59" y="76"/>
                </a:lnTo>
                <a:lnTo>
                  <a:pt x="53" y="68"/>
                </a:lnTo>
                <a:lnTo>
                  <a:pt x="59" y="68"/>
                </a:lnTo>
                <a:lnTo>
                  <a:pt x="65" y="56"/>
                </a:lnTo>
                <a:lnTo>
                  <a:pt x="67" y="44"/>
                </a:lnTo>
                <a:lnTo>
                  <a:pt x="71" y="40"/>
                </a:lnTo>
                <a:lnTo>
                  <a:pt x="71" y="32"/>
                </a:lnTo>
                <a:lnTo>
                  <a:pt x="47" y="30"/>
                </a:lnTo>
                <a:lnTo>
                  <a:pt x="33" y="34"/>
                </a:lnTo>
                <a:lnTo>
                  <a:pt x="33" y="32"/>
                </a:lnTo>
                <a:lnTo>
                  <a:pt x="31" y="30"/>
                </a:lnTo>
                <a:lnTo>
                  <a:pt x="37" y="26"/>
                </a:lnTo>
                <a:lnTo>
                  <a:pt x="33" y="26"/>
                </a:lnTo>
                <a:lnTo>
                  <a:pt x="33" y="24"/>
                </a:lnTo>
                <a:lnTo>
                  <a:pt x="49" y="10"/>
                </a:lnTo>
                <a:lnTo>
                  <a:pt x="51" y="2"/>
                </a:lnTo>
                <a:lnTo>
                  <a:pt x="47" y="0"/>
                </a:lnTo>
                <a:lnTo>
                  <a:pt x="20" y="4"/>
                </a:lnTo>
                <a:lnTo>
                  <a:pt x="18" y="14"/>
                </a:lnTo>
                <a:lnTo>
                  <a:pt x="14" y="14"/>
                </a:lnTo>
                <a:lnTo>
                  <a:pt x="14" y="18"/>
                </a:lnTo>
                <a:lnTo>
                  <a:pt x="12" y="18"/>
                </a:lnTo>
                <a:lnTo>
                  <a:pt x="16" y="22"/>
                </a:lnTo>
                <a:lnTo>
                  <a:pt x="6" y="28"/>
                </a:lnTo>
                <a:lnTo>
                  <a:pt x="8" y="34"/>
                </a:lnTo>
                <a:lnTo>
                  <a:pt x="10" y="36"/>
                </a:lnTo>
                <a:lnTo>
                  <a:pt x="6" y="36"/>
                </a:lnTo>
                <a:lnTo>
                  <a:pt x="6" y="40"/>
                </a:lnTo>
                <a:lnTo>
                  <a:pt x="12" y="40"/>
                </a:lnTo>
                <a:lnTo>
                  <a:pt x="10" y="42"/>
                </a:lnTo>
                <a:lnTo>
                  <a:pt x="12" y="42"/>
                </a:lnTo>
                <a:lnTo>
                  <a:pt x="6" y="60"/>
                </a:lnTo>
                <a:lnTo>
                  <a:pt x="0" y="62"/>
                </a:lnTo>
                <a:lnTo>
                  <a:pt x="8" y="68"/>
                </a:lnTo>
                <a:lnTo>
                  <a:pt x="14" y="64"/>
                </a:lnTo>
                <a:lnTo>
                  <a:pt x="10" y="86"/>
                </a:lnTo>
                <a:lnTo>
                  <a:pt x="12" y="90"/>
                </a:lnTo>
                <a:lnTo>
                  <a:pt x="6" y="104"/>
                </a:lnTo>
                <a:lnTo>
                  <a:pt x="10" y="102"/>
                </a:lnTo>
                <a:lnTo>
                  <a:pt x="14" y="90"/>
                </a:lnTo>
                <a:lnTo>
                  <a:pt x="12" y="82"/>
                </a:lnTo>
                <a:lnTo>
                  <a:pt x="18" y="76"/>
                </a:lnTo>
                <a:lnTo>
                  <a:pt x="16" y="88"/>
                </a:lnTo>
                <a:lnTo>
                  <a:pt x="20" y="84"/>
                </a:lnTo>
                <a:lnTo>
                  <a:pt x="20" y="80"/>
                </a:lnTo>
                <a:lnTo>
                  <a:pt x="25" y="84"/>
                </a:lnTo>
                <a:lnTo>
                  <a:pt x="22" y="86"/>
                </a:lnTo>
                <a:lnTo>
                  <a:pt x="22" y="92"/>
                </a:lnTo>
                <a:lnTo>
                  <a:pt x="25" y="98"/>
                </a:lnTo>
                <a:lnTo>
                  <a:pt x="20" y="114"/>
                </a:lnTo>
                <a:lnTo>
                  <a:pt x="16" y="114"/>
                </a:lnTo>
                <a:lnTo>
                  <a:pt x="20" y="122"/>
                </a:lnTo>
                <a:lnTo>
                  <a:pt x="22" y="122"/>
                </a:lnTo>
                <a:lnTo>
                  <a:pt x="22" y="116"/>
                </a:lnTo>
                <a:lnTo>
                  <a:pt x="29" y="122"/>
                </a:lnTo>
                <a:lnTo>
                  <a:pt x="29" y="118"/>
                </a:lnTo>
                <a:lnTo>
                  <a:pt x="51" y="114"/>
                </a:lnTo>
                <a:lnTo>
                  <a:pt x="45" y="118"/>
                </a:lnTo>
                <a:lnTo>
                  <a:pt x="41" y="128"/>
                </a:lnTo>
                <a:lnTo>
                  <a:pt x="49" y="138"/>
                </a:lnTo>
                <a:lnTo>
                  <a:pt x="57" y="136"/>
                </a:lnTo>
                <a:lnTo>
                  <a:pt x="53" y="148"/>
                </a:lnTo>
                <a:lnTo>
                  <a:pt x="55" y="148"/>
                </a:lnTo>
                <a:lnTo>
                  <a:pt x="51" y="156"/>
                </a:lnTo>
                <a:lnTo>
                  <a:pt x="55" y="158"/>
                </a:lnTo>
                <a:lnTo>
                  <a:pt x="51" y="162"/>
                </a:lnTo>
                <a:lnTo>
                  <a:pt x="39" y="160"/>
                </a:lnTo>
                <a:lnTo>
                  <a:pt x="25" y="174"/>
                </a:lnTo>
                <a:lnTo>
                  <a:pt x="33" y="172"/>
                </a:lnTo>
                <a:lnTo>
                  <a:pt x="35" y="180"/>
                </a:lnTo>
                <a:lnTo>
                  <a:pt x="37" y="182"/>
                </a:lnTo>
                <a:lnTo>
                  <a:pt x="33" y="190"/>
                </a:lnTo>
                <a:lnTo>
                  <a:pt x="16" y="200"/>
                </a:lnTo>
                <a:lnTo>
                  <a:pt x="20" y="208"/>
                </a:lnTo>
                <a:lnTo>
                  <a:pt x="27" y="204"/>
                </a:lnTo>
                <a:lnTo>
                  <a:pt x="31" y="208"/>
                </a:lnTo>
                <a:lnTo>
                  <a:pt x="37" y="206"/>
                </a:lnTo>
                <a:lnTo>
                  <a:pt x="45" y="214"/>
                </a:lnTo>
                <a:lnTo>
                  <a:pt x="59" y="204"/>
                </a:lnTo>
                <a:lnTo>
                  <a:pt x="59" y="206"/>
                </a:lnTo>
                <a:lnTo>
                  <a:pt x="51" y="218"/>
                </a:lnTo>
                <a:lnTo>
                  <a:pt x="33" y="220"/>
                </a:lnTo>
                <a:lnTo>
                  <a:pt x="10" y="246"/>
                </a:lnTo>
                <a:lnTo>
                  <a:pt x="10" y="250"/>
                </a:lnTo>
                <a:lnTo>
                  <a:pt x="12" y="248"/>
                </a:lnTo>
                <a:lnTo>
                  <a:pt x="18" y="250"/>
                </a:lnTo>
                <a:lnTo>
                  <a:pt x="23" y="242"/>
                </a:lnTo>
                <a:lnTo>
                  <a:pt x="41" y="244"/>
                </a:lnTo>
                <a:lnTo>
                  <a:pt x="45" y="234"/>
                </a:lnTo>
                <a:lnTo>
                  <a:pt x="57" y="230"/>
                </a:lnTo>
                <a:lnTo>
                  <a:pt x="61" y="23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0" name="Freeform 8"/>
          <p:cNvSpPr>
            <a:spLocks/>
          </p:cNvSpPr>
          <p:nvPr/>
        </p:nvSpPr>
        <p:spPr bwMode="auto">
          <a:xfrm>
            <a:off x="4976632" y="2282462"/>
            <a:ext cx="47782" cy="81822"/>
          </a:xfrm>
          <a:custGeom>
            <a:avLst/>
            <a:gdLst>
              <a:gd name="T0" fmla="*/ 13 w 29"/>
              <a:gd name="T1" fmla="*/ 66 h 66"/>
              <a:gd name="T2" fmla="*/ 29 w 29"/>
              <a:gd name="T3" fmla="*/ 46 h 66"/>
              <a:gd name="T4" fmla="*/ 27 w 29"/>
              <a:gd name="T5" fmla="*/ 40 h 66"/>
              <a:gd name="T6" fmla="*/ 23 w 29"/>
              <a:gd name="T7" fmla="*/ 34 h 66"/>
              <a:gd name="T8" fmla="*/ 19 w 29"/>
              <a:gd name="T9" fmla="*/ 28 h 66"/>
              <a:gd name="T10" fmla="*/ 21 w 29"/>
              <a:gd name="T11" fmla="*/ 12 h 66"/>
              <a:gd name="T12" fmla="*/ 13 w 29"/>
              <a:gd name="T13" fmla="*/ 2 h 66"/>
              <a:gd name="T14" fmla="*/ 6 w 29"/>
              <a:gd name="T15" fmla="*/ 0 h 66"/>
              <a:gd name="T16" fmla="*/ 2 w 29"/>
              <a:gd name="T17" fmla="*/ 4 h 66"/>
              <a:gd name="T18" fmla="*/ 0 w 29"/>
              <a:gd name="T19" fmla="*/ 16 h 66"/>
              <a:gd name="T20" fmla="*/ 4 w 29"/>
              <a:gd name="T21" fmla="*/ 20 h 66"/>
              <a:gd name="T22" fmla="*/ 2 w 29"/>
              <a:gd name="T23" fmla="*/ 28 h 66"/>
              <a:gd name="T24" fmla="*/ 2 w 29"/>
              <a:gd name="T25" fmla="*/ 32 h 66"/>
              <a:gd name="T26" fmla="*/ 0 w 29"/>
              <a:gd name="T27" fmla="*/ 42 h 66"/>
              <a:gd name="T28" fmla="*/ 2 w 29"/>
              <a:gd name="T29" fmla="*/ 48 h 66"/>
              <a:gd name="T30" fmla="*/ 0 w 29"/>
              <a:gd name="T31" fmla="*/ 48 h 66"/>
              <a:gd name="T32" fmla="*/ 4 w 29"/>
              <a:gd name="T33" fmla="*/ 56 h 66"/>
              <a:gd name="T34" fmla="*/ 9 w 29"/>
              <a:gd name="T35" fmla="*/ 58 h 66"/>
              <a:gd name="T36" fmla="*/ 11 w 29"/>
              <a:gd name="T37" fmla="*/ 64 h 66"/>
              <a:gd name="T38" fmla="*/ 13 w 29"/>
              <a:gd name="T39" fmla="*/ 66 h 6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9"/>
              <a:gd name="T61" fmla="*/ 0 h 66"/>
              <a:gd name="T62" fmla="*/ 29 w 29"/>
              <a:gd name="T63" fmla="*/ 66 h 6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9" h="66">
                <a:moveTo>
                  <a:pt x="13" y="66"/>
                </a:moveTo>
                <a:lnTo>
                  <a:pt x="29" y="46"/>
                </a:lnTo>
                <a:lnTo>
                  <a:pt x="27" y="40"/>
                </a:lnTo>
                <a:lnTo>
                  <a:pt x="23" y="34"/>
                </a:lnTo>
                <a:lnTo>
                  <a:pt x="19" y="28"/>
                </a:lnTo>
                <a:lnTo>
                  <a:pt x="21" y="12"/>
                </a:lnTo>
                <a:lnTo>
                  <a:pt x="13" y="2"/>
                </a:lnTo>
                <a:lnTo>
                  <a:pt x="6" y="0"/>
                </a:lnTo>
                <a:lnTo>
                  <a:pt x="2" y="4"/>
                </a:lnTo>
                <a:lnTo>
                  <a:pt x="0" y="16"/>
                </a:lnTo>
                <a:lnTo>
                  <a:pt x="4" y="20"/>
                </a:lnTo>
                <a:lnTo>
                  <a:pt x="2" y="28"/>
                </a:lnTo>
                <a:lnTo>
                  <a:pt x="2" y="32"/>
                </a:lnTo>
                <a:lnTo>
                  <a:pt x="0" y="42"/>
                </a:lnTo>
                <a:lnTo>
                  <a:pt x="2" y="48"/>
                </a:lnTo>
                <a:lnTo>
                  <a:pt x="0" y="48"/>
                </a:lnTo>
                <a:lnTo>
                  <a:pt x="4" y="56"/>
                </a:lnTo>
                <a:lnTo>
                  <a:pt x="9" y="58"/>
                </a:lnTo>
                <a:lnTo>
                  <a:pt x="11" y="64"/>
                </a:lnTo>
                <a:lnTo>
                  <a:pt x="13" y="6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1" name="Freeform 20"/>
          <p:cNvSpPr>
            <a:spLocks/>
          </p:cNvSpPr>
          <p:nvPr/>
        </p:nvSpPr>
        <p:spPr bwMode="auto">
          <a:xfrm>
            <a:off x="4881075" y="2203416"/>
            <a:ext cx="105801" cy="79048"/>
          </a:xfrm>
          <a:custGeom>
            <a:avLst/>
            <a:gdLst>
              <a:gd name="T0" fmla="*/ 57 w 65"/>
              <a:gd name="T1" fmla="*/ 8 h 64"/>
              <a:gd name="T2" fmla="*/ 59 w 65"/>
              <a:gd name="T3" fmla="*/ 8 h 64"/>
              <a:gd name="T4" fmla="*/ 61 w 65"/>
              <a:gd name="T5" fmla="*/ 10 h 64"/>
              <a:gd name="T6" fmla="*/ 55 w 65"/>
              <a:gd name="T7" fmla="*/ 22 h 64"/>
              <a:gd name="T8" fmla="*/ 57 w 65"/>
              <a:gd name="T9" fmla="*/ 22 h 64"/>
              <a:gd name="T10" fmla="*/ 65 w 65"/>
              <a:gd name="T11" fmla="*/ 28 h 64"/>
              <a:gd name="T12" fmla="*/ 63 w 65"/>
              <a:gd name="T13" fmla="*/ 30 h 64"/>
              <a:gd name="T14" fmla="*/ 59 w 65"/>
              <a:gd name="T15" fmla="*/ 30 h 64"/>
              <a:gd name="T16" fmla="*/ 59 w 65"/>
              <a:gd name="T17" fmla="*/ 30 h 64"/>
              <a:gd name="T18" fmla="*/ 63 w 65"/>
              <a:gd name="T19" fmla="*/ 36 h 64"/>
              <a:gd name="T20" fmla="*/ 63 w 65"/>
              <a:gd name="T21" fmla="*/ 40 h 64"/>
              <a:gd name="T22" fmla="*/ 55 w 65"/>
              <a:gd name="T23" fmla="*/ 42 h 64"/>
              <a:gd name="T24" fmla="*/ 53 w 65"/>
              <a:gd name="T25" fmla="*/ 42 h 64"/>
              <a:gd name="T26" fmla="*/ 55 w 65"/>
              <a:gd name="T27" fmla="*/ 46 h 64"/>
              <a:gd name="T28" fmla="*/ 55 w 65"/>
              <a:gd name="T29" fmla="*/ 48 h 64"/>
              <a:gd name="T30" fmla="*/ 53 w 65"/>
              <a:gd name="T31" fmla="*/ 48 h 64"/>
              <a:gd name="T32" fmla="*/ 53 w 65"/>
              <a:gd name="T33" fmla="*/ 46 h 64"/>
              <a:gd name="T34" fmla="*/ 51 w 65"/>
              <a:gd name="T35" fmla="*/ 46 h 64"/>
              <a:gd name="T36" fmla="*/ 47 w 65"/>
              <a:gd name="T37" fmla="*/ 50 h 64"/>
              <a:gd name="T38" fmla="*/ 47 w 65"/>
              <a:gd name="T39" fmla="*/ 52 h 64"/>
              <a:gd name="T40" fmla="*/ 45 w 65"/>
              <a:gd name="T41" fmla="*/ 52 h 64"/>
              <a:gd name="T42" fmla="*/ 45 w 65"/>
              <a:gd name="T43" fmla="*/ 58 h 64"/>
              <a:gd name="T44" fmla="*/ 45 w 65"/>
              <a:gd name="T45" fmla="*/ 60 h 64"/>
              <a:gd name="T46" fmla="*/ 47 w 65"/>
              <a:gd name="T47" fmla="*/ 62 h 64"/>
              <a:gd name="T48" fmla="*/ 45 w 65"/>
              <a:gd name="T49" fmla="*/ 64 h 64"/>
              <a:gd name="T50" fmla="*/ 43 w 65"/>
              <a:gd name="T51" fmla="*/ 64 h 64"/>
              <a:gd name="T52" fmla="*/ 43 w 65"/>
              <a:gd name="T53" fmla="*/ 62 h 64"/>
              <a:gd name="T54" fmla="*/ 41 w 65"/>
              <a:gd name="T55" fmla="*/ 62 h 64"/>
              <a:gd name="T56" fmla="*/ 39 w 65"/>
              <a:gd name="T57" fmla="*/ 60 h 64"/>
              <a:gd name="T58" fmla="*/ 37 w 65"/>
              <a:gd name="T59" fmla="*/ 60 h 64"/>
              <a:gd name="T60" fmla="*/ 33 w 65"/>
              <a:gd name="T61" fmla="*/ 58 h 64"/>
              <a:gd name="T62" fmla="*/ 33 w 65"/>
              <a:gd name="T63" fmla="*/ 56 h 64"/>
              <a:gd name="T64" fmla="*/ 31 w 65"/>
              <a:gd name="T65" fmla="*/ 56 h 64"/>
              <a:gd name="T66" fmla="*/ 29 w 65"/>
              <a:gd name="T67" fmla="*/ 56 h 64"/>
              <a:gd name="T68" fmla="*/ 29 w 65"/>
              <a:gd name="T69" fmla="*/ 56 h 64"/>
              <a:gd name="T70" fmla="*/ 29 w 65"/>
              <a:gd name="T71" fmla="*/ 56 h 64"/>
              <a:gd name="T72" fmla="*/ 31 w 65"/>
              <a:gd name="T73" fmla="*/ 54 h 64"/>
              <a:gd name="T74" fmla="*/ 25 w 65"/>
              <a:gd name="T75" fmla="*/ 46 h 64"/>
              <a:gd name="T76" fmla="*/ 23 w 65"/>
              <a:gd name="T77" fmla="*/ 44 h 64"/>
              <a:gd name="T78" fmla="*/ 6 w 65"/>
              <a:gd name="T79" fmla="*/ 24 h 64"/>
              <a:gd name="T80" fmla="*/ 6 w 65"/>
              <a:gd name="T81" fmla="*/ 18 h 64"/>
              <a:gd name="T82" fmla="*/ 4 w 65"/>
              <a:gd name="T83" fmla="*/ 12 h 64"/>
              <a:gd name="T84" fmla="*/ 0 w 65"/>
              <a:gd name="T85" fmla="*/ 10 h 64"/>
              <a:gd name="T86" fmla="*/ 0 w 65"/>
              <a:gd name="T87" fmla="*/ 2 h 64"/>
              <a:gd name="T88" fmla="*/ 4 w 65"/>
              <a:gd name="T89" fmla="*/ 0 h 64"/>
              <a:gd name="T90" fmla="*/ 10 w 65"/>
              <a:gd name="T91" fmla="*/ 6 h 64"/>
              <a:gd name="T92" fmla="*/ 12 w 65"/>
              <a:gd name="T93" fmla="*/ 0 h 64"/>
              <a:gd name="T94" fmla="*/ 15 w 65"/>
              <a:gd name="T95" fmla="*/ 0 h 64"/>
              <a:gd name="T96" fmla="*/ 19 w 65"/>
              <a:gd name="T97" fmla="*/ 0 h 64"/>
              <a:gd name="T98" fmla="*/ 35 w 65"/>
              <a:gd name="T99" fmla="*/ 6 h 64"/>
              <a:gd name="T100" fmla="*/ 37 w 65"/>
              <a:gd name="T101" fmla="*/ 2 h 64"/>
              <a:gd name="T102" fmla="*/ 49 w 65"/>
              <a:gd name="T103" fmla="*/ 4 h 64"/>
              <a:gd name="T104" fmla="*/ 51 w 65"/>
              <a:gd name="T105" fmla="*/ 10 h 64"/>
              <a:gd name="T106" fmla="*/ 57 w 65"/>
              <a:gd name="T107" fmla="*/ 8 h 6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65"/>
              <a:gd name="T163" fmla="*/ 0 h 64"/>
              <a:gd name="T164" fmla="*/ 65 w 65"/>
              <a:gd name="T165" fmla="*/ 64 h 6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65" h="64">
                <a:moveTo>
                  <a:pt x="57" y="8"/>
                </a:moveTo>
                <a:lnTo>
                  <a:pt x="59" y="8"/>
                </a:lnTo>
                <a:lnTo>
                  <a:pt x="61" y="10"/>
                </a:lnTo>
                <a:lnTo>
                  <a:pt x="55" y="22"/>
                </a:lnTo>
                <a:lnTo>
                  <a:pt x="57" y="22"/>
                </a:lnTo>
                <a:lnTo>
                  <a:pt x="65" y="28"/>
                </a:lnTo>
                <a:lnTo>
                  <a:pt x="63" y="30"/>
                </a:lnTo>
                <a:lnTo>
                  <a:pt x="59" y="30"/>
                </a:lnTo>
                <a:lnTo>
                  <a:pt x="63" y="36"/>
                </a:lnTo>
                <a:lnTo>
                  <a:pt x="63" y="40"/>
                </a:lnTo>
                <a:lnTo>
                  <a:pt x="55" y="42"/>
                </a:lnTo>
                <a:lnTo>
                  <a:pt x="53" y="42"/>
                </a:lnTo>
                <a:lnTo>
                  <a:pt x="55" y="46"/>
                </a:lnTo>
                <a:lnTo>
                  <a:pt x="55" y="48"/>
                </a:lnTo>
                <a:lnTo>
                  <a:pt x="53" y="48"/>
                </a:lnTo>
                <a:lnTo>
                  <a:pt x="53" y="46"/>
                </a:lnTo>
                <a:lnTo>
                  <a:pt x="51" y="46"/>
                </a:lnTo>
                <a:lnTo>
                  <a:pt x="47" y="50"/>
                </a:lnTo>
                <a:lnTo>
                  <a:pt x="47" y="52"/>
                </a:lnTo>
                <a:lnTo>
                  <a:pt x="45" y="52"/>
                </a:lnTo>
                <a:lnTo>
                  <a:pt x="45" y="58"/>
                </a:lnTo>
                <a:lnTo>
                  <a:pt x="45" y="60"/>
                </a:lnTo>
                <a:lnTo>
                  <a:pt x="47" y="62"/>
                </a:lnTo>
                <a:lnTo>
                  <a:pt x="45" y="64"/>
                </a:lnTo>
                <a:lnTo>
                  <a:pt x="43" y="64"/>
                </a:lnTo>
                <a:lnTo>
                  <a:pt x="43" y="62"/>
                </a:lnTo>
                <a:lnTo>
                  <a:pt x="41" y="62"/>
                </a:lnTo>
                <a:lnTo>
                  <a:pt x="39" y="60"/>
                </a:lnTo>
                <a:lnTo>
                  <a:pt x="37" y="60"/>
                </a:lnTo>
                <a:lnTo>
                  <a:pt x="33" y="58"/>
                </a:lnTo>
                <a:lnTo>
                  <a:pt x="33" y="56"/>
                </a:lnTo>
                <a:lnTo>
                  <a:pt x="31" y="56"/>
                </a:lnTo>
                <a:lnTo>
                  <a:pt x="29" y="56"/>
                </a:lnTo>
                <a:lnTo>
                  <a:pt x="31" y="54"/>
                </a:lnTo>
                <a:lnTo>
                  <a:pt x="25" y="46"/>
                </a:lnTo>
                <a:lnTo>
                  <a:pt x="23" y="44"/>
                </a:lnTo>
                <a:lnTo>
                  <a:pt x="6" y="24"/>
                </a:lnTo>
                <a:lnTo>
                  <a:pt x="6" y="18"/>
                </a:lnTo>
                <a:lnTo>
                  <a:pt x="4" y="12"/>
                </a:lnTo>
                <a:lnTo>
                  <a:pt x="0" y="10"/>
                </a:lnTo>
                <a:lnTo>
                  <a:pt x="0" y="2"/>
                </a:lnTo>
                <a:lnTo>
                  <a:pt x="4" y="0"/>
                </a:lnTo>
                <a:lnTo>
                  <a:pt x="10" y="6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35" y="6"/>
                </a:lnTo>
                <a:lnTo>
                  <a:pt x="37" y="2"/>
                </a:lnTo>
                <a:lnTo>
                  <a:pt x="49" y="4"/>
                </a:lnTo>
                <a:lnTo>
                  <a:pt x="51" y="10"/>
                </a:lnTo>
                <a:lnTo>
                  <a:pt x="57" y="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2" name="Freeform 80"/>
          <p:cNvSpPr>
            <a:spLocks/>
          </p:cNvSpPr>
          <p:nvPr/>
        </p:nvSpPr>
        <p:spPr bwMode="auto">
          <a:xfrm>
            <a:off x="4816224" y="2157653"/>
            <a:ext cx="87030" cy="45765"/>
          </a:xfrm>
          <a:custGeom>
            <a:avLst/>
            <a:gdLst>
              <a:gd name="T0" fmla="*/ 2 w 53"/>
              <a:gd name="T1" fmla="*/ 34 h 38"/>
              <a:gd name="T2" fmla="*/ 15 w 53"/>
              <a:gd name="T3" fmla="*/ 36 h 38"/>
              <a:gd name="T4" fmla="*/ 19 w 53"/>
              <a:gd name="T5" fmla="*/ 32 h 38"/>
              <a:gd name="T6" fmla="*/ 23 w 53"/>
              <a:gd name="T7" fmla="*/ 38 h 38"/>
              <a:gd name="T8" fmla="*/ 25 w 53"/>
              <a:gd name="T9" fmla="*/ 36 h 38"/>
              <a:gd name="T10" fmla="*/ 29 w 53"/>
              <a:gd name="T11" fmla="*/ 38 h 38"/>
              <a:gd name="T12" fmla="*/ 31 w 53"/>
              <a:gd name="T13" fmla="*/ 38 h 38"/>
              <a:gd name="T14" fmla="*/ 31 w 53"/>
              <a:gd name="T15" fmla="*/ 30 h 38"/>
              <a:gd name="T16" fmla="*/ 37 w 53"/>
              <a:gd name="T17" fmla="*/ 26 h 38"/>
              <a:gd name="T18" fmla="*/ 37 w 53"/>
              <a:gd name="T19" fmla="*/ 22 h 38"/>
              <a:gd name="T20" fmla="*/ 35 w 53"/>
              <a:gd name="T21" fmla="*/ 20 h 38"/>
              <a:gd name="T22" fmla="*/ 37 w 53"/>
              <a:gd name="T23" fmla="*/ 18 h 38"/>
              <a:gd name="T24" fmla="*/ 47 w 53"/>
              <a:gd name="T25" fmla="*/ 14 h 38"/>
              <a:gd name="T26" fmla="*/ 47 w 53"/>
              <a:gd name="T27" fmla="*/ 8 h 38"/>
              <a:gd name="T28" fmla="*/ 53 w 53"/>
              <a:gd name="T29" fmla="*/ 10 h 38"/>
              <a:gd name="T30" fmla="*/ 53 w 53"/>
              <a:gd name="T31" fmla="*/ 10 h 38"/>
              <a:gd name="T32" fmla="*/ 49 w 53"/>
              <a:gd name="T33" fmla="*/ 2 h 38"/>
              <a:gd name="T34" fmla="*/ 45 w 53"/>
              <a:gd name="T35" fmla="*/ 0 h 38"/>
              <a:gd name="T36" fmla="*/ 41 w 53"/>
              <a:gd name="T37" fmla="*/ 4 h 38"/>
              <a:gd name="T38" fmla="*/ 23 w 53"/>
              <a:gd name="T39" fmla="*/ 6 h 38"/>
              <a:gd name="T40" fmla="*/ 17 w 53"/>
              <a:gd name="T41" fmla="*/ 12 h 38"/>
              <a:gd name="T42" fmla="*/ 3 w 53"/>
              <a:gd name="T43" fmla="*/ 10 h 38"/>
              <a:gd name="T44" fmla="*/ 0 w 53"/>
              <a:gd name="T45" fmla="*/ 18 h 38"/>
              <a:gd name="T46" fmla="*/ 2 w 53"/>
              <a:gd name="T47" fmla="*/ 18 h 38"/>
              <a:gd name="T48" fmla="*/ 2 w 53"/>
              <a:gd name="T49" fmla="*/ 22 h 38"/>
              <a:gd name="T50" fmla="*/ 3 w 53"/>
              <a:gd name="T51" fmla="*/ 26 h 38"/>
              <a:gd name="T52" fmla="*/ 9 w 53"/>
              <a:gd name="T53" fmla="*/ 32 h 38"/>
              <a:gd name="T54" fmla="*/ 3 w 53"/>
              <a:gd name="T55" fmla="*/ 34 h 38"/>
              <a:gd name="T56" fmla="*/ 2 w 53"/>
              <a:gd name="T57" fmla="*/ 34 h 3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53"/>
              <a:gd name="T88" fmla="*/ 0 h 38"/>
              <a:gd name="T89" fmla="*/ 53 w 53"/>
              <a:gd name="T90" fmla="*/ 38 h 3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53" h="38">
                <a:moveTo>
                  <a:pt x="2" y="34"/>
                </a:moveTo>
                <a:lnTo>
                  <a:pt x="15" y="36"/>
                </a:lnTo>
                <a:lnTo>
                  <a:pt x="19" y="32"/>
                </a:lnTo>
                <a:lnTo>
                  <a:pt x="23" y="38"/>
                </a:lnTo>
                <a:lnTo>
                  <a:pt x="25" y="36"/>
                </a:lnTo>
                <a:lnTo>
                  <a:pt x="29" y="38"/>
                </a:lnTo>
                <a:lnTo>
                  <a:pt x="31" y="38"/>
                </a:lnTo>
                <a:lnTo>
                  <a:pt x="31" y="30"/>
                </a:lnTo>
                <a:lnTo>
                  <a:pt x="37" y="26"/>
                </a:lnTo>
                <a:lnTo>
                  <a:pt x="37" y="22"/>
                </a:lnTo>
                <a:lnTo>
                  <a:pt x="35" y="20"/>
                </a:lnTo>
                <a:lnTo>
                  <a:pt x="37" y="18"/>
                </a:lnTo>
                <a:lnTo>
                  <a:pt x="47" y="14"/>
                </a:lnTo>
                <a:lnTo>
                  <a:pt x="47" y="8"/>
                </a:lnTo>
                <a:lnTo>
                  <a:pt x="53" y="10"/>
                </a:lnTo>
                <a:lnTo>
                  <a:pt x="49" y="2"/>
                </a:lnTo>
                <a:lnTo>
                  <a:pt x="45" y="0"/>
                </a:lnTo>
                <a:lnTo>
                  <a:pt x="41" y="4"/>
                </a:lnTo>
                <a:lnTo>
                  <a:pt x="23" y="6"/>
                </a:lnTo>
                <a:lnTo>
                  <a:pt x="17" y="12"/>
                </a:lnTo>
                <a:lnTo>
                  <a:pt x="3" y="10"/>
                </a:lnTo>
                <a:lnTo>
                  <a:pt x="0" y="18"/>
                </a:lnTo>
                <a:lnTo>
                  <a:pt x="2" y="18"/>
                </a:lnTo>
                <a:lnTo>
                  <a:pt x="2" y="22"/>
                </a:lnTo>
                <a:lnTo>
                  <a:pt x="3" y="26"/>
                </a:lnTo>
                <a:lnTo>
                  <a:pt x="9" y="32"/>
                </a:lnTo>
                <a:lnTo>
                  <a:pt x="3" y="34"/>
                </a:lnTo>
                <a:lnTo>
                  <a:pt x="2" y="3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3" name="Freeform 82"/>
          <p:cNvSpPr>
            <a:spLocks/>
          </p:cNvSpPr>
          <p:nvPr/>
        </p:nvSpPr>
        <p:spPr bwMode="auto">
          <a:xfrm>
            <a:off x="4776981" y="2024520"/>
            <a:ext cx="186005" cy="83207"/>
          </a:xfrm>
          <a:custGeom>
            <a:avLst/>
            <a:gdLst>
              <a:gd name="T0" fmla="*/ 114 w 114"/>
              <a:gd name="T1" fmla="*/ 42 h 68"/>
              <a:gd name="T2" fmla="*/ 108 w 114"/>
              <a:gd name="T3" fmla="*/ 40 h 68"/>
              <a:gd name="T4" fmla="*/ 102 w 114"/>
              <a:gd name="T5" fmla="*/ 30 h 68"/>
              <a:gd name="T6" fmla="*/ 94 w 114"/>
              <a:gd name="T7" fmla="*/ 28 h 68"/>
              <a:gd name="T8" fmla="*/ 94 w 114"/>
              <a:gd name="T9" fmla="*/ 22 h 68"/>
              <a:gd name="T10" fmla="*/ 82 w 114"/>
              <a:gd name="T11" fmla="*/ 20 h 68"/>
              <a:gd name="T12" fmla="*/ 82 w 114"/>
              <a:gd name="T13" fmla="*/ 22 h 68"/>
              <a:gd name="T14" fmla="*/ 78 w 114"/>
              <a:gd name="T15" fmla="*/ 26 h 68"/>
              <a:gd name="T16" fmla="*/ 71 w 114"/>
              <a:gd name="T17" fmla="*/ 18 h 68"/>
              <a:gd name="T18" fmla="*/ 73 w 114"/>
              <a:gd name="T19" fmla="*/ 14 h 68"/>
              <a:gd name="T20" fmla="*/ 65 w 114"/>
              <a:gd name="T21" fmla="*/ 10 h 68"/>
              <a:gd name="T22" fmla="*/ 57 w 114"/>
              <a:gd name="T23" fmla="*/ 8 h 68"/>
              <a:gd name="T24" fmla="*/ 51 w 114"/>
              <a:gd name="T25" fmla="*/ 4 h 68"/>
              <a:gd name="T26" fmla="*/ 47 w 114"/>
              <a:gd name="T27" fmla="*/ 8 h 68"/>
              <a:gd name="T28" fmla="*/ 45 w 114"/>
              <a:gd name="T29" fmla="*/ 8 h 68"/>
              <a:gd name="T30" fmla="*/ 37 w 114"/>
              <a:gd name="T31" fmla="*/ 0 h 68"/>
              <a:gd name="T32" fmla="*/ 35 w 114"/>
              <a:gd name="T33" fmla="*/ 6 h 68"/>
              <a:gd name="T34" fmla="*/ 6 w 114"/>
              <a:gd name="T35" fmla="*/ 22 h 68"/>
              <a:gd name="T36" fmla="*/ 6 w 114"/>
              <a:gd name="T37" fmla="*/ 26 h 68"/>
              <a:gd name="T38" fmla="*/ 0 w 114"/>
              <a:gd name="T39" fmla="*/ 22 h 68"/>
              <a:gd name="T40" fmla="*/ 0 w 114"/>
              <a:gd name="T41" fmla="*/ 26 h 68"/>
              <a:gd name="T42" fmla="*/ 6 w 114"/>
              <a:gd name="T43" fmla="*/ 30 h 68"/>
              <a:gd name="T44" fmla="*/ 6 w 114"/>
              <a:gd name="T45" fmla="*/ 40 h 68"/>
              <a:gd name="T46" fmla="*/ 10 w 114"/>
              <a:gd name="T47" fmla="*/ 44 h 68"/>
              <a:gd name="T48" fmla="*/ 29 w 114"/>
              <a:gd name="T49" fmla="*/ 62 h 68"/>
              <a:gd name="T50" fmla="*/ 35 w 114"/>
              <a:gd name="T51" fmla="*/ 66 h 68"/>
              <a:gd name="T52" fmla="*/ 43 w 114"/>
              <a:gd name="T53" fmla="*/ 66 h 68"/>
              <a:gd name="T54" fmla="*/ 49 w 114"/>
              <a:gd name="T55" fmla="*/ 62 h 68"/>
              <a:gd name="T56" fmla="*/ 51 w 114"/>
              <a:gd name="T57" fmla="*/ 56 h 68"/>
              <a:gd name="T58" fmla="*/ 61 w 114"/>
              <a:gd name="T59" fmla="*/ 56 h 68"/>
              <a:gd name="T60" fmla="*/ 69 w 114"/>
              <a:gd name="T61" fmla="*/ 62 h 68"/>
              <a:gd name="T62" fmla="*/ 78 w 114"/>
              <a:gd name="T63" fmla="*/ 60 h 68"/>
              <a:gd name="T64" fmla="*/ 80 w 114"/>
              <a:gd name="T65" fmla="*/ 68 h 68"/>
              <a:gd name="T66" fmla="*/ 84 w 114"/>
              <a:gd name="T67" fmla="*/ 62 h 68"/>
              <a:gd name="T68" fmla="*/ 92 w 114"/>
              <a:gd name="T69" fmla="*/ 62 h 68"/>
              <a:gd name="T70" fmla="*/ 96 w 114"/>
              <a:gd name="T71" fmla="*/ 60 h 68"/>
              <a:gd name="T72" fmla="*/ 102 w 114"/>
              <a:gd name="T73" fmla="*/ 54 h 68"/>
              <a:gd name="T74" fmla="*/ 102 w 114"/>
              <a:gd name="T75" fmla="*/ 48 h 68"/>
              <a:gd name="T76" fmla="*/ 114 w 114"/>
              <a:gd name="T77" fmla="*/ 42 h 6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14"/>
              <a:gd name="T118" fmla="*/ 0 h 68"/>
              <a:gd name="T119" fmla="*/ 114 w 114"/>
              <a:gd name="T120" fmla="*/ 68 h 6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14" h="68">
                <a:moveTo>
                  <a:pt x="114" y="42"/>
                </a:moveTo>
                <a:lnTo>
                  <a:pt x="108" y="40"/>
                </a:lnTo>
                <a:lnTo>
                  <a:pt x="102" y="30"/>
                </a:lnTo>
                <a:lnTo>
                  <a:pt x="94" y="28"/>
                </a:lnTo>
                <a:lnTo>
                  <a:pt x="94" y="22"/>
                </a:lnTo>
                <a:lnTo>
                  <a:pt x="82" y="20"/>
                </a:lnTo>
                <a:lnTo>
                  <a:pt x="82" y="22"/>
                </a:lnTo>
                <a:lnTo>
                  <a:pt x="78" y="26"/>
                </a:lnTo>
                <a:lnTo>
                  <a:pt x="71" y="18"/>
                </a:lnTo>
                <a:lnTo>
                  <a:pt x="73" y="14"/>
                </a:lnTo>
                <a:lnTo>
                  <a:pt x="65" y="10"/>
                </a:lnTo>
                <a:lnTo>
                  <a:pt x="57" y="8"/>
                </a:lnTo>
                <a:lnTo>
                  <a:pt x="51" y="4"/>
                </a:lnTo>
                <a:lnTo>
                  <a:pt x="47" y="8"/>
                </a:lnTo>
                <a:lnTo>
                  <a:pt x="45" y="8"/>
                </a:lnTo>
                <a:lnTo>
                  <a:pt x="37" y="0"/>
                </a:lnTo>
                <a:lnTo>
                  <a:pt x="35" y="6"/>
                </a:lnTo>
                <a:lnTo>
                  <a:pt x="6" y="22"/>
                </a:lnTo>
                <a:lnTo>
                  <a:pt x="6" y="26"/>
                </a:lnTo>
                <a:lnTo>
                  <a:pt x="0" y="22"/>
                </a:lnTo>
                <a:lnTo>
                  <a:pt x="0" y="26"/>
                </a:lnTo>
                <a:lnTo>
                  <a:pt x="6" y="30"/>
                </a:lnTo>
                <a:lnTo>
                  <a:pt x="6" y="40"/>
                </a:lnTo>
                <a:lnTo>
                  <a:pt x="10" y="44"/>
                </a:lnTo>
                <a:lnTo>
                  <a:pt x="29" y="62"/>
                </a:lnTo>
                <a:lnTo>
                  <a:pt x="35" y="66"/>
                </a:lnTo>
                <a:lnTo>
                  <a:pt x="43" y="66"/>
                </a:lnTo>
                <a:lnTo>
                  <a:pt x="49" y="62"/>
                </a:lnTo>
                <a:lnTo>
                  <a:pt x="51" y="56"/>
                </a:lnTo>
                <a:lnTo>
                  <a:pt x="61" y="56"/>
                </a:lnTo>
                <a:lnTo>
                  <a:pt x="69" y="62"/>
                </a:lnTo>
                <a:lnTo>
                  <a:pt x="78" y="60"/>
                </a:lnTo>
                <a:lnTo>
                  <a:pt x="80" y="68"/>
                </a:lnTo>
                <a:lnTo>
                  <a:pt x="84" y="62"/>
                </a:lnTo>
                <a:lnTo>
                  <a:pt x="92" y="62"/>
                </a:lnTo>
                <a:lnTo>
                  <a:pt x="96" y="60"/>
                </a:lnTo>
                <a:lnTo>
                  <a:pt x="102" y="54"/>
                </a:lnTo>
                <a:lnTo>
                  <a:pt x="102" y="48"/>
                </a:lnTo>
                <a:lnTo>
                  <a:pt x="114" y="4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4" name="Freeform 83"/>
          <p:cNvSpPr>
            <a:spLocks/>
          </p:cNvSpPr>
          <p:nvPr/>
        </p:nvSpPr>
        <p:spPr bwMode="auto">
          <a:xfrm>
            <a:off x="4710424" y="2092473"/>
            <a:ext cx="204776" cy="79048"/>
          </a:xfrm>
          <a:custGeom>
            <a:avLst/>
            <a:gdLst>
              <a:gd name="T0" fmla="*/ 68 w 125"/>
              <a:gd name="T1" fmla="*/ 62 h 64"/>
              <a:gd name="T2" fmla="*/ 49 w 125"/>
              <a:gd name="T3" fmla="*/ 58 h 64"/>
              <a:gd name="T4" fmla="*/ 45 w 125"/>
              <a:gd name="T5" fmla="*/ 54 h 64"/>
              <a:gd name="T6" fmla="*/ 43 w 125"/>
              <a:gd name="T7" fmla="*/ 48 h 64"/>
              <a:gd name="T8" fmla="*/ 19 w 125"/>
              <a:gd name="T9" fmla="*/ 54 h 64"/>
              <a:gd name="T10" fmla="*/ 16 w 125"/>
              <a:gd name="T11" fmla="*/ 54 h 64"/>
              <a:gd name="T12" fmla="*/ 4 w 125"/>
              <a:gd name="T13" fmla="*/ 50 h 64"/>
              <a:gd name="T14" fmla="*/ 0 w 125"/>
              <a:gd name="T15" fmla="*/ 46 h 64"/>
              <a:gd name="T16" fmla="*/ 2 w 125"/>
              <a:gd name="T17" fmla="*/ 40 h 64"/>
              <a:gd name="T18" fmla="*/ 0 w 125"/>
              <a:gd name="T19" fmla="*/ 38 h 64"/>
              <a:gd name="T20" fmla="*/ 6 w 125"/>
              <a:gd name="T21" fmla="*/ 36 h 64"/>
              <a:gd name="T22" fmla="*/ 14 w 125"/>
              <a:gd name="T23" fmla="*/ 42 h 64"/>
              <a:gd name="T24" fmla="*/ 18 w 125"/>
              <a:gd name="T25" fmla="*/ 36 h 64"/>
              <a:gd name="T26" fmla="*/ 29 w 125"/>
              <a:gd name="T27" fmla="*/ 40 h 64"/>
              <a:gd name="T28" fmla="*/ 45 w 125"/>
              <a:gd name="T29" fmla="*/ 32 h 64"/>
              <a:gd name="T30" fmla="*/ 53 w 125"/>
              <a:gd name="T31" fmla="*/ 34 h 64"/>
              <a:gd name="T32" fmla="*/ 55 w 125"/>
              <a:gd name="T33" fmla="*/ 36 h 64"/>
              <a:gd name="T34" fmla="*/ 57 w 125"/>
              <a:gd name="T35" fmla="*/ 34 h 64"/>
              <a:gd name="T36" fmla="*/ 55 w 125"/>
              <a:gd name="T37" fmla="*/ 22 h 64"/>
              <a:gd name="T38" fmla="*/ 57 w 125"/>
              <a:gd name="T39" fmla="*/ 20 h 64"/>
              <a:gd name="T40" fmla="*/ 63 w 125"/>
              <a:gd name="T41" fmla="*/ 16 h 64"/>
              <a:gd name="T42" fmla="*/ 65 w 125"/>
              <a:gd name="T43" fmla="*/ 10 h 64"/>
              <a:gd name="T44" fmla="*/ 70 w 125"/>
              <a:gd name="T45" fmla="*/ 8 h 64"/>
              <a:gd name="T46" fmla="*/ 70 w 125"/>
              <a:gd name="T47" fmla="*/ 6 h 64"/>
              <a:gd name="T48" fmla="*/ 76 w 125"/>
              <a:gd name="T49" fmla="*/ 10 h 64"/>
              <a:gd name="T50" fmla="*/ 84 w 125"/>
              <a:gd name="T51" fmla="*/ 10 h 64"/>
              <a:gd name="T52" fmla="*/ 90 w 125"/>
              <a:gd name="T53" fmla="*/ 6 h 64"/>
              <a:gd name="T54" fmla="*/ 92 w 125"/>
              <a:gd name="T55" fmla="*/ 0 h 64"/>
              <a:gd name="T56" fmla="*/ 102 w 125"/>
              <a:gd name="T57" fmla="*/ 0 h 64"/>
              <a:gd name="T58" fmla="*/ 110 w 125"/>
              <a:gd name="T59" fmla="*/ 6 h 64"/>
              <a:gd name="T60" fmla="*/ 119 w 125"/>
              <a:gd name="T61" fmla="*/ 4 h 64"/>
              <a:gd name="T62" fmla="*/ 121 w 125"/>
              <a:gd name="T63" fmla="*/ 12 h 64"/>
              <a:gd name="T64" fmla="*/ 125 w 125"/>
              <a:gd name="T65" fmla="*/ 24 h 64"/>
              <a:gd name="T66" fmla="*/ 125 w 125"/>
              <a:gd name="T67" fmla="*/ 32 h 64"/>
              <a:gd name="T68" fmla="*/ 118 w 125"/>
              <a:gd name="T69" fmla="*/ 32 h 64"/>
              <a:gd name="T70" fmla="*/ 116 w 125"/>
              <a:gd name="T71" fmla="*/ 34 h 64"/>
              <a:gd name="T72" fmla="*/ 118 w 125"/>
              <a:gd name="T73" fmla="*/ 36 h 64"/>
              <a:gd name="T74" fmla="*/ 116 w 125"/>
              <a:gd name="T75" fmla="*/ 42 h 64"/>
              <a:gd name="T76" fmla="*/ 116 w 125"/>
              <a:gd name="T77" fmla="*/ 48 h 64"/>
              <a:gd name="T78" fmla="*/ 110 w 125"/>
              <a:gd name="T79" fmla="*/ 52 h 64"/>
              <a:gd name="T80" fmla="*/ 106 w 125"/>
              <a:gd name="T81" fmla="*/ 56 h 64"/>
              <a:gd name="T82" fmla="*/ 88 w 125"/>
              <a:gd name="T83" fmla="*/ 58 h 64"/>
              <a:gd name="T84" fmla="*/ 82 w 125"/>
              <a:gd name="T85" fmla="*/ 64 h 64"/>
              <a:gd name="T86" fmla="*/ 68 w 125"/>
              <a:gd name="T87" fmla="*/ 62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5"/>
              <a:gd name="T133" fmla="*/ 0 h 64"/>
              <a:gd name="T134" fmla="*/ 125 w 125"/>
              <a:gd name="T135" fmla="*/ 64 h 6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5" h="64">
                <a:moveTo>
                  <a:pt x="68" y="62"/>
                </a:moveTo>
                <a:lnTo>
                  <a:pt x="49" y="58"/>
                </a:lnTo>
                <a:lnTo>
                  <a:pt x="45" y="54"/>
                </a:lnTo>
                <a:lnTo>
                  <a:pt x="43" y="48"/>
                </a:lnTo>
                <a:lnTo>
                  <a:pt x="19" y="54"/>
                </a:lnTo>
                <a:lnTo>
                  <a:pt x="16" y="54"/>
                </a:lnTo>
                <a:lnTo>
                  <a:pt x="4" y="50"/>
                </a:lnTo>
                <a:lnTo>
                  <a:pt x="0" y="46"/>
                </a:lnTo>
                <a:lnTo>
                  <a:pt x="2" y="40"/>
                </a:lnTo>
                <a:lnTo>
                  <a:pt x="0" y="38"/>
                </a:lnTo>
                <a:lnTo>
                  <a:pt x="6" y="36"/>
                </a:lnTo>
                <a:lnTo>
                  <a:pt x="14" y="42"/>
                </a:lnTo>
                <a:lnTo>
                  <a:pt x="18" y="36"/>
                </a:lnTo>
                <a:lnTo>
                  <a:pt x="29" y="40"/>
                </a:lnTo>
                <a:lnTo>
                  <a:pt x="45" y="32"/>
                </a:lnTo>
                <a:lnTo>
                  <a:pt x="53" y="34"/>
                </a:lnTo>
                <a:lnTo>
                  <a:pt x="55" y="36"/>
                </a:lnTo>
                <a:lnTo>
                  <a:pt x="57" y="34"/>
                </a:lnTo>
                <a:lnTo>
                  <a:pt x="55" y="22"/>
                </a:lnTo>
                <a:lnTo>
                  <a:pt x="57" y="20"/>
                </a:lnTo>
                <a:lnTo>
                  <a:pt x="63" y="16"/>
                </a:lnTo>
                <a:lnTo>
                  <a:pt x="65" y="10"/>
                </a:lnTo>
                <a:lnTo>
                  <a:pt x="70" y="8"/>
                </a:lnTo>
                <a:lnTo>
                  <a:pt x="70" y="6"/>
                </a:lnTo>
                <a:lnTo>
                  <a:pt x="76" y="10"/>
                </a:lnTo>
                <a:lnTo>
                  <a:pt x="84" y="10"/>
                </a:lnTo>
                <a:lnTo>
                  <a:pt x="90" y="6"/>
                </a:lnTo>
                <a:lnTo>
                  <a:pt x="92" y="0"/>
                </a:lnTo>
                <a:lnTo>
                  <a:pt x="102" y="0"/>
                </a:lnTo>
                <a:lnTo>
                  <a:pt x="110" y="6"/>
                </a:lnTo>
                <a:lnTo>
                  <a:pt x="119" y="4"/>
                </a:lnTo>
                <a:lnTo>
                  <a:pt x="121" y="12"/>
                </a:lnTo>
                <a:lnTo>
                  <a:pt x="125" y="24"/>
                </a:lnTo>
                <a:lnTo>
                  <a:pt x="125" y="32"/>
                </a:lnTo>
                <a:lnTo>
                  <a:pt x="118" y="32"/>
                </a:lnTo>
                <a:lnTo>
                  <a:pt x="116" y="34"/>
                </a:lnTo>
                <a:lnTo>
                  <a:pt x="118" y="36"/>
                </a:lnTo>
                <a:lnTo>
                  <a:pt x="116" y="42"/>
                </a:lnTo>
                <a:lnTo>
                  <a:pt x="116" y="48"/>
                </a:lnTo>
                <a:lnTo>
                  <a:pt x="110" y="52"/>
                </a:lnTo>
                <a:lnTo>
                  <a:pt x="106" y="56"/>
                </a:lnTo>
                <a:lnTo>
                  <a:pt x="88" y="58"/>
                </a:lnTo>
                <a:lnTo>
                  <a:pt x="82" y="64"/>
                </a:lnTo>
                <a:lnTo>
                  <a:pt x="68" y="6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5" name="Freeform 84"/>
          <p:cNvSpPr>
            <a:spLocks/>
          </p:cNvSpPr>
          <p:nvPr/>
        </p:nvSpPr>
        <p:spPr bwMode="auto">
          <a:xfrm>
            <a:off x="4710429" y="2142397"/>
            <a:ext cx="6825" cy="12482"/>
          </a:xfrm>
          <a:custGeom>
            <a:avLst/>
            <a:gdLst>
              <a:gd name="T0" fmla="*/ 4 w 4"/>
              <a:gd name="T1" fmla="*/ 10 h 10"/>
              <a:gd name="T2" fmla="*/ 4 w 4"/>
              <a:gd name="T3" fmla="*/ 4 h 10"/>
              <a:gd name="T4" fmla="*/ 2 w 4"/>
              <a:gd name="T5" fmla="*/ 0 h 10"/>
              <a:gd name="T6" fmla="*/ 0 w 4"/>
              <a:gd name="T7" fmla="*/ 6 h 10"/>
              <a:gd name="T8" fmla="*/ 4 w 4"/>
              <a:gd name="T9" fmla="*/ 10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"/>
              <a:gd name="T16" fmla="*/ 0 h 10"/>
              <a:gd name="T17" fmla="*/ 4 w 4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" h="10">
                <a:moveTo>
                  <a:pt x="4" y="10"/>
                </a:moveTo>
                <a:lnTo>
                  <a:pt x="4" y="4"/>
                </a:lnTo>
                <a:lnTo>
                  <a:pt x="2" y="0"/>
                </a:lnTo>
                <a:lnTo>
                  <a:pt x="0" y="6"/>
                </a:lnTo>
                <a:lnTo>
                  <a:pt x="4" y="10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6" name="Freeform 85"/>
          <p:cNvSpPr>
            <a:spLocks/>
          </p:cNvSpPr>
          <p:nvPr/>
        </p:nvSpPr>
        <p:spPr bwMode="auto">
          <a:xfrm>
            <a:off x="4637046" y="2152103"/>
            <a:ext cx="317402" cy="259332"/>
          </a:xfrm>
          <a:custGeom>
            <a:avLst/>
            <a:gdLst>
              <a:gd name="T0" fmla="*/ 23 w 194"/>
              <a:gd name="T1" fmla="*/ 76 h 210"/>
              <a:gd name="T2" fmla="*/ 33 w 194"/>
              <a:gd name="T3" fmla="*/ 64 h 210"/>
              <a:gd name="T4" fmla="*/ 57 w 194"/>
              <a:gd name="T5" fmla="*/ 74 h 210"/>
              <a:gd name="T6" fmla="*/ 72 w 194"/>
              <a:gd name="T7" fmla="*/ 106 h 210"/>
              <a:gd name="T8" fmla="*/ 78 w 194"/>
              <a:gd name="T9" fmla="*/ 110 h 210"/>
              <a:gd name="T10" fmla="*/ 84 w 194"/>
              <a:gd name="T11" fmla="*/ 118 h 210"/>
              <a:gd name="T12" fmla="*/ 104 w 194"/>
              <a:gd name="T13" fmla="*/ 136 h 210"/>
              <a:gd name="T14" fmla="*/ 121 w 194"/>
              <a:gd name="T15" fmla="*/ 146 h 210"/>
              <a:gd name="T16" fmla="*/ 127 w 194"/>
              <a:gd name="T17" fmla="*/ 150 h 210"/>
              <a:gd name="T18" fmla="*/ 137 w 194"/>
              <a:gd name="T19" fmla="*/ 160 h 210"/>
              <a:gd name="T20" fmla="*/ 147 w 194"/>
              <a:gd name="T21" fmla="*/ 162 h 210"/>
              <a:gd name="T22" fmla="*/ 151 w 194"/>
              <a:gd name="T23" fmla="*/ 194 h 210"/>
              <a:gd name="T24" fmla="*/ 149 w 194"/>
              <a:gd name="T25" fmla="*/ 204 h 210"/>
              <a:gd name="T26" fmla="*/ 153 w 194"/>
              <a:gd name="T27" fmla="*/ 210 h 210"/>
              <a:gd name="T28" fmla="*/ 163 w 194"/>
              <a:gd name="T29" fmla="*/ 200 h 210"/>
              <a:gd name="T30" fmla="*/ 170 w 194"/>
              <a:gd name="T31" fmla="*/ 186 h 210"/>
              <a:gd name="T32" fmla="*/ 163 w 194"/>
              <a:gd name="T33" fmla="*/ 170 h 210"/>
              <a:gd name="T34" fmla="*/ 166 w 194"/>
              <a:gd name="T35" fmla="*/ 158 h 210"/>
              <a:gd name="T36" fmla="*/ 184 w 194"/>
              <a:gd name="T37" fmla="*/ 160 h 210"/>
              <a:gd name="T38" fmla="*/ 192 w 194"/>
              <a:gd name="T39" fmla="*/ 168 h 210"/>
              <a:gd name="T40" fmla="*/ 184 w 194"/>
              <a:gd name="T41" fmla="*/ 148 h 210"/>
              <a:gd name="T42" fmla="*/ 151 w 194"/>
              <a:gd name="T43" fmla="*/ 130 h 210"/>
              <a:gd name="T44" fmla="*/ 155 w 194"/>
              <a:gd name="T45" fmla="*/ 124 h 210"/>
              <a:gd name="T46" fmla="*/ 141 w 194"/>
              <a:gd name="T47" fmla="*/ 122 h 210"/>
              <a:gd name="T48" fmla="*/ 131 w 194"/>
              <a:gd name="T49" fmla="*/ 118 h 210"/>
              <a:gd name="T50" fmla="*/ 112 w 194"/>
              <a:gd name="T51" fmla="*/ 84 h 210"/>
              <a:gd name="T52" fmla="*/ 92 w 194"/>
              <a:gd name="T53" fmla="*/ 66 h 210"/>
              <a:gd name="T54" fmla="*/ 94 w 194"/>
              <a:gd name="T55" fmla="*/ 52 h 210"/>
              <a:gd name="T56" fmla="*/ 92 w 194"/>
              <a:gd name="T57" fmla="*/ 48 h 210"/>
              <a:gd name="T58" fmla="*/ 108 w 194"/>
              <a:gd name="T59" fmla="*/ 34 h 210"/>
              <a:gd name="T60" fmla="*/ 113 w 194"/>
              <a:gd name="T61" fmla="*/ 38 h 210"/>
              <a:gd name="T62" fmla="*/ 113 w 194"/>
              <a:gd name="T63" fmla="*/ 30 h 210"/>
              <a:gd name="T64" fmla="*/ 112 w 194"/>
              <a:gd name="T65" fmla="*/ 22 h 210"/>
              <a:gd name="T66" fmla="*/ 113 w 194"/>
              <a:gd name="T67" fmla="*/ 14 h 210"/>
              <a:gd name="T68" fmla="*/ 90 w 194"/>
              <a:gd name="T69" fmla="*/ 6 h 210"/>
              <a:gd name="T70" fmla="*/ 64 w 194"/>
              <a:gd name="T71" fmla="*/ 6 h 210"/>
              <a:gd name="T72" fmla="*/ 61 w 194"/>
              <a:gd name="T73" fmla="*/ 10 h 210"/>
              <a:gd name="T74" fmla="*/ 55 w 194"/>
              <a:gd name="T75" fmla="*/ 20 h 210"/>
              <a:gd name="T76" fmla="*/ 37 w 194"/>
              <a:gd name="T77" fmla="*/ 28 h 210"/>
              <a:gd name="T78" fmla="*/ 27 w 194"/>
              <a:gd name="T79" fmla="*/ 16 h 210"/>
              <a:gd name="T80" fmla="*/ 4 w 194"/>
              <a:gd name="T81" fmla="*/ 30 h 210"/>
              <a:gd name="T82" fmla="*/ 6 w 194"/>
              <a:gd name="T83" fmla="*/ 44 h 210"/>
              <a:gd name="T84" fmla="*/ 0 w 194"/>
              <a:gd name="T85" fmla="*/ 52 h 210"/>
              <a:gd name="T86" fmla="*/ 2 w 194"/>
              <a:gd name="T87" fmla="*/ 64 h 210"/>
              <a:gd name="T88" fmla="*/ 13 w 194"/>
              <a:gd name="T89" fmla="*/ 70 h 21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94"/>
              <a:gd name="T136" fmla="*/ 0 h 210"/>
              <a:gd name="T137" fmla="*/ 194 w 194"/>
              <a:gd name="T138" fmla="*/ 210 h 210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94" h="210">
                <a:moveTo>
                  <a:pt x="13" y="78"/>
                </a:moveTo>
                <a:lnTo>
                  <a:pt x="23" y="76"/>
                </a:lnTo>
                <a:lnTo>
                  <a:pt x="29" y="66"/>
                </a:lnTo>
                <a:lnTo>
                  <a:pt x="33" y="64"/>
                </a:lnTo>
                <a:lnTo>
                  <a:pt x="39" y="66"/>
                </a:lnTo>
                <a:lnTo>
                  <a:pt x="57" y="74"/>
                </a:lnTo>
                <a:lnTo>
                  <a:pt x="63" y="96"/>
                </a:lnTo>
                <a:lnTo>
                  <a:pt x="72" y="106"/>
                </a:lnTo>
                <a:lnTo>
                  <a:pt x="72" y="110"/>
                </a:lnTo>
                <a:lnTo>
                  <a:pt x="78" y="110"/>
                </a:lnTo>
                <a:lnTo>
                  <a:pt x="80" y="112"/>
                </a:lnTo>
                <a:lnTo>
                  <a:pt x="84" y="118"/>
                </a:lnTo>
                <a:lnTo>
                  <a:pt x="88" y="118"/>
                </a:lnTo>
                <a:lnTo>
                  <a:pt x="104" y="136"/>
                </a:lnTo>
                <a:lnTo>
                  <a:pt x="115" y="136"/>
                </a:lnTo>
                <a:lnTo>
                  <a:pt x="121" y="146"/>
                </a:lnTo>
                <a:lnTo>
                  <a:pt x="127" y="148"/>
                </a:lnTo>
                <a:lnTo>
                  <a:pt x="127" y="150"/>
                </a:lnTo>
                <a:lnTo>
                  <a:pt x="133" y="150"/>
                </a:lnTo>
                <a:lnTo>
                  <a:pt x="137" y="160"/>
                </a:lnTo>
                <a:lnTo>
                  <a:pt x="143" y="164"/>
                </a:lnTo>
                <a:lnTo>
                  <a:pt x="147" y="162"/>
                </a:lnTo>
                <a:lnTo>
                  <a:pt x="157" y="190"/>
                </a:lnTo>
                <a:lnTo>
                  <a:pt x="151" y="194"/>
                </a:lnTo>
                <a:lnTo>
                  <a:pt x="151" y="196"/>
                </a:lnTo>
                <a:lnTo>
                  <a:pt x="149" y="204"/>
                </a:lnTo>
                <a:lnTo>
                  <a:pt x="149" y="210"/>
                </a:lnTo>
                <a:lnTo>
                  <a:pt x="153" y="210"/>
                </a:lnTo>
                <a:lnTo>
                  <a:pt x="159" y="202"/>
                </a:lnTo>
                <a:lnTo>
                  <a:pt x="163" y="200"/>
                </a:lnTo>
                <a:lnTo>
                  <a:pt x="164" y="190"/>
                </a:lnTo>
                <a:lnTo>
                  <a:pt x="170" y="186"/>
                </a:lnTo>
                <a:lnTo>
                  <a:pt x="170" y="176"/>
                </a:lnTo>
                <a:lnTo>
                  <a:pt x="163" y="170"/>
                </a:lnTo>
                <a:lnTo>
                  <a:pt x="163" y="160"/>
                </a:lnTo>
                <a:lnTo>
                  <a:pt x="166" y="158"/>
                </a:lnTo>
                <a:lnTo>
                  <a:pt x="172" y="152"/>
                </a:lnTo>
                <a:lnTo>
                  <a:pt x="184" y="160"/>
                </a:lnTo>
                <a:lnTo>
                  <a:pt x="188" y="166"/>
                </a:lnTo>
                <a:lnTo>
                  <a:pt x="192" y="168"/>
                </a:lnTo>
                <a:lnTo>
                  <a:pt x="194" y="162"/>
                </a:lnTo>
                <a:lnTo>
                  <a:pt x="184" y="148"/>
                </a:lnTo>
                <a:lnTo>
                  <a:pt x="153" y="132"/>
                </a:lnTo>
                <a:lnTo>
                  <a:pt x="151" y="130"/>
                </a:lnTo>
                <a:lnTo>
                  <a:pt x="155" y="126"/>
                </a:lnTo>
                <a:lnTo>
                  <a:pt x="155" y="124"/>
                </a:lnTo>
                <a:lnTo>
                  <a:pt x="153" y="120"/>
                </a:lnTo>
                <a:lnTo>
                  <a:pt x="141" y="122"/>
                </a:lnTo>
                <a:lnTo>
                  <a:pt x="139" y="124"/>
                </a:lnTo>
                <a:lnTo>
                  <a:pt x="131" y="118"/>
                </a:lnTo>
                <a:lnTo>
                  <a:pt x="121" y="106"/>
                </a:lnTo>
                <a:lnTo>
                  <a:pt x="112" y="84"/>
                </a:lnTo>
                <a:lnTo>
                  <a:pt x="94" y="70"/>
                </a:lnTo>
                <a:lnTo>
                  <a:pt x="92" y="66"/>
                </a:lnTo>
                <a:lnTo>
                  <a:pt x="92" y="60"/>
                </a:lnTo>
                <a:lnTo>
                  <a:pt x="94" y="52"/>
                </a:lnTo>
                <a:lnTo>
                  <a:pt x="94" y="50"/>
                </a:lnTo>
                <a:lnTo>
                  <a:pt x="92" y="48"/>
                </a:lnTo>
                <a:lnTo>
                  <a:pt x="92" y="42"/>
                </a:lnTo>
                <a:lnTo>
                  <a:pt x="108" y="34"/>
                </a:lnTo>
                <a:lnTo>
                  <a:pt x="115" y="32"/>
                </a:lnTo>
                <a:lnTo>
                  <a:pt x="113" y="38"/>
                </a:lnTo>
                <a:lnTo>
                  <a:pt x="119" y="36"/>
                </a:lnTo>
                <a:lnTo>
                  <a:pt x="113" y="30"/>
                </a:lnTo>
                <a:lnTo>
                  <a:pt x="112" y="26"/>
                </a:lnTo>
                <a:lnTo>
                  <a:pt x="112" y="22"/>
                </a:lnTo>
                <a:lnTo>
                  <a:pt x="110" y="22"/>
                </a:lnTo>
                <a:lnTo>
                  <a:pt x="113" y="14"/>
                </a:lnTo>
                <a:lnTo>
                  <a:pt x="94" y="10"/>
                </a:lnTo>
                <a:lnTo>
                  <a:pt x="90" y="6"/>
                </a:lnTo>
                <a:lnTo>
                  <a:pt x="88" y="0"/>
                </a:lnTo>
                <a:lnTo>
                  <a:pt x="64" y="6"/>
                </a:lnTo>
                <a:lnTo>
                  <a:pt x="61" y="6"/>
                </a:lnTo>
                <a:lnTo>
                  <a:pt x="61" y="10"/>
                </a:lnTo>
                <a:lnTo>
                  <a:pt x="55" y="12"/>
                </a:lnTo>
                <a:lnTo>
                  <a:pt x="55" y="20"/>
                </a:lnTo>
                <a:lnTo>
                  <a:pt x="41" y="16"/>
                </a:lnTo>
                <a:lnTo>
                  <a:pt x="37" y="28"/>
                </a:lnTo>
                <a:lnTo>
                  <a:pt x="29" y="22"/>
                </a:lnTo>
                <a:lnTo>
                  <a:pt x="27" y="16"/>
                </a:lnTo>
                <a:lnTo>
                  <a:pt x="17" y="28"/>
                </a:lnTo>
                <a:lnTo>
                  <a:pt x="4" y="30"/>
                </a:lnTo>
                <a:lnTo>
                  <a:pt x="0" y="32"/>
                </a:lnTo>
                <a:lnTo>
                  <a:pt x="6" y="44"/>
                </a:lnTo>
                <a:lnTo>
                  <a:pt x="0" y="48"/>
                </a:lnTo>
                <a:lnTo>
                  <a:pt x="0" y="52"/>
                </a:lnTo>
                <a:lnTo>
                  <a:pt x="2" y="54"/>
                </a:lnTo>
                <a:lnTo>
                  <a:pt x="2" y="64"/>
                </a:lnTo>
                <a:lnTo>
                  <a:pt x="6" y="70"/>
                </a:lnTo>
                <a:lnTo>
                  <a:pt x="13" y="70"/>
                </a:lnTo>
                <a:lnTo>
                  <a:pt x="13" y="7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7" name="Freeform 86"/>
          <p:cNvSpPr>
            <a:spLocks/>
          </p:cNvSpPr>
          <p:nvPr/>
        </p:nvSpPr>
        <p:spPr bwMode="auto">
          <a:xfrm>
            <a:off x="4819642" y="2167360"/>
            <a:ext cx="160407" cy="105397"/>
          </a:xfrm>
          <a:custGeom>
            <a:avLst/>
            <a:gdLst>
              <a:gd name="T0" fmla="*/ 86 w 98"/>
              <a:gd name="T1" fmla="*/ 16 h 86"/>
              <a:gd name="T2" fmla="*/ 72 w 98"/>
              <a:gd name="T3" fmla="*/ 20 h 86"/>
              <a:gd name="T4" fmla="*/ 64 w 98"/>
              <a:gd name="T5" fmla="*/ 16 h 86"/>
              <a:gd name="T6" fmla="*/ 51 w 98"/>
              <a:gd name="T7" fmla="*/ 2 h 86"/>
              <a:gd name="T8" fmla="*/ 51 w 98"/>
              <a:gd name="T9" fmla="*/ 2 h 86"/>
              <a:gd name="T10" fmla="*/ 45 w 98"/>
              <a:gd name="T11" fmla="*/ 0 h 86"/>
              <a:gd name="T12" fmla="*/ 45 w 98"/>
              <a:gd name="T13" fmla="*/ 6 h 86"/>
              <a:gd name="T14" fmla="*/ 35 w 98"/>
              <a:gd name="T15" fmla="*/ 10 h 86"/>
              <a:gd name="T16" fmla="*/ 33 w 98"/>
              <a:gd name="T17" fmla="*/ 12 h 86"/>
              <a:gd name="T18" fmla="*/ 35 w 98"/>
              <a:gd name="T19" fmla="*/ 14 h 86"/>
              <a:gd name="T20" fmla="*/ 35 w 98"/>
              <a:gd name="T21" fmla="*/ 18 h 86"/>
              <a:gd name="T22" fmla="*/ 29 w 98"/>
              <a:gd name="T23" fmla="*/ 22 h 86"/>
              <a:gd name="T24" fmla="*/ 29 w 98"/>
              <a:gd name="T25" fmla="*/ 30 h 86"/>
              <a:gd name="T26" fmla="*/ 27 w 98"/>
              <a:gd name="T27" fmla="*/ 30 h 86"/>
              <a:gd name="T28" fmla="*/ 23 w 98"/>
              <a:gd name="T29" fmla="*/ 28 h 86"/>
              <a:gd name="T30" fmla="*/ 21 w 98"/>
              <a:gd name="T31" fmla="*/ 30 h 86"/>
              <a:gd name="T32" fmla="*/ 17 w 98"/>
              <a:gd name="T33" fmla="*/ 24 h 86"/>
              <a:gd name="T34" fmla="*/ 13 w 98"/>
              <a:gd name="T35" fmla="*/ 28 h 86"/>
              <a:gd name="T36" fmla="*/ 0 w 98"/>
              <a:gd name="T37" fmla="*/ 26 h 86"/>
              <a:gd name="T38" fmla="*/ 0 w 98"/>
              <a:gd name="T39" fmla="*/ 26 h 86"/>
              <a:gd name="T40" fmla="*/ 1 w 98"/>
              <a:gd name="T41" fmla="*/ 34 h 86"/>
              <a:gd name="T42" fmla="*/ 5 w 98"/>
              <a:gd name="T43" fmla="*/ 42 h 86"/>
              <a:gd name="T44" fmla="*/ 7 w 98"/>
              <a:gd name="T45" fmla="*/ 42 h 86"/>
              <a:gd name="T46" fmla="*/ 13 w 98"/>
              <a:gd name="T47" fmla="*/ 30 h 86"/>
              <a:gd name="T48" fmla="*/ 17 w 98"/>
              <a:gd name="T49" fmla="*/ 32 h 86"/>
              <a:gd name="T50" fmla="*/ 21 w 98"/>
              <a:gd name="T51" fmla="*/ 36 h 86"/>
              <a:gd name="T52" fmla="*/ 25 w 98"/>
              <a:gd name="T53" fmla="*/ 50 h 86"/>
              <a:gd name="T54" fmla="*/ 31 w 98"/>
              <a:gd name="T55" fmla="*/ 54 h 86"/>
              <a:gd name="T56" fmla="*/ 29 w 98"/>
              <a:gd name="T57" fmla="*/ 56 h 86"/>
              <a:gd name="T58" fmla="*/ 27 w 98"/>
              <a:gd name="T59" fmla="*/ 58 h 86"/>
              <a:gd name="T60" fmla="*/ 39 w 98"/>
              <a:gd name="T61" fmla="*/ 68 h 86"/>
              <a:gd name="T62" fmla="*/ 41 w 98"/>
              <a:gd name="T63" fmla="*/ 74 h 86"/>
              <a:gd name="T64" fmla="*/ 54 w 98"/>
              <a:gd name="T65" fmla="*/ 76 h 86"/>
              <a:gd name="T66" fmla="*/ 66 w 98"/>
              <a:gd name="T67" fmla="*/ 86 h 86"/>
              <a:gd name="T68" fmla="*/ 66 w 98"/>
              <a:gd name="T69" fmla="*/ 86 h 86"/>
              <a:gd name="T70" fmla="*/ 68 w 98"/>
              <a:gd name="T71" fmla="*/ 84 h 86"/>
              <a:gd name="T72" fmla="*/ 62 w 98"/>
              <a:gd name="T73" fmla="*/ 76 h 86"/>
              <a:gd name="T74" fmla="*/ 60 w 98"/>
              <a:gd name="T75" fmla="*/ 74 h 86"/>
              <a:gd name="T76" fmla="*/ 43 w 98"/>
              <a:gd name="T77" fmla="*/ 54 h 86"/>
              <a:gd name="T78" fmla="*/ 43 w 98"/>
              <a:gd name="T79" fmla="*/ 48 h 86"/>
              <a:gd name="T80" fmla="*/ 41 w 98"/>
              <a:gd name="T81" fmla="*/ 42 h 86"/>
              <a:gd name="T82" fmla="*/ 37 w 98"/>
              <a:gd name="T83" fmla="*/ 40 h 86"/>
              <a:gd name="T84" fmla="*/ 37 w 98"/>
              <a:gd name="T85" fmla="*/ 32 h 86"/>
              <a:gd name="T86" fmla="*/ 41 w 98"/>
              <a:gd name="T87" fmla="*/ 30 h 86"/>
              <a:gd name="T88" fmla="*/ 47 w 98"/>
              <a:gd name="T89" fmla="*/ 36 h 86"/>
              <a:gd name="T90" fmla="*/ 49 w 98"/>
              <a:gd name="T91" fmla="*/ 30 h 86"/>
              <a:gd name="T92" fmla="*/ 52 w 98"/>
              <a:gd name="T93" fmla="*/ 30 h 86"/>
              <a:gd name="T94" fmla="*/ 56 w 98"/>
              <a:gd name="T95" fmla="*/ 30 h 86"/>
              <a:gd name="T96" fmla="*/ 72 w 98"/>
              <a:gd name="T97" fmla="*/ 36 h 86"/>
              <a:gd name="T98" fmla="*/ 74 w 98"/>
              <a:gd name="T99" fmla="*/ 32 h 86"/>
              <a:gd name="T100" fmla="*/ 86 w 98"/>
              <a:gd name="T101" fmla="*/ 34 h 86"/>
              <a:gd name="T102" fmla="*/ 88 w 98"/>
              <a:gd name="T103" fmla="*/ 40 h 86"/>
              <a:gd name="T104" fmla="*/ 94 w 98"/>
              <a:gd name="T105" fmla="*/ 38 h 86"/>
              <a:gd name="T106" fmla="*/ 94 w 98"/>
              <a:gd name="T107" fmla="*/ 32 h 86"/>
              <a:gd name="T108" fmla="*/ 98 w 98"/>
              <a:gd name="T109" fmla="*/ 30 h 86"/>
              <a:gd name="T110" fmla="*/ 90 w 98"/>
              <a:gd name="T111" fmla="*/ 28 h 86"/>
              <a:gd name="T112" fmla="*/ 92 w 98"/>
              <a:gd name="T113" fmla="*/ 24 h 86"/>
              <a:gd name="T114" fmla="*/ 88 w 98"/>
              <a:gd name="T115" fmla="*/ 24 h 86"/>
              <a:gd name="T116" fmla="*/ 88 w 98"/>
              <a:gd name="T117" fmla="*/ 18 h 86"/>
              <a:gd name="T118" fmla="*/ 86 w 98"/>
              <a:gd name="T119" fmla="*/ 16 h 8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98"/>
              <a:gd name="T181" fmla="*/ 0 h 86"/>
              <a:gd name="T182" fmla="*/ 98 w 98"/>
              <a:gd name="T183" fmla="*/ 86 h 8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98" h="86">
                <a:moveTo>
                  <a:pt x="86" y="16"/>
                </a:moveTo>
                <a:lnTo>
                  <a:pt x="72" y="20"/>
                </a:lnTo>
                <a:lnTo>
                  <a:pt x="64" y="16"/>
                </a:lnTo>
                <a:lnTo>
                  <a:pt x="51" y="2"/>
                </a:lnTo>
                <a:lnTo>
                  <a:pt x="45" y="0"/>
                </a:lnTo>
                <a:lnTo>
                  <a:pt x="45" y="6"/>
                </a:lnTo>
                <a:lnTo>
                  <a:pt x="35" y="10"/>
                </a:lnTo>
                <a:lnTo>
                  <a:pt x="33" y="12"/>
                </a:lnTo>
                <a:lnTo>
                  <a:pt x="35" y="14"/>
                </a:lnTo>
                <a:lnTo>
                  <a:pt x="35" y="18"/>
                </a:lnTo>
                <a:lnTo>
                  <a:pt x="29" y="22"/>
                </a:lnTo>
                <a:lnTo>
                  <a:pt x="29" y="30"/>
                </a:lnTo>
                <a:lnTo>
                  <a:pt x="27" y="30"/>
                </a:lnTo>
                <a:lnTo>
                  <a:pt x="23" y="28"/>
                </a:lnTo>
                <a:lnTo>
                  <a:pt x="21" y="30"/>
                </a:lnTo>
                <a:lnTo>
                  <a:pt x="17" y="24"/>
                </a:lnTo>
                <a:lnTo>
                  <a:pt x="13" y="28"/>
                </a:lnTo>
                <a:lnTo>
                  <a:pt x="0" y="26"/>
                </a:lnTo>
                <a:lnTo>
                  <a:pt x="1" y="34"/>
                </a:lnTo>
                <a:lnTo>
                  <a:pt x="5" y="42"/>
                </a:lnTo>
                <a:lnTo>
                  <a:pt x="7" y="42"/>
                </a:lnTo>
                <a:lnTo>
                  <a:pt x="13" y="30"/>
                </a:lnTo>
                <a:lnTo>
                  <a:pt x="17" y="32"/>
                </a:lnTo>
                <a:lnTo>
                  <a:pt x="21" y="36"/>
                </a:lnTo>
                <a:lnTo>
                  <a:pt x="25" y="50"/>
                </a:lnTo>
                <a:lnTo>
                  <a:pt x="31" y="54"/>
                </a:lnTo>
                <a:lnTo>
                  <a:pt x="29" y="56"/>
                </a:lnTo>
                <a:lnTo>
                  <a:pt x="27" y="58"/>
                </a:lnTo>
                <a:lnTo>
                  <a:pt x="39" y="68"/>
                </a:lnTo>
                <a:lnTo>
                  <a:pt x="41" y="74"/>
                </a:lnTo>
                <a:lnTo>
                  <a:pt x="54" y="76"/>
                </a:lnTo>
                <a:lnTo>
                  <a:pt x="66" y="86"/>
                </a:lnTo>
                <a:lnTo>
                  <a:pt x="68" y="84"/>
                </a:lnTo>
                <a:lnTo>
                  <a:pt x="62" y="76"/>
                </a:lnTo>
                <a:lnTo>
                  <a:pt x="60" y="74"/>
                </a:lnTo>
                <a:lnTo>
                  <a:pt x="43" y="54"/>
                </a:lnTo>
                <a:lnTo>
                  <a:pt x="43" y="48"/>
                </a:lnTo>
                <a:lnTo>
                  <a:pt x="41" y="42"/>
                </a:lnTo>
                <a:lnTo>
                  <a:pt x="37" y="40"/>
                </a:lnTo>
                <a:lnTo>
                  <a:pt x="37" y="32"/>
                </a:lnTo>
                <a:lnTo>
                  <a:pt x="41" y="30"/>
                </a:lnTo>
                <a:lnTo>
                  <a:pt x="47" y="36"/>
                </a:lnTo>
                <a:lnTo>
                  <a:pt x="49" y="30"/>
                </a:lnTo>
                <a:lnTo>
                  <a:pt x="52" y="30"/>
                </a:lnTo>
                <a:lnTo>
                  <a:pt x="56" y="30"/>
                </a:lnTo>
                <a:lnTo>
                  <a:pt x="72" y="36"/>
                </a:lnTo>
                <a:lnTo>
                  <a:pt x="74" y="32"/>
                </a:lnTo>
                <a:lnTo>
                  <a:pt x="86" y="34"/>
                </a:lnTo>
                <a:lnTo>
                  <a:pt x="88" y="40"/>
                </a:lnTo>
                <a:lnTo>
                  <a:pt x="94" y="38"/>
                </a:lnTo>
                <a:lnTo>
                  <a:pt x="94" y="32"/>
                </a:lnTo>
                <a:lnTo>
                  <a:pt x="98" y="30"/>
                </a:lnTo>
                <a:lnTo>
                  <a:pt x="90" y="28"/>
                </a:lnTo>
                <a:lnTo>
                  <a:pt x="92" y="24"/>
                </a:lnTo>
                <a:lnTo>
                  <a:pt x="88" y="24"/>
                </a:lnTo>
                <a:lnTo>
                  <a:pt x="88" y="18"/>
                </a:lnTo>
                <a:lnTo>
                  <a:pt x="86" y="1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8" name="Freeform 92"/>
          <p:cNvSpPr>
            <a:spLocks/>
          </p:cNvSpPr>
          <p:nvPr/>
        </p:nvSpPr>
        <p:spPr bwMode="auto">
          <a:xfrm>
            <a:off x="4208724" y="2250569"/>
            <a:ext cx="339586" cy="206633"/>
          </a:xfrm>
          <a:custGeom>
            <a:avLst/>
            <a:gdLst>
              <a:gd name="T0" fmla="*/ 31 w 208"/>
              <a:gd name="T1" fmla="*/ 136 h 168"/>
              <a:gd name="T2" fmla="*/ 33 w 208"/>
              <a:gd name="T3" fmla="*/ 116 h 168"/>
              <a:gd name="T4" fmla="*/ 33 w 208"/>
              <a:gd name="T5" fmla="*/ 94 h 168"/>
              <a:gd name="T6" fmla="*/ 39 w 208"/>
              <a:gd name="T7" fmla="*/ 78 h 168"/>
              <a:gd name="T8" fmla="*/ 49 w 208"/>
              <a:gd name="T9" fmla="*/ 56 h 168"/>
              <a:gd name="T10" fmla="*/ 47 w 208"/>
              <a:gd name="T11" fmla="*/ 44 h 168"/>
              <a:gd name="T12" fmla="*/ 20 w 208"/>
              <a:gd name="T13" fmla="*/ 42 h 168"/>
              <a:gd name="T14" fmla="*/ 12 w 208"/>
              <a:gd name="T15" fmla="*/ 42 h 168"/>
              <a:gd name="T16" fmla="*/ 8 w 208"/>
              <a:gd name="T17" fmla="*/ 40 h 168"/>
              <a:gd name="T18" fmla="*/ 8 w 208"/>
              <a:gd name="T19" fmla="*/ 34 h 168"/>
              <a:gd name="T20" fmla="*/ 6 w 208"/>
              <a:gd name="T21" fmla="*/ 30 h 168"/>
              <a:gd name="T22" fmla="*/ 6 w 208"/>
              <a:gd name="T23" fmla="*/ 24 h 168"/>
              <a:gd name="T24" fmla="*/ 0 w 208"/>
              <a:gd name="T25" fmla="*/ 18 h 168"/>
              <a:gd name="T26" fmla="*/ 14 w 208"/>
              <a:gd name="T27" fmla="*/ 10 h 168"/>
              <a:gd name="T28" fmla="*/ 25 w 208"/>
              <a:gd name="T29" fmla="*/ 0 h 168"/>
              <a:gd name="T30" fmla="*/ 55 w 208"/>
              <a:gd name="T31" fmla="*/ 4 h 168"/>
              <a:gd name="T32" fmla="*/ 92 w 208"/>
              <a:gd name="T33" fmla="*/ 6 h 168"/>
              <a:gd name="T34" fmla="*/ 129 w 208"/>
              <a:gd name="T35" fmla="*/ 16 h 168"/>
              <a:gd name="T36" fmla="*/ 161 w 208"/>
              <a:gd name="T37" fmla="*/ 26 h 168"/>
              <a:gd name="T38" fmla="*/ 174 w 208"/>
              <a:gd name="T39" fmla="*/ 28 h 168"/>
              <a:gd name="T40" fmla="*/ 180 w 208"/>
              <a:gd name="T41" fmla="*/ 30 h 168"/>
              <a:gd name="T42" fmla="*/ 204 w 208"/>
              <a:gd name="T43" fmla="*/ 32 h 168"/>
              <a:gd name="T44" fmla="*/ 206 w 208"/>
              <a:gd name="T45" fmla="*/ 36 h 168"/>
              <a:gd name="T46" fmla="*/ 204 w 208"/>
              <a:gd name="T47" fmla="*/ 46 h 168"/>
              <a:gd name="T48" fmla="*/ 171 w 208"/>
              <a:gd name="T49" fmla="*/ 64 h 168"/>
              <a:gd name="T50" fmla="*/ 149 w 208"/>
              <a:gd name="T51" fmla="*/ 94 h 168"/>
              <a:gd name="T52" fmla="*/ 151 w 208"/>
              <a:gd name="T53" fmla="*/ 106 h 168"/>
              <a:gd name="T54" fmla="*/ 155 w 208"/>
              <a:gd name="T55" fmla="*/ 114 h 168"/>
              <a:gd name="T56" fmla="*/ 141 w 208"/>
              <a:gd name="T57" fmla="*/ 132 h 168"/>
              <a:gd name="T58" fmla="*/ 131 w 208"/>
              <a:gd name="T59" fmla="*/ 138 h 168"/>
              <a:gd name="T60" fmla="*/ 120 w 208"/>
              <a:gd name="T61" fmla="*/ 154 h 168"/>
              <a:gd name="T62" fmla="*/ 78 w 208"/>
              <a:gd name="T63" fmla="*/ 160 h 168"/>
              <a:gd name="T64" fmla="*/ 63 w 208"/>
              <a:gd name="T65" fmla="*/ 168 h 168"/>
              <a:gd name="T66" fmla="*/ 49 w 208"/>
              <a:gd name="T67" fmla="*/ 150 h 168"/>
              <a:gd name="T68" fmla="*/ 39 w 208"/>
              <a:gd name="T69" fmla="*/ 144 h 16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08"/>
              <a:gd name="T106" fmla="*/ 0 h 168"/>
              <a:gd name="T107" fmla="*/ 208 w 208"/>
              <a:gd name="T108" fmla="*/ 168 h 16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08" h="168">
                <a:moveTo>
                  <a:pt x="31" y="144"/>
                </a:moveTo>
                <a:lnTo>
                  <a:pt x="31" y="136"/>
                </a:lnTo>
                <a:lnTo>
                  <a:pt x="39" y="126"/>
                </a:lnTo>
                <a:lnTo>
                  <a:pt x="33" y="116"/>
                </a:lnTo>
                <a:lnTo>
                  <a:pt x="37" y="106"/>
                </a:lnTo>
                <a:lnTo>
                  <a:pt x="33" y="94"/>
                </a:lnTo>
                <a:lnTo>
                  <a:pt x="41" y="86"/>
                </a:lnTo>
                <a:lnTo>
                  <a:pt x="39" y="78"/>
                </a:lnTo>
                <a:lnTo>
                  <a:pt x="43" y="62"/>
                </a:lnTo>
                <a:lnTo>
                  <a:pt x="49" y="56"/>
                </a:lnTo>
                <a:lnTo>
                  <a:pt x="51" y="48"/>
                </a:lnTo>
                <a:lnTo>
                  <a:pt x="47" y="44"/>
                </a:lnTo>
                <a:lnTo>
                  <a:pt x="22" y="44"/>
                </a:lnTo>
                <a:lnTo>
                  <a:pt x="20" y="42"/>
                </a:lnTo>
                <a:lnTo>
                  <a:pt x="20" y="38"/>
                </a:lnTo>
                <a:lnTo>
                  <a:pt x="12" y="42"/>
                </a:lnTo>
                <a:lnTo>
                  <a:pt x="8" y="44"/>
                </a:lnTo>
                <a:lnTo>
                  <a:pt x="8" y="40"/>
                </a:lnTo>
                <a:lnTo>
                  <a:pt x="10" y="34"/>
                </a:lnTo>
                <a:lnTo>
                  <a:pt x="8" y="34"/>
                </a:lnTo>
                <a:lnTo>
                  <a:pt x="10" y="32"/>
                </a:lnTo>
                <a:lnTo>
                  <a:pt x="6" y="30"/>
                </a:lnTo>
                <a:lnTo>
                  <a:pt x="8" y="26"/>
                </a:lnTo>
                <a:lnTo>
                  <a:pt x="6" y="24"/>
                </a:lnTo>
                <a:lnTo>
                  <a:pt x="6" y="22"/>
                </a:lnTo>
                <a:lnTo>
                  <a:pt x="0" y="18"/>
                </a:lnTo>
                <a:lnTo>
                  <a:pt x="6" y="12"/>
                </a:lnTo>
                <a:lnTo>
                  <a:pt x="14" y="10"/>
                </a:lnTo>
                <a:lnTo>
                  <a:pt x="20" y="2"/>
                </a:lnTo>
                <a:lnTo>
                  <a:pt x="25" y="0"/>
                </a:lnTo>
                <a:lnTo>
                  <a:pt x="39" y="4"/>
                </a:lnTo>
                <a:lnTo>
                  <a:pt x="55" y="4"/>
                </a:lnTo>
                <a:lnTo>
                  <a:pt x="78" y="8"/>
                </a:lnTo>
                <a:lnTo>
                  <a:pt x="92" y="6"/>
                </a:lnTo>
                <a:lnTo>
                  <a:pt x="124" y="10"/>
                </a:lnTo>
                <a:lnTo>
                  <a:pt x="129" y="16"/>
                </a:lnTo>
                <a:lnTo>
                  <a:pt x="141" y="22"/>
                </a:lnTo>
                <a:lnTo>
                  <a:pt x="161" y="26"/>
                </a:lnTo>
                <a:lnTo>
                  <a:pt x="169" y="24"/>
                </a:lnTo>
                <a:lnTo>
                  <a:pt x="174" y="28"/>
                </a:lnTo>
                <a:lnTo>
                  <a:pt x="178" y="30"/>
                </a:lnTo>
                <a:lnTo>
                  <a:pt x="180" y="30"/>
                </a:lnTo>
                <a:lnTo>
                  <a:pt x="186" y="32"/>
                </a:lnTo>
                <a:lnTo>
                  <a:pt x="204" y="32"/>
                </a:lnTo>
                <a:lnTo>
                  <a:pt x="208" y="34"/>
                </a:lnTo>
                <a:lnTo>
                  <a:pt x="206" y="36"/>
                </a:lnTo>
                <a:lnTo>
                  <a:pt x="206" y="42"/>
                </a:lnTo>
                <a:lnTo>
                  <a:pt x="204" y="46"/>
                </a:lnTo>
                <a:lnTo>
                  <a:pt x="188" y="56"/>
                </a:lnTo>
                <a:lnTo>
                  <a:pt x="171" y="64"/>
                </a:lnTo>
                <a:lnTo>
                  <a:pt x="167" y="68"/>
                </a:lnTo>
                <a:lnTo>
                  <a:pt x="149" y="94"/>
                </a:lnTo>
                <a:lnTo>
                  <a:pt x="147" y="98"/>
                </a:lnTo>
                <a:lnTo>
                  <a:pt x="151" y="106"/>
                </a:lnTo>
                <a:lnTo>
                  <a:pt x="157" y="112"/>
                </a:lnTo>
                <a:lnTo>
                  <a:pt x="155" y="114"/>
                </a:lnTo>
                <a:lnTo>
                  <a:pt x="147" y="122"/>
                </a:lnTo>
                <a:lnTo>
                  <a:pt x="141" y="132"/>
                </a:lnTo>
                <a:lnTo>
                  <a:pt x="141" y="136"/>
                </a:lnTo>
                <a:lnTo>
                  <a:pt x="131" y="138"/>
                </a:lnTo>
                <a:lnTo>
                  <a:pt x="125" y="144"/>
                </a:lnTo>
                <a:lnTo>
                  <a:pt x="120" y="154"/>
                </a:lnTo>
                <a:lnTo>
                  <a:pt x="82" y="156"/>
                </a:lnTo>
                <a:lnTo>
                  <a:pt x="78" y="160"/>
                </a:lnTo>
                <a:lnTo>
                  <a:pt x="71" y="162"/>
                </a:lnTo>
                <a:lnTo>
                  <a:pt x="63" y="168"/>
                </a:lnTo>
                <a:lnTo>
                  <a:pt x="55" y="164"/>
                </a:lnTo>
                <a:lnTo>
                  <a:pt x="49" y="150"/>
                </a:lnTo>
                <a:lnTo>
                  <a:pt x="45" y="148"/>
                </a:lnTo>
                <a:lnTo>
                  <a:pt x="39" y="144"/>
                </a:lnTo>
                <a:lnTo>
                  <a:pt x="31" y="14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699" name="Freeform 93"/>
          <p:cNvSpPr>
            <a:spLocks/>
          </p:cNvSpPr>
          <p:nvPr/>
        </p:nvSpPr>
        <p:spPr bwMode="auto">
          <a:xfrm>
            <a:off x="4329883" y="2025907"/>
            <a:ext cx="341292" cy="264878"/>
          </a:xfrm>
          <a:custGeom>
            <a:avLst/>
            <a:gdLst>
              <a:gd name="T0" fmla="*/ 108 w 210"/>
              <a:gd name="T1" fmla="*/ 4 h 214"/>
              <a:gd name="T2" fmla="*/ 106 w 210"/>
              <a:gd name="T3" fmla="*/ 22 h 214"/>
              <a:gd name="T4" fmla="*/ 83 w 210"/>
              <a:gd name="T5" fmla="*/ 36 h 214"/>
              <a:gd name="T6" fmla="*/ 87 w 210"/>
              <a:gd name="T7" fmla="*/ 44 h 214"/>
              <a:gd name="T8" fmla="*/ 61 w 210"/>
              <a:gd name="T9" fmla="*/ 44 h 214"/>
              <a:gd name="T10" fmla="*/ 59 w 210"/>
              <a:gd name="T11" fmla="*/ 38 h 214"/>
              <a:gd name="T12" fmla="*/ 53 w 210"/>
              <a:gd name="T13" fmla="*/ 62 h 214"/>
              <a:gd name="T14" fmla="*/ 55 w 210"/>
              <a:gd name="T15" fmla="*/ 64 h 214"/>
              <a:gd name="T16" fmla="*/ 36 w 210"/>
              <a:gd name="T17" fmla="*/ 66 h 214"/>
              <a:gd name="T18" fmla="*/ 22 w 210"/>
              <a:gd name="T19" fmla="*/ 58 h 214"/>
              <a:gd name="T20" fmla="*/ 2 w 210"/>
              <a:gd name="T21" fmla="*/ 66 h 214"/>
              <a:gd name="T22" fmla="*/ 6 w 210"/>
              <a:gd name="T23" fmla="*/ 70 h 214"/>
              <a:gd name="T24" fmla="*/ 6 w 210"/>
              <a:gd name="T25" fmla="*/ 76 h 214"/>
              <a:gd name="T26" fmla="*/ 8 w 210"/>
              <a:gd name="T27" fmla="*/ 84 h 214"/>
              <a:gd name="T28" fmla="*/ 26 w 210"/>
              <a:gd name="T29" fmla="*/ 90 h 214"/>
              <a:gd name="T30" fmla="*/ 38 w 210"/>
              <a:gd name="T31" fmla="*/ 98 h 214"/>
              <a:gd name="T32" fmla="*/ 44 w 210"/>
              <a:gd name="T33" fmla="*/ 100 h 214"/>
              <a:gd name="T34" fmla="*/ 50 w 210"/>
              <a:gd name="T35" fmla="*/ 116 h 214"/>
              <a:gd name="T36" fmla="*/ 63 w 210"/>
              <a:gd name="T37" fmla="*/ 132 h 214"/>
              <a:gd name="T38" fmla="*/ 67 w 210"/>
              <a:gd name="T39" fmla="*/ 142 h 214"/>
              <a:gd name="T40" fmla="*/ 63 w 210"/>
              <a:gd name="T41" fmla="*/ 140 h 214"/>
              <a:gd name="T42" fmla="*/ 63 w 210"/>
              <a:gd name="T43" fmla="*/ 162 h 214"/>
              <a:gd name="T44" fmla="*/ 57 w 210"/>
              <a:gd name="T45" fmla="*/ 186 h 214"/>
              <a:gd name="T46" fmla="*/ 50 w 210"/>
              <a:gd name="T47" fmla="*/ 192 h 214"/>
              <a:gd name="T48" fmla="*/ 67 w 210"/>
              <a:gd name="T49" fmla="*/ 204 h 214"/>
              <a:gd name="T50" fmla="*/ 95 w 210"/>
              <a:gd name="T51" fmla="*/ 206 h 214"/>
              <a:gd name="T52" fmla="*/ 104 w 210"/>
              <a:gd name="T53" fmla="*/ 208 h 214"/>
              <a:gd name="T54" fmla="*/ 112 w 210"/>
              <a:gd name="T55" fmla="*/ 214 h 214"/>
              <a:gd name="T56" fmla="*/ 130 w 210"/>
              <a:gd name="T57" fmla="*/ 204 h 214"/>
              <a:gd name="T58" fmla="*/ 146 w 210"/>
              <a:gd name="T59" fmla="*/ 188 h 214"/>
              <a:gd name="T60" fmla="*/ 163 w 210"/>
              <a:gd name="T61" fmla="*/ 190 h 214"/>
              <a:gd name="T62" fmla="*/ 187 w 210"/>
              <a:gd name="T63" fmla="*/ 194 h 214"/>
              <a:gd name="T64" fmla="*/ 202 w 210"/>
              <a:gd name="T65" fmla="*/ 180 h 214"/>
              <a:gd name="T66" fmla="*/ 195 w 210"/>
              <a:gd name="T67" fmla="*/ 172 h 214"/>
              <a:gd name="T68" fmla="*/ 191 w 210"/>
              <a:gd name="T69" fmla="*/ 156 h 214"/>
              <a:gd name="T70" fmla="*/ 189 w 210"/>
              <a:gd name="T71" fmla="*/ 150 h 214"/>
              <a:gd name="T72" fmla="*/ 189 w 210"/>
              <a:gd name="T73" fmla="*/ 134 h 214"/>
              <a:gd name="T74" fmla="*/ 193 w 210"/>
              <a:gd name="T75" fmla="*/ 128 h 214"/>
              <a:gd name="T76" fmla="*/ 189 w 210"/>
              <a:gd name="T77" fmla="*/ 120 h 214"/>
              <a:gd name="T78" fmla="*/ 177 w 210"/>
              <a:gd name="T79" fmla="*/ 126 h 214"/>
              <a:gd name="T80" fmla="*/ 185 w 210"/>
              <a:gd name="T81" fmla="*/ 102 h 214"/>
              <a:gd name="T82" fmla="*/ 191 w 210"/>
              <a:gd name="T83" fmla="*/ 94 h 214"/>
              <a:gd name="T84" fmla="*/ 202 w 210"/>
              <a:gd name="T85" fmla="*/ 88 h 214"/>
              <a:gd name="T86" fmla="*/ 204 w 210"/>
              <a:gd name="T87" fmla="*/ 66 h 214"/>
              <a:gd name="T88" fmla="*/ 189 w 210"/>
              <a:gd name="T89" fmla="*/ 48 h 214"/>
              <a:gd name="T90" fmla="*/ 171 w 210"/>
              <a:gd name="T91" fmla="*/ 38 h 214"/>
              <a:gd name="T92" fmla="*/ 159 w 210"/>
              <a:gd name="T93" fmla="*/ 34 h 214"/>
              <a:gd name="T94" fmla="*/ 153 w 210"/>
              <a:gd name="T95" fmla="*/ 30 h 214"/>
              <a:gd name="T96" fmla="*/ 146 w 210"/>
              <a:gd name="T97" fmla="*/ 18 h 214"/>
              <a:gd name="T98" fmla="*/ 132 w 210"/>
              <a:gd name="T99" fmla="*/ 8 h 214"/>
              <a:gd name="T100" fmla="*/ 124 w 210"/>
              <a:gd name="T101" fmla="*/ 0 h 2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10"/>
              <a:gd name="T154" fmla="*/ 0 h 214"/>
              <a:gd name="T155" fmla="*/ 210 w 210"/>
              <a:gd name="T156" fmla="*/ 214 h 21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10" h="214">
                <a:moveTo>
                  <a:pt x="124" y="0"/>
                </a:moveTo>
                <a:lnTo>
                  <a:pt x="108" y="4"/>
                </a:lnTo>
                <a:lnTo>
                  <a:pt x="106" y="10"/>
                </a:lnTo>
                <a:lnTo>
                  <a:pt x="106" y="22"/>
                </a:lnTo>
                <a:lnTo>
                  <a:pt x="99" y="30"/>
                </a:lnTo>
                <a:lnTo>
                  <a:pt x="83" y="36"/>
                </a:lnTo>
                <a:lnTo>
                  <a:pt x="83" y="42"/>
                </a:lnTo>
                <a:lnTo>
                  <a:pt x="87" y="44"/>
                </a:lnTo>
                <a:lnTo>
                  <a:pt x="75" y="46"/>
                </a:lnTo>
                <a:lnTo>
                  <a:pt x="61" y="44"/>
                </a:lnTo>
                <a:lnTo>
                  <a:pt x="57" y="40"/>
                </a:lnTo>
                <a:lnTo>
                  <a:pt x="59" y="38"/>
                </a:lnTo>
                <a:lnTo>
                  <a:pt x="48" y="36"/>
                </a:lnTo>
                <a:lnTo>
                  <a:pt x="53" y="62"/>
                </a:lnTo>
                <a:lnTo>
                  <a:pt x="55" y="62"/>
                </a:lnTo>
                <a:lnTo>
                  <a:pt x="55" y="64"/>
                </a:lnTo>
                <a:lnTo>
                  <a:pt x="50" y="62"/>
                </a:lnTo>
                <a:lnTo>
                  <a:pt x="36" y="66"/>
                </a:lnTo>
                <a:lnTo>
                  <a:pt x="30" y="58"/>
                </a:lnTo>
                <a:lnTo>
                  <a:pt x="22" y="58"/>
                </a:lnTo>
                <a:lnTo>
                  <a:pt x="20" y="62"/>
                </a:lnTo>
                <a:lnTo>
                  <a:pt x="2" y="66"/>
                </a:lnTo>
                <a:lnTo>
                  <a:pt x="0" y="72"/>
                </a:lnTo>
                <a:lnTo>
                  <a:pt x="6" y="70"/>
                </a:lnTo>
                <a:lnTo>
                  <a:pt x="4" y="74"/>
                </a:lnTo>
                <a:lnTo>
                  <a:pt x="6" y="76"/>
                </a:lnTo>
                <a:lnTo>
                  <a:pt x="2" y="78"/>
                </a:lnTo>
                <a:lnTo>
                  <a:pt x="8" y="84"/>
                </a:lnTo>
                <a:lnTo>
                  <a:pt x="14" y="84"/>
                </a:lnTo>
                <a:lnTo>
                  <a:pt x="26" y="90"/>
                </a:lnTo>
                <a:lnTo>
                  <a:pt x="38" y="92"/>
                </a:lnTo>
                <a:lnTo>
                  <a:pt x="38" y="98"/>
                </a:lnTo>
                <a:lnTo>
                  <a:pt x="51" y="98"/>
                </a:lnTo>
                <a:lnTo>
                  <a:pt x="44" y="100"/>
                </a:lnTo>
                <a:lnTo>
                  <a:pt x="46" y="108"/>
                </a:lnTo>
                <a:lnTo>
                  <a:pt x="50" y="116"/>
                </a:lnTo>
                <a:lnTo>
                  <a:pt x="61" y="122"/>
                </a:lnTo>
                <a:lnTo>
                  <a:pt x="63" y="132"/>
                </a:lnTo>
                <a:lnTo>
                  <a:pt x="61" y="134"/>
                </a:lnTo>
                <a:lnTo>
                  <a:pt x="67" y="142"/>
                </a:lnTo>
                <a:lnTo>
                  <a:pt x="69" y="146"/>
                </a:lnTo>
                <a:lnTo>
                  <a:pt x="63" y="140"/>
                </a:lnTo>
                <a:lnTo>
                  <a:pt x="61" y="158"/>
                </a:lnTo>
                <a:lnTo>
                  <a:pt x="63" y="162"/>
                </a:lnTo>
                <a:lnTo>
                  <a:pt x="59" y="168"/>
                </a:lnTo>
                <a:lnTo>
                  <a:pt x="57" y="186"/>
                </a:lnTo>
                <a:lnTo>
                  <a:pt x="55" y="190"/>
                </a:lnTo>
                <a:lnTo>
                  <a:pt x="50" y="192"/>
                </a:lnTo>
                <a:lnTo>
                  <a:pt x="55" y="198"/>
                </a:lnTo>
                <a:lnTo>
                  <a:pt x="67" y="204"/>
                </a:lnTo>
                <a:lnTo>
                  <a:pt x="87" y="208"/>
                </a:lnTo>
                <a:lnTo>
                  <a:pt x="95" y="206"/>
                </a:lnTo>
                <a:lnTo>
                  <a:pt x="100" y="210"/>
                </a:lnTo>
                <a:lnTo>
                  <a:pt x="104" y="208"/>
                </a:lnTo>
                <a:lnTo>
                  <a:pt x="106" y="212"/>
                </a:lnTo>
                <a:lnTo>
                  <a:pt x="112" y="214"/>
                </a:lnTo>
                <a:lnTo>
                  <a:pt x="130" y="214"/>
                </a:lnTo>
                <a:lnTo>
                  <a:pt x="130" y="204"/>
                </a:lnTo>
                <a:lnTo>
                  <a:pt x="132" y="196"/>
                </a:lnTo>
                <a:lnTo>
                  <a:pt x="146" y="188"/>
                </a:lnTo>
                <a:lnTo>
                  <a:pt x="155" y="192"/>
                </a:lnTo>
                <a:lnTo>
                  <a:pt x="163" y="190"/>
                </a:lnTo>
                <a:lnTo>
                  <a:pt x="179" y="198"/>
                </a:lnTo>
                <a:lnTo>
                  <a:pt x="187" y="194"/>
                </a:lnTo>
                <a:lnTo>
                  <a:pt x="197" y="184"/>
                </a:lnTo>
                <a:lnTo>
                  <a:pt x="202" y="180"/>
                </a:lnTo>
                <a:lnTo>
                  <a:pt x="202" y="172"/>
                </a:lnTo>
                <a:lnTo>
                  <a:pt x="195" y="172"/>
                </a:lnTo>
                <a:lnTo>
                  <a:pt x="191" y="166"/>
                </a:lnTo>
                <a:lnTo>
                  <a:pt x="191" y="156"/>
                </a:lnTo>
                <a:lnTo>
                  <a:pt x="189" y="154"/>
                </a:lnTo>
                <a:lnTo>
                  <a:pt x="189" y="150"/>
                </a:lnTo>
                <a:lnTo>
                  <a:pt x="195" y="146"/>
                </a:lnTo>
                <a:lnTo>
                  <a:pt x="189" y="134"/>
                </a:lnTo>
                <a:lnTo>
                  <a:pt x="193" y="132"/>
                </a:lnTo>
                <a:lnTo>
                  <a:pt x="193" y="128"/>
                </a:lnTo>
                <a:lnTo>
                  <a:pt x="189" y="128"/>
                </a:lnTo>
                <a:lnTo>
                  <a:pt x="189" y="120"/>
                </a:lnTo>
                <a:lnTo>
                  <a:pt x="183" y="118"/>
                </a:lnTo>
                <a:lnTo>
                  <a:pt x="177" y="126"/>
                </a:lnTo>
                <a:lnTo>
                  <a:pt x="177" y="118"/>
                </a:lnTo>
                <a:lnTo>
                  <a:pt x="185" y="102"/>
                </a:lnTo>
                <a:lnTo>
                  <a:pt x="193" y="96"/>
                </a:lnTo>
                <a:lnTo>
                  <a:pt x="191" y="94"/>
                </a:lnTo>
                <a:lnTo>
                  <a:pt x="193" y="92"/>
                </a:lnTo>
                <a:lnTo>
                  <a:pt x="202" y="88"/>
                </a:lnTo>
                <a:lnTo>
                  <a:pt x="201" y="76"/>
                </a:lnTo>
                <a:lnTo>
                  <a:pt x="204" y="66"/>
                </a:lnTo>
                <a:lnTo>
                  <a:pt x="210" y="54"/>
                </a:lnTo>
                <a:lnTo>
                  <a:pt x="189" y="48"/>
                </a:lnTo>
                <a:lnTo>
                  <a:pt x="181" y="40"/>
                </a:lnTo>
                <a:lnTo>
                  <a:pt x="171" y="38"/>
                </a:lnTo>
                <a:lnTo>
                  <a:pt x="165" y="38"/>
                </a:lnTo>
                <a:lnTo>
                  <a:pt x="159" y="34"/>
                </a:lnTo>
                <a:lnTo>
                  <a:pt x="159" y="24"/>
                </a:lnTo>
                <a:lnTo>
                  <a:pt x="153" y="30"/>
                </a:lnTo>
                <a:lnTo>
                  <a:pt x="148" y="28"/>
                </a:lnTo>
                <a:lnTo>
                  <a:pt x="146" y="18"/>
                </a:lnTo>
                <a:lnTo>
                  <a:pt x="134" y="14"/>
                </a:lnTo>
                <a:lnTo>
                  <a:pt x="132" y="8"/>
                </a:lnTo>
                <a:lnTo>
                  <a:pt x="124" y="8"/>
                </a:lnTo>
                <a:lnTo>
                  <a:pt x="124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700" name="Freeform 94"/>
          <p:cNvSpPr>
            <a:spLocks/>
          </p:cNvSpPr>
          <p:nvPr/>
        </p:nvSpPr>
        <p:spPr bwMode="auto">
          <a:xfrm>
            <a:off x="4205312" y="2297717"/>
            <a:ext cx="87030" cy="135906"/>
          </a:xfrm>
          <a:custGeom>
            <a:avLst/>
            <a:gdLst>
              <a:gd name="T0" fmla="*/ 10 w 53"/>
              <a:gd name="T1" fmla="*/ 6 h 110"/>
              <a:gd name="T2" fmla="*/ 14 w 53"/>
              <a:gd name="T3" fmla="*/ 4 h 110"/>
              <a:gd name="T4" fmla="*/ 22 w 53"/>
              <a:gd name="T5" fmla="*/ 0 h 110"/>
              <a:gd name="T6" fmla="*/ 22 w 53"/>
              <a:gd name="T7" fmla="*/ 4 h 110"/>
              <a:gd name="T8" fmla="*/ 24 w 53"/>
              <a:gd name="T9" fmla="*/ 6 h 110"/>
              <a:gd name="T10" fmla="*/ 49 w 53"/>
              <a:gd name="T11" fmla="*/ 6 h 110"/>
              <a:gd name="T12" fmla="*/ 53 w 53"/>
              <a:gd name="T13" fmla="*/ 10 h 110"/>
              <a:gd name="T14" fmla="*/ 51 w 53"/>
              <a:gd name="T15" fmla="*/ 18 h 110"/>
              <a:gd name="T16" fmla="*/ 45 w 53"/>
              <a:gd name="T17" fmla="*/ 24 h 110"/>
              <a:gd name="T18" fmla="*/ 41 w 53"/>
              <a:gd name="T19" fmla="*/ 40 h 110"/>
              <a:gd name="T20" fmla="*/ 43 w 53"/>
              <a:gd name="T21" fmla="*/ 48 h 110"/>
              <a:gd name="T22" fmla="*/ 35 w 53"/>
              <a:gd name="T23" fmla="*/ 56 h 110"/>
              <a:gd name="T24" fmla="*/ 39 w 53"/>
              <a:gd name="T25" fmla="*/ 68 h 110"/>
              <a:gd name="T26" fmla="*/ 35 w 53"/>
              <a:gd name="T27" fmla="*/ 78 h 110"/>
              <a:gd name="T28" fmla="*/ 41 w 53"/>
              <a:gd name="T29" fmla="*/ 88 h 110"/>
              <a:gd name="T30" fmla="*/ 33 w 53"/>
              <a:gd name="T31" fmla="*/ 98 h 110"/>
              <a:gd name="T32" fmla="*/ 33 w 53"/>
              <a:gd name="T33" fmla="*/ 106 h 110"/>
              <a:gd name="T34" fmla="*/ 25 w 53"/>
              <a:gd name="T35" fmla="*/ 110 h 110"/>
              <a:gd name="T36" fmla="*/ 10 w 53"/>
              <a:gd name="T37" fmla="*/ 110 h 110"/>
              <a:gd name="T38" fmla="*/ 12 w 53"/>
              <a:gd name="T39" fmla="*/ 78 h 110"/>
              <a:gd name="T40" fmla="*/ 6 w 53"/>
              <a:gd name="T41" fmla="*/ 80 h 110"/>
              <a:gd name="T42" fmla="*/ 2 w 53"/>
              <a:gd name="T43" fmla="*/ 76 h 110"/>
              <a:gd name="T44" fmla="*/ 0 w 53"/>
              <a:gd name="T45" fmla="*/ 74 h 110"/>
              <a:gd name="T46" fmla="*/ 2 w 53"/>
              <a:gd name="T47" fmla="*/ 62 h 110"/>
              <a:gd name="T48" fmla="*/ 8 w 53"/>
              <a:gd name="T49" fmla="*/ 48 h 110"/>
              <a:gd name="T50" fmla="*/ 12 w 53"/>
              <a:gd name="T51" fmla="*/ 26 h 110"/>
              <a:gd name="T52" fmla="*/ 10 w 53"/>
              <a:gd name="T53" fmla="*/ 6 h 11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3"/>
              <a:gd name="T82" fmla="*/ 0 h 110"/>
              <a:gd name="T83" fmla="*/ 53 w 53"/>
              <a:gd name="T84" fmla="*/ 110 h 11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3" h="110">
                <a:moveTo>
                  <a:pt x="10" y="6"/>
                </a:moveTo>
                <a:lnTo>
                  <a:pt x="14" y="4"/>
                </a:lnTo>
                <a:lnTo>
                  <a:pt x="22" y="0"/>
                </a:lnTo>
                <a:lnTo>
                  <a:pt x="22" y="4"/>
                </a:lnTo>
                <a:lnTo>
                  <a:pt x="24" y="6"/>
                </a:lnTo>
                <a:lnTo>
                  <a:pt x="49" y="6"/>
                </a:lnTo>
                <a:lnTo>
                  <a:pt x="53" y="10"/>
                </a:lnTo>
                <a:lnTo>
                  <a:pt x="51" y="18"/>
                </a:lnTo>
                <a:lnTo>
                  <a:pt x="45" y="24"/>
                </a:lnTo>
                <a:lnTo>
                  <a:pt x="41" y="40"/>
                </a:lnTo>
                <a:lnTo>
                  <a:pt x="43" y="48"/>
                </a:lnTo>
                <a:lnTo>
                  <a:pt x="35" y="56"/>
                </a:lnTo>
                <a:lnTo>
                  <a:pt x="39" y="68"/>
                </a:lnTo>
                <a:lnTo>
                  <a:pt x="35" y="78"/>
                </a:lnTo>
                <a:lnTo>
                  <a:pt x="41" y="88"/>
                </a:lnTo>
                <a:lnTo>
                  <a:pt x="33" y="98"/>
                </a:lnTo>
                <a:lnTo>
                  <a:pt x="33" y="106"/>
                </a:lnTo>
                <a:lnTo>
                  <a:pt x="25" y="110"/>
                </a:lnTo>
                <a:lnTo>
                  <a:pt x="10" y="110"/>
                </a:lnTo>
                <a:lnTo>
                  <a:pt x="12" y="78"/>
                </a:lnTo>
                <a:lnTo>
                  <a:pt x="6" y="80"/>
                </a:lnTo>
                <a:lnTo>
                  <a:pt x="2" y="76"/>
                </a:lnTo>
                <a:lnTo>
                  <a:pt x="0" y="74"/>
                </a:lnTo>
                <a:lnTo>
                  <a:pt x="2" y="62"/>
                </a:lnTo>
                <a:lnTo>
                  <a:pt x="8" y="48"/>
                </a:lnTo>
                <a:lnTo>
                  <a:pt x="12" y="26"/>
                </a:lnTo>
                <a:lnTo>
                  <a:pt x="10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1" name="Freeform 95"/>
          <p:cNvSpPr>
            <a:spLocks/>
          </p:cNvSpPr>
          <p:nvPr/>
        </p:nvSpPr>
        <p:spPr bwMode="auto">
          <a:xfrm>
            <a:off x="4608036" y="2056416"/>
            <a:ext cx="17064" cy="19415"/>
          </a:xfrm>
          <a:custGeom>
            <a:avLst/>
            <a:gdLst>
              <a:gd name="T0" fmla="*/ 10 w 10"/>
              <a:gd name="T1" fmla="*/ 16 h 16"/>
              <a:gd name="T2" fmla="*/ 10 w 10"/>
              <a:gd name="T3" fmla="*/ 10 h 16"/>
              <a:gd name="T4" fmla="*/ 8 w 10"/>
              <a:gd name="T5" fmla="*/ 6 h 16"/>
              <a:gd name="T6" fmla="*/ 8 w 10"/>
              <a:gd name="T7" fmla="*/ 2 h 16"/>
              <a:gd name="T8" fmla="*/ 6 w 10"/>
              <a:gd name="T9" fmla="*/ 0 h 16"/>
              <a:gd name="T10" fmla="*/ 2 w 10"/>
              <a:gd name="T11" fmla="*/ 2 h 16"/>
              <a:gd name="T12" fmla="*/ 0 w 10"/>
              <a:gd name="T13" fmla="*/ 6 h 16"/>
              <a:gd name="T14" fmla="*/ 0 w 10"/>
              <a:gd name="T15" fmla="*/ 14 h 16"/>
              <a:gd name="T16" fmla="*/ 10 w 10"/>
              <a:gd name="T17" fmla="*/ 16 h 1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"/>
              <a:gd name="T28" fmla="*/ 0 h 16"/>
              <a:gd name="T29" fmla="*/ 10 w 10"/>
              <a:gd name="T30" fmla="*/ 16 h 1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" h="16">
                <a:moveTo>
                  <a:pt x="10" y="16"/>
                </a:moveTo>
                <a:lnTo>
                  <a:pt x="10" y="10"/>
                </a:lnTo>
                <a:lnTo>
                  <a:pt x="8" y="6"/>
                </a:lnTo>
                <a:lnTo>
                  <a:pt x="8" y="2"/>
                </a:lnTo>
                <a:lnTo>
                  <a:pt x="6" y="0"/>
                </a:lnTo>
                <a:lnTo>
                  <a:pt x="2" y="2"/>
                </a:lnTo>
                <a:lnTo>
                  <a:pt x="0" y="6"/>
                </a:lnTo>
                <a:lnTo>
                  <a:pt x="0" y="14"/>
                </a:lnTo>
                <a:lnTo>
                  <a:pt x="10" y="1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2" name="Freeform 96"/>
          <p:cNvSpPr>
            <a:spLocks/>
          </p:cNvSpPr>
          <p:nvPr/>
        </p:nvSpPr>
        <p:spPr bwMode="auto">
          <a:xfrm>
            <a:off x="4618276" y="2135461"/>
            <a:ext cx="119453" cy="54086"/>
          </a:xfrm>
          <a:custGeom>
            <a:avLst/>
            <a:gdLst>
              <a:gd name="T0" fmla="*/ 73 w 73"/>
              <a:gd name="T1" fmla="*/ 20 h 44"/>
              <a:gd name="T2" fmla="*/ 61 w 73"/>
              <a:gd name="T3" fmla="*/ 16 h 44"/>
              <a:gd name="T4" fmla="*/ 57 w 73"/>
              <a:gd name="T5" fmla="*/ 12 h 44"/>
              <a:gd name="T6" fmla="*/ 59 w 73"/>
              <a:gd name="T7" fmla="*/ 6 h 44"/>
              <a:gd name="T8" fmla="*/ 57 w 73"/>
              <a:gd name="T9" fmla="*/ 4 h 44"/>
              <a:gd name="T10" fmla="*/ 45 w 73"/>
              <a:gd name="T11" fmla="*/ 0 h 44"/>
              <a:gd name="T12" fmla="*/ 27 w 73"/>
              <a:gd name="T13" fmla="*/ 2 h 44"/>
              <a:gd name="T14" fmla="*/ 25 w 73"/>
              <a:gd name="T15" fmla="*/ 0 h 44"/>
              <a:gd name="T16" fmla="*/ 16 w 73"/>
              <a:gd name="T17" fmla="*/ 4 h 44"/>
              <a:gd name="T18" fmla="*/ 14 w 73"/>
              <a:gd name="T19" fmla="*/ 6 h 44"/>
              <a:gd name="T20" fmla="*/ 16 w 73"/>
              <a:gd name="T21" fmla="*/ 8 h 44"/>
              <a:gd name="T22" fmla="*/ 8 w 73"/>
              <a:gd name="T23" fmla="*/ 14 h 44"/>
              <a:gd name="T24" fmla="*/ 0 w 73"/>
              <a:gd name="T25" fmla="*/ 30 h 44"/>
              <a:gd name="T26" fmla="*/ 0 w 73"/>
              <a:gd name="T27" fmla="*/ 38 h 44"/>
              <a:gd name="T28" fmla="*/ 6 w 73"/>
              <a:gd name="T29" fmla="*/ 30 h 44"/>
              <a:gd name="T30" fmla="*/ 12 w 73"/>
              <a:gd name="T31" fmla="*/ 32 h 44"/>
              <a:gd name="T32" fmla="*/ 12 w 73"/>
              <a:gd name="T33" fmla="*/ 40 h 44"/>
              <a:gd name="T34" fmla="*/ 16 w 73"/>
              <a:gd name="T35" fmla="*/ 40 h 44"/>
              <a:gd name="T36" fmla="*/ 16 w 73"/>
              <a:gd name="T37" fmla="*/ 44 h 44"/>
              <a:gd name="T38" fmla="*/ 29 w 73"/>
              <a:gd name="T39" fmla="*/ 42 h 44"/>
              <a:gd name="T40" fmla="*/ 39 w 73"/>
              <a:gd name="T41" fmla="*/ 30 h 44"/>
              <a:gd name="T42" fmla="*/ 41 w 73"/>
              <a:gd name="T43" fmla="*/ 36 h 44"/>
              <a:gd name="T44" fmla="*/ 49 w 73"/>
              <a:gd name="T45" fmla="*/ 42 h 44"/>
              <a:gd name="T46" fmla="*/ 53 w 73"/>
              <a:gd name="T47" fmla="*/ 30 h 44"/>
              <a:gd name="T48" fmla="*/ 67 w 73"/>
              <a:gd name="T49" fmla="*/ 34 h 44"/>
              <a:gd name="T50" fmla="*/ 67 w 73"/>
              <a:gd name="T51" fmla="*/ 26 h 44"/>
              <a:gd name="T52" fmla="*/ 73 w 73"/>
              <a:gd name="T53" fmla="*/ 24 h 44"/>
              <a:gd name="T54" fmla="*/ 73 w 73"/>
              <a:gd name="T55" fmla="*/ 20 h 4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73"/>
              <a:gd name="T85" fmla="*/ 0 h 44"/>
              <a:gd name="T86" fmla="*/ 73 w 73"/>
              <a:gd name="T87" fmla="*/ 44 h 44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73" h="44">
                <a:moveTo>
                  <a:pt x="73" y="20"/>
                </a:moveTo>
                <a:lnTo>
                  <a:pt x="61" y="16"/>
                </a:lnTo>
                <a:lnTo>
                  <a:pt x="57" y="12"/>
                </a:lnTo>
                <a:lnTo>
                  <a:pt x="59" y="6"/>
                </a:lnTo>
                <a:lnTo>
                  <a:pt x="57" y="4"/>
                </a:lnTo>
                <a:lnTo>
                  <a:pt x="45" y="0"/>
                </a:lnTo>
                <a:lnTo>
                  <a:pt x="27" y="2"/>
                </a:lnTo>
                <a:lnTo>
                  <a:pt x="25" y="0"/>
                </a:lnTo>
                <a:lnTo>
                  <a:pt x="16" y="4"/>
                </a:lnTo>
                <a:lnTo>
                  <a:pt x="14" y="6"/>
                </a:lnTo>
                <a:lnTo>
                  <a:pt x="16" y="8"/>
                </a:lnTo>
                <a:lnTo>
                  <a:pt x="8" y="14"/>
                </a:lnTo>
                <a:lnTo>
                  <a:pt x="0" y="30"/>
                </a:lnTo>
                <a:lnTo>
                  <a:pt x="0" y="38"/>
                </a:lnTo>
                <a:lnTo>
                  <a:pt x="6" y="30"/>
                </a:lnTo>
                <a:lnTo>
                  <a:pt x="12" y="32"/>
                </a:lnTo>
                <a:lnTo>
                  <a:pt x="12" y="40"/>
                </a:lnTo>
                <a:lnTo>
                  <a:pt x="16" y="40"/>
                </a:lnTo>
                <a:lnTo>
                  <a:pt x="16" y="44"/>
                </a:lnTo>
                <a:lnTo>
                  <a:pt x="29" y="42"/>
                </a:lnTo>
                <a:lnTo>
                  <a:pt x="39" y="30"/>
                </a:lnTo>
                <a:lnTo>
                  <a:pt x="41" y="36"/>
                </a:lnTo>
                <a:lnTo>
                  <a:pt x="49" y="42"/>
                </a:lnTo>
                <a:lnTo>
                  <a:pt x="53" y="30"/>
                </a:lnTo>
                <a:lnTo>
                  <a:pt x="67" y="34"/>
                </a:lnTo>
                <a:lnTo>
                  <a:pt x="67" y="26"/>
                </a:lnTo>
                <a:lnTo>
                  <a:pt x="73" y="24"/>
                </a:lnTo>
                <a:lnTo>
                  <a:pt x="73" y="2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703" name="Freeform 97"/>
          <p:cNvSpPr>
            <a:spLocks/>
          </p:cNvSpPr>
          <p:nvPr/>
        </p:nvSpPr>
        <p:spPr bwMode="auto">
          <a:xfrm>
            <a:off x="4531250" y="2014811"/>
            <a:ext cx="93855" cy="58245"/>
          </a:xfrm>
          <a:custGeom>
            <a:avLst/>
            <a:gdLst>
              <a:gd name="T0" fmla="*/ 35 w 57"/>
              <a:gd name="T1" fmla="*/ 44 h 48"/>
              <a:gd name="T2" fmla="*/ 35 w 57"/>
              <a:gd name="T3" fmla="*/ 34 h 48"/>
              <a:gd name="T4" fmla="*/ 29 w 57"/>
              <a:gd name="T5" fmla="*/ 40 h 48"/>
              <a:gd name="T6" fmla="*/ 24 w 57"/>
              <a:gd name="T7" fmla="*/ 38 h 48"/>
              <a:gd name="T8" fmla="*/ 22 w 57"/>
              <a:gd name="T9" fmla="*/ 28 h 48"/>
              <a:gd name="T10" fmla="*/ 10 w 57"/>
              <a:gd name="T11" fmla="*/ 24 h 48"/>
              <a:gd name="T12" fmla="*/ 8 w 57"/>
              <a:gd name="T13" fmla="*/ 18 h 48"/>
              <a:gd name="T14" fmla="*/ 0 w 57"/>
              <a:gd name="T15" fmla="*/ 18 h 48"/>
              <a:gd name="T16" fmla="*/ 0 w 57"/>
              <a:gd name="T17" fmla="*/ 10 h 48"/>
              <a:gd name="T18" fmla="*/ 12 w 57"/>
              <a:gd name="T19" fmla="*/ 2 h 48"/>
              <a:gd name="T20" fmla="*/ 18 w 57"/>
              <a:gd name="T21" fmla="*/ 6 h 48"/>
              <a:gd name="T22" fmla="*/ 31 w 57"/>
              <a:gd name="T23" fmla="*/ 0 h 48"/>
              <a:gd name="T24" fmla="*/ 37 w 57"/>
              <a:gd name="T25" fmla="*/ 2 h 48"/>
              <a:gd name="T26" fmla="*/ 47 w 57"/>
              <a:gd name="T27" fmla="*/ 6 h 48"/>
              <a:gd name="T28" fmla="*/ 47 w 57"/>
              <a:gd name="T29" fmla="*/ 16 h 48"/>
              <a:gd name="T30" fmla="*/ 53 w 57"/>
              <a:gd name="T31" fmla="*/ 18 h 48"/>
              <a:gd name="T32" fmla="*/ 57 w 57"/>
              <a:gd name="T33" fmla="*/ 26 h 48"/>
              <a:gd name="T34" fmla="*/ 53 w 57"/>
              <a:gd name="T35" fmla="*/ 34 h 48"/>
              <a:gd name="T36" fmla="*/ 49 w 57"/>
              <a:gd name="T37" fmla="*/ 36 h 48"/>
              <a:gd name="T38" fmla="*/ 47 w 57"/>
              <a:gd name="T39" fmla="*/ 40 h 48"/>
              <a:gd name="T40" fmla="*/ 47 w 57"/>
              <a:gd name="T41" fmla="*/ 48 h 48"/>
              <a:gd name="T42" fmla="*/ 41 w 57"/>
              <a:gd name="T43" fmla="*/ 48 h 48"/>
              <a:gd name="T44" fmla="*/ 35 w 57"/>
              <a:gd name="T45" fmla="*/ 44 h 4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7"/>
              <a:gd name="T70" fmla="*/ 0 h 48"/>
              <a:gd name="T71" fmla="*/ 57 w 57"/>
              <a:gd name="T72" fmla="*/ 48 h 4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7" h="48">
                <a:moveTo>
                  <a:pt x="35" y="44"/>
                </a:moveTo>
                <a:lnTo>
                  <a:pt x="35" y="34"/>
                </a:lnTo>
                <a:lnTo>
                  <a:pt x="29" y="40"/>
                </a:lnTo>
                <a:lnTo>
                  <a:pt x="24" y="38"/>
                </a:lnTo>
                <a:lnTo>
                  <a:pt x="22" y="28"/>
                </a:lnTo>
                <a:lnTo>
                  <a:pt x="10" y="24"/>
                </a:lnTo>
                <a:lnTo>
                  <a:pt x="8" y="18"/>
                </a:lnTo>
                <a:lnTo>
                  <a:pt x="0" y="18"/>
                </a:lnTo>
                <a:lnTo>
                  <a:pt x="0" y="10"/>
                </a:lnTo>
                <a:lnTo>
                  <a:pt x="12" y="2"/>
                </a:lnTo>
                <a:lnTo>
                  <a:pt x="18" y="6"/>
                </a:lnTo>
                <a:lnTo>
                  <a:pt x="31" y="0"/>
                </a:lnTo>
                <a:lnTo>
                  <a:pt x="37" y="2"/>
                </a:lnTo>
                <a:lnTo>
                  <a:pt x="47" y="6"/>
                </a:lnTo>
                <a:lnTo>
                  <a:pt x="47" y="16"/>
                </a:lnTo>
                <a:lnTo>
                  <a:pt x="53" y="18"/>
                </a:lnTo>
                <a:lnTo>
                  <a:pt x="57" y="26"/>
                </a:lnTo>
                <a:lnTo>
                  <a:pt x="53" y="34"/>
                </a:lnTo>
                <a:lnTo>
                  <a:pt x="49" y="36"/>
                </a:lnTo>
                <a:lnTo>
                  <a:pt x="47" y="40"/>
                </a:lnTo>
                <a:lnTo>
                  <a:pt x="47" y="48"/>
                </a:lnTo>
                <a:lnTo>
                  <a:pt x="41" y="48"/>
                </a:lnTo>
                <a:lnTo>
                  <a:pt x="35" y="4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704" name="Freeform 98"/>
          <p:cNvSpPr>
            <a:spLocks/>
          </p:cNvSpPr>
          <p:nvPr/>
        </p:nvSpPr>
        <p:spPr bwMode="auto">
          <a:xfrm>
            <a:off x="4551723" y="1948246"/>
            <a:ext cx="95562" cy="87368"/>
          </a:xfrm>
          <a:custGeom>
            <a:avLst/>
            <a:gdLst>
              <a:gd name="T0" fmla="*/ 59 w 59"/>
              <a:gd name="T1" fmla="*/ 4 h 72"/>
              <a:gd name="T2" fmla="*/ 53 w 59"/>
              <a:gd name="T3" fmla="*/ 0 h 72"/>
              <a:gd name="T4" fmla="*/ 39 w 59"/>
              <a:gd name="T5" fmla="*/ 0 h 72"/>
              <a:gd name="T6" fmla="*/ 33 w 59"/>
              <a:gd name="T7" fmla="*/ 4 h 72"/>
              <a:gd name="T8" fmla="*/ 31 w 59"/>
              <a:gd name="T9" fmla="*/ 14 h 72"/>
              <a:gd name="T10" fmla="*/ 35 w 59"/>
              <a:gd name="T11" fmla="*/ 16 h 72"/>
              <a:gd name="T12" fmla="*/ 33 w 59"/>
              <a:gd name="T13" fmla="*/ 22 h 72"/>
              <a:gd name="T14" fmla="*/ 29 w 59"/>
              <a:gd name="T15" fmla="*/ 24 h 72"/>
              <a:gd name="T16" fmla="*/ 31 w 59"/>
              <a:gd name="T17" fmla="*/ 32 h 72"/>
              <a:gd name="T18" fmla="*/ 25 w 59"/>
              <a:gd name="T19" fmla="*/ 28 h 72"/>
              <a:gd name="T20" fmla="*/ 25 w 59"/>
              <a:gd name="T21" fmla="*/ 22 h 72"/>
              <a:gd name="T22" fmla="*/ 27 w 59"/>
              <a:gd name="T23" fmla="*/ 18 h 72"/>
              <a:gd name="T24" fmla="*/ 25 w 59"/>
              <a:gd name="T25" fmla="*/ 14 h 72"/>
              <a:gd name="T26" fmla="*/ 21 w 59"/>
              <a:gd name="T27" fmla="*/ 16 h 72"/>
              <a:gd name="T28" fmla="*/ 17 w 59"/>
              <a:gd name="T29" fmla="*/ 32 h 72"/>
              <a:gd name="T30" fmla="*/ 12 w 59"/>
              <a:gd name="T31" fmla="*/ 42 h 72"/>
              <a:gd name="T32" fmla="*/ 12 w 59"/>
              <a:gd name="T33" fmla="*/ 44 h 72"/>
              <a:gd name="T34" fmla="*/ 14 w 59"/>
              <a:gd name="T35" fmla="*/ 46 h 72"/>
              <a:gd name="T36" fmla="*/ 23 w 59"/>
              <a:gd name="T37" fmla="*/ 46 h 72"/>
              <a:gd name="T38" fmla="*/ 6 w 59"/>
              <a:gd name="T39" fmla="*/ 52 h 72"/>
              <a:gd name="T40" fmla="*/ 6 w 59"/>
              <a:gd name="T41" fmla="*/ 54 h 72"/>
              <a:gd name="T42" fmla="*/ 0 w 59"/>
              <a:gd name="T43" fmla="*/ 56 h 72"/>
              <a:gd name="T44" fmla="*/ 6 w 59"/>
              <a:gd name="T45" fmla="*/ 60 h 72"/>
              <a:gd name="T46" fmla="*/ 19 w 59"/>
              <a:gd name="T47" fmla="*/ 54 h 72"/>
              <a:gd name="T48" fmla="*/ 25 w 59"/>
              <a:gd name="T49" fmla="*/ 56 h 72"/>
              <a:gd name="T50" fmla="*/ 35 w 59"/>
              <a:gd name="T51" fmla="*/ 60 h 72"/>
              <a:gd name="T52" fmla="*/ 35 w 59"/>
              <a:gd name="T53" fmla="*/ 70 h 72"/>
              <a:gd name="T54" fmla="*/ 41 w 59"/>
              <a:gd name="T55" fmla="*/ 72 h 72"/>
              <a:gd name="T56" fmla="*/ 39 w 59"/>
              <a:gd name="T57" fmla="*/ 66 h 72"/>
              <a:gd name="T58" fmla="*/ 41 w 59"/>
              <a:gd name="T59" fmla="*/ 60 h 72"/>
              <a:gd name="T60" fmla="*/ 41 w 59"/>
              <a:gd name="T61" fmla="*/ 40 h 72"/>
              <a:gd name="T62" fmla="*/ 49 w 59"/>
              <a:gd name="T63" fmla="*/ 42 h 72"/>
              <a:gd name="T64" fmla="*/ 51 w 59"/>
              <a:gd name="T65" fmla="*/ 36 h 72"/>
              <a:gd name="T66" fmla="*/ 57 w 59"/>
              <a:gd name="T67" fmla="*/ 30 h 72"/>
              <a:gd name="T68" fmla="*/ 57 w 59"/>
              <a:gd name="T69" fmla="*/ 26 h 72"/>
              <a:gd name="T70" fmla="*/ 51 w 59"/>
              <a:gd name="T71" fmla="*/ 24 h 72"/>
              <a:gd name="T72" fmla="*/ 51 w 59"/>
              <a:gd name="T73" fmla="*/ 22 h 72"/>
              <a:gd name="T74" fmla="*/ 55 w 59"/>
              <a:gd name="T75" fmla="*/ 18 h 72"/>
              <a:gd name="T76" fmla="*/ 59 w 59"/>
              <a:gd name="T77" fmla="*/ 4 h 7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59"/>
              <a:gd name="T118" fmla="*/ 0 h 72"/>
              <a:gd name="T119" fmla="*/ 59 w 59"/>
              <a:gd name="T120" fmla="*/ 72 h 7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59" h="72">
                <a:moveTo>
                  <a:pt x="59" y="4"/>
                </a:moveTo>
                <a:lnTo>
                  <a:pt x="53" y="0"/>
                </a:lnTo>
                <a:lnTo>
                  <a:pt x="39" y="0"/>
                </a:lnTo>
                <a:lnTo>
                  <a:pt x="33" y="4"/>
                </a:lnTo>
                <a:lnTo>
                  <a:pt x="31" y="14"/>
                </a:lnTo>
                <a:lnTo>
                  <a:pt x="35" y="16"/>
                </a:lnTo>
                <a:lnTo>
                  <a:pt x="33" y="22"/>
                </a:lnTo>
                <a:lnTo>
                  <a:pt x="29" y="24"/>
                </a:lnTo>
                <a:lnTo>
                  <a:pt x="31" y="32"/>
                </a:lnTo>
                <a:lnTo>
                  <a:pt x="25" y="28"/>
                </a:lnTo>
                <a:lnTo>
                  <a:pt x="25" y="22"/>
                </a:lnTo>
                <a:lnTo>
                  <a:pt x="27" y="18"/>
                </a:lnTo>
                <a:lnTo>
                  <a:pt x="25" y="14"/>
                </a:lnTo>
                <a:lnTo>
                  <a:pt x="21" y="16"/>
                </a:lnTo>
                <a:lnTo>
                  <a:pt x="17" y="32"/>
                </a:lnTo>
                <a:lnTo>
                  <a:pt x="12" y="42"/>
                </a:lnTo>
                <a:lnTo>
                  <a:pt x="12" y="44"/>
                </a:lnTo>
                <a:lnTo>
                  <a:pt x="14" y="46"/>
                </a:lnTo>
                <a:lnTo>
                  <a:pt x="23" y="46"/>
                </a:lnTo>
                <a:lnTo>
                  <a:pt x="6" y="52"/>
                </a:lnTo>
                <a:lnTo>
                  <a:pt x="6" y="54"/>
                </a:lnTo>
                <a:lnTo>
                  <a:pt x="0" y="56"/>
                </a:lnTo>
                <a:lnTo>
                  <a:pt x="6" y="60"/>
                </a:lnTo>
                <a:lnTo>
                  <a:pt x="19" y="54"/>
                </a:lnTo>
                <a:lnTo>
                  <a:pt x="25" y="56"/>
                </a:lnTo>
                <a:lnTo>
                  <a:pt x="35" y="60"/>
                </a:lnTo>
                <a:lnTo>
                  <a:pt x="35" y="70"/>
                </a:lnTo>
                <a:lnTo>
                  <a:pt x="41" y="72"/>
                </a:lnTo>
                <a:lnTo>
                  <a:pt x="39" y="66"/>
                </a:lnTo>
                <a:lnTo>
                  <a:pt x="41" y="60"/>
                </a:lnTo>
                <a:lnTo>
                  <a:pt x="41" y="40"/>
                </a:lnTo>
                <a:lnTo>
                  <a:pt x="49" y="42"/>
                </a:lnTo>
                <a:lnTo>
                  <a:pt x="51" y="36"/>
                </a:lnTo>
                <a:lnTo>
                  <a:pt x="57" y="30"/>
                </a:lnTo>
                <a:lnTo>
                  <a:pt x="57" y="26"/>
                </a:lnTo>
                <a:lnTo>
                  <a:pt x="51" y="24"/>
                </a:lnTo>
                <a:lnTo>
                  <a:pt x="51" y="22"/>
                </a:lnTo>
                <a:lnTo>
                  <a:pt x="55" y="18"/>
                </a:lnTo>
                <a:lnTo>
                  <a:pt x="59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705" name="Freeform 99"/>
          <p:cNvSpPr>
            <a:spLocks/>
          </p:cNvSpPr>
          <p:nvPr/>
        </p:nvSpPr>
        <p:spPr bwMode="auto">
          <a:xfrm>
            <a:off x="4614867" y="1892773"/>
            <a:ext cx="242317" cy="252398"/>
          </a:xfrm>
          <a:custGeom>
            <a:avLst/>
            <a:gdLst>
              <a:gd name="T0" fmla="*/ 129 w 149"/>
              <a:gd name="T1" fmla="*/ 170 h 204"/>
              <a:gd name="T2" fmla="*/ 122 w 149"/>
              <a:gd name="T3" fmla="*/ 178 h 204"/>
              <a:gd name="T4" fmla="*/ 114 w 149"/>
              <a:gd name="T5" fmla="*/ 184 h 204"/>
              <a:gd name="T6" fmla="*/ 114 w 149"/>
              <a:gd name="T7" fmla="*/ 198 h 204"/>
              <a:gd name="T8" fmla="*/ 104 w 149"/>
              <a:gd name="T9" fmla="*/ 194 h 204"/>
              <a:gd name="T10" fmla="*/ 77 w 149"/>
              <a:gd name="T11" fmla="*/ 198 h 204"/>
              <a:gd name="T12" fmla="*/ 65 w 149"/>
              <a:gd name="T13" fmla="*/ 198 h 204"/>
              <a:gd name="T14" fmla="*/ 47 w 149"/>
              <a:gd name="T15" fmla="*/ 196 h 204"/>
              <a:gd name="T16" fmla="*/ 27 w 149"/>
              <a:gd name="T17" fmla="*/ 196 h 204"/>
              <a:gd name="T18" fmla="*/ 29 w 149"/>
              <a:gd name="T19" fmla="*/ 174 h 204"/>
              <a:gd name="T20" fmla="*/ 14 w 149"/>
              <a:gd name="T21" fmla="*/ 156 h 204"/>
              <a:gd name="T22" fmla="*/ 6 w 149"/>
              <a:gd name="T23" fmla="*/ 142 h 204"/>
              <a:gd name="T24" fmla="*/ 4 w 149"/>
              <a:gd name="T25" fmla="*/ 134 h 204"/>
              <a:gd name="T26" fmla="*/ 6 w 149"/>
              <a:gd name="T27" fmla="*/ 124 h 204"/>
              <a:gd name="T28" fmla="*/ 0 w 149"/>
              <a:gd name="T29" fmla="*/ 110 h 204"/>
              <a:gd name="T30" fmla="*/ 2 w 149"/>
              <a:gd name="T31" fmla="*/ 84 h 204"/>
              <a:gd name="T32" fmla="*/ 12 w 149"/>
              <a:gd name="T33" fmla="*/ 80 h 204"/>
              <a:gd name="T34" fmla="*/ 18 w 149"/>
              <a:gd name="T35" fmla="*/ 70 h 204"/>
              <a:gd name="T36" fmla="*/ 12 w 149"/>
              <a:gd name="T37" fmla="*/ 66 h 204"/>
              <a:gd name="T38" fmla="*/ 20 w 149"/>
              <a:gd name="T39" fmla="*/ 48 h 204"/>
              <a:gd name="T40" fmla="*/ 20 w 149"/>
              <a:gd name="T41" fmla="*/ 42 h 204"/>
              <a:gd name="T42" fmla="*/ 29 w 149"/>
              <a:gd name="T43" fmla="*/ 36 h 204"/>
              <a:gd name="T44" fmla="*/ 37 w 149"/>
              <a:gd name="T45" fmla="*/ 42 h 204"/>
              <a:gd name="T46" fmla="*/ 39 w 149"/>
              <a:gd name="T47" fmla="*/ 40 h 204"/>
              <a:gd name="T48" fmla="*/ 45 w 149"/>
              <a:gd name="T49" fmla="*/ 46 h 204"/>
              <a:gd name="T50" fmla="*/ 43 w 149"/>
              <a:gd name="T51" fmla="*/ 34 h 204"/>
              <a:gd name="T52" fmla="*/ 49 w 149"/>
              <a:gd name="T53" fmla="*/ 28 h 204"/>
              <a:gd name="T54" fmla="*/ 49 w 149"/>
              <a:gd name="T55" fmla="*/ 18 h 204"/>
              <a:gd name="T56" fmla="*/ 51 w 149"/>
              <a:gd name="T57" fmla="*/ 12 h 204"/>
              <a:gd name="T58" fmla="*/ 45 w 149"/>
              <a:gd name="T59" fmla="*/ 0 h 204"/>
              <a:gd name="T60" fmla="*/ 57 w 149"/>
              <a:gd name="T61" fmla="*/ 2 h 204"/>
              <a:gd name="T62" fmla="*/ 67 w 149"/>
              <a:gd name="T63" fmla="*/ 8 h 204"/>
              <a:gd name="T64" fmla="*/ 69 w 149"/>
              <a:gd name="T65" fmla="*/ 16 h 204"/>
              <a:gd name="T66" fmla="*/ 77 w 149"/>
              <a:gd name="T67" fmla="*/ 18 h 204"/>
              <a:gd name="T68" fmla="*/ 78 w 149"/>
              <a:gd name="T69" fmla="*/ 28 h 204"/>
              <a:gd name="T70" fmla="*/ 90 w 149"/>
              <a:gd name="T71" fmla="*/ 26 h 204"/>
              <a:gd name="T72" fmla="*/ 100 w 149"/>
              <a:gd name="T73" fmla="*/ 20 h 204"/>
              <a:gd name="T74" fmla="*/ 110 w 149"/>
              <a:gd name="T75" fmla="*/ 14 h 204"/>
              <a:gd name="T76" fmla="*/ 106 w 149"/>
              <a:gd name="T77" fmla="*/ 18 h 204"/>
              <a:gd name="T78" fmla="*/ 120 w 149"/>
              <a:gd name="T79" fmla="*/ 22 h 204"/>
              <a:gd name="T80" fmla="*/ 129 w 149"/>
              <a:gd name="T81" fmla="*/ 32 h 204"/>
              <a:gd name="T82" fmla="*/ 139 w 149"/>
              <a:gd name="T83" fmla="*/ 42 h 204"/>
              <a:gd name="T84" fmla="*/ 135 w 149"/>
              <a:gd name="T85" fmla="*/ 60 h 204"/>
              <a:gd name="T86" fmla="*/ 141 w 149"/>
              <a:gd name="T87" fmla="*/ 82 h 204"/>
              <a:gd name="T88" fmla="*/ 149 w 149"/>
              <a:gd name="T89" fmla="*/ 100 h 204"/>
              <a:gd name="T90" fmla="*/ 137 w 149"/>
              <a:gd name="T91" fmla="*/ 106 h 204"/>
              <a:gd name="T92" fmla="*/ 106 w 149"/>
              <a:gd name="T93" fmla="*/ 128 h 204"/>
              <a:gd name="T94" fmla="*/ 100 w 149"/>
              <a:gd name="T95" fmla="*/ 128 h 204"/>
              <a:gd name="T96" fmla="*/ 106 w 149"/>
              <a:gd name="T97" fmla="*/ 136 h 204"/>
              <a:gd name="T98" fmla="*/ 110 w 149"/>
              <a:gd name="T99" fmla="*/ 150 h 20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49"/>
              <a:gd name="T151" fmla="*/ 0 h 204"/>
              <a:gd name="T152" fmla="*/ 149 w 149"/>
              <a:gd name="T153" fmla="*/ 204 h 20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49" h="204">
                <a:moveTo>
                  <a:pt x="129" y="168"/>
                </a:moveTo>
                <a:lnTo>
                  <a:pt x="129" y="170"/>
                </a:lnTo>
                <a:lnTo>
                  <a:pt x="124" y="172"/>
                </a:lnTo>
                <a:lnTo>
                  <a:pt x="122" y="178"/>
                </a:lnTo>
                <a:lnTo>
                  <a:pt x="116" y="182"/>
                </a:lnTo>
                <a:lnTo>
                  <a:pt x="114" y="184"/>
                </a:lnTo>
                <a:lnTo>
                  <a:pt x="116" y="196"/>
                </a:lnTo>
                <a:lnTo>
                  <a:pt x="114" y="198"/>
                </a:lnTo>
                <a:lnTo>
                  <a:pt x="112" y="196"/>
                </a:lnTo>
                <a:lnTo>
                  <a:pt x="104" y="194"/>
                </a:lnTo>
                <a:lnTo>
                  <a:pt x="88" y="202"/>
                </a:lnTo>
                <a:lnTo>
                  <a:pt x="77" y="198"/>
                </a:lnTo>
                <a:lnTo>
                  <a:pt x="73" y="204"/>
                </a:lnTo>
                <a:lnTo>
                  <a:pt x="65" y="198"/>
                </a:lnTo>
                <a:lnTo>
                  <a:pt x="59" y="200"/>
                </a:lnTo>
                <a:lnTo>
                  <a:pt x="47" y="196"/>
                </a:lnTo>
                <a:lnTo>
                  <a:pt x="29" y="198"/>
                </a:lnTo>
                <a:lnTo>
                  <a:pt x="27" y="196"/>
                </a:lnTo>
                <a:lnTo>
                  <a:pt x="26" y="184"/>
                </a:lnTo>
                <a:lnTo>
                  <a:pt x="29" y="174"/>
                </a:lnTo>
                <a:lnTo>
                  <a:pt x="35" y="162"/>
                </a:lnTo>
                <a:lnTo>
                  <a:pt x="14" y="156"/>
                </a:lnTo>
                <a:lnTo>
                  <a:pt x="6" y="148"/>
                </a:lnTo>
                <a:lnTo>
                  <a:pt x="6" y="142"/>
                </a:lnTo>
                <a:lnTo>
                  <a:pt x="4" y="138"/>
                </a:lnTo>
                <a:lnTo>
                  <a:pt x="4" y="134"/>
                </a:lnTo>
                <a:lnTo>
                  <a:pt x="2" y="132"/>
                </a:lnTo>
                <a:lnTo>
                  <a:pt x="6" y="124"/>
                </a:lnTo>
                <a:lnTo>
                  <a:pt x="2" y="116"/>
                </a:lnTo>
                <a:lnTo>
                  <a:pt x="0" y="110"/>
                </a:lnTo>
                <a:lnTo>
                  <a:pt x="2" y="104"/>
                </a:lnTo>
                <a:lnTo>
                  <a:pt x="2" y="84"/>
                </a:lnTo>
                <a:lnTo>
                  <a:pt x="10" y="86"/>
                </a:lnTo>
                <a:lnTo>
                  <a:pt x="12" y="80"/>
                </a:lnTo>
                <a:lnTo>
                  <a:pt x="18" y="74"/>
                </a:lnTo>
                <a:lnTo>
                  <a:pt x="18" y="70"/>
                </a:lnTo>
                <a:lnTo>
                  <a:pt x="12" y="68"/>
                </a:lnTo>
                <a:lnTo>
                  <a:pt x="12" y="66"/>
                </a:lnTo>
                <a:lnTo>
                  <a:pt x="16" y="62"/>
                </a:lnTo>
                <a:lnTo>
                  <a:pt x="20" y="48"/>
                </a:lnTo>
                <a:lnTo>
                  <a:pt x="24" y="46"/>
                </a:lnTo>
                <a:lnTo>
                  <a:pt x="20" y="42"/>
                </a:lnTo>
                <a:lnTo>
                  <a:pt x="22" y="36"/>
                </a:lnTo>
                <a:lnTo>
                  <a:pt x="29" y="36"/>
                </a:lnTo>
                <a:lnTo>
                  <a:pt x="35" y="36"/>
                </a:lnTo>
                <a:lnTo>
                  <a:pt x="37" y="42"/>
                </a:lnTo>
                <a:lnTo>
                  <a:pt x="39" y="42"/>
                </a:lnTo>
                <a:lnTo>
                  <a:pt x="39" y="40"/>
                </a:lnTo>
                <a:lnTo>
                  <a:pt x="41" y="40"/>
                </a:lnTo>
                <a:lnTo>
                  <a:pt x="45" y="46"/>
                </a:lnTo>
                <a:lnTo>
                  <a:pt x="43" y="40"/>
                </a:lnTo>
                <a:lnTo>
                  <a:pt x="43" y="34"/>
                </a:lnTo>
                <a:lnTo>
                  <a:pt x="53" y="30"/>
                </a:lnTo>
                <a:lnTo>
                  <a:pt x="49" y="28"/>
                </a:lnTo>
                <a:lnTo>
                  <a:pt x="51" y="24"/>
                </a:lnTo>
                <a:lnTo>
                  <a:pt x="49" y="18"/>
                </a:lnTo>
                <a:lnTo>
                  <a:pt x="45" y="18"/>
                </a:lnTo>
                <a:lnTo>
                  <a:pt x="51" y="12"/>
                </a:lnTo>
                <a:lnTo>
                  <a:pt x="45" y="4"/>
                </a:lnTo>
                <a:lnTo>
                  <a:pt x="45" y="0"/>
                </a:lnTo>
                <a:lnTo>
                  <a:pt x="59" y="0"/>
                </a:lnTo>
                <a:lnTo>
                  <a:pt x="57" y="2"/>
                </a:lnTo>
                <a:lnTo>
                  <a:pt x="65" y="4"/>
                </a:lnTo>
                <a:lnTo>
                  <a:pt x="67" y="8"/>
                </a:lnTo>
                <a:lnTo>
                  <a:pt x="65" y="12"/>
                </a:lnTo>
                <a:lnTo>
                  <a:pt x="69" y="16"/>
                </a:lnTo>
                <a:lnTo>
                  <a:pt x="71" y="14"/>
                </a:lnTo>
                <a:lnTo>
                  <a:pt x="77" y="18"/>
                </a:lnTo>
                <a:lnTo>
                  <a:pt x="84" y="16"/>
                </a:lnTo>
                <a:lnTo>
                  <a:pt x="78" y="28"/>
                </a:lnTo>
                <a:lnTo>
                  <a:pt x="90" y="28"/>
                </a:lnTo>
                <a:lnTo>
                  <a:pt x="90" y="26"/>
                </a:lnTo>
                <a:lnTo>
                  <a:pt x="94" y="22"/>
                </a:lnTo>
                <a:lnTo>
                  <a:pt x="100" y="20"/>
                </a:lnTo>
                <a:lnTo>
                  <a:pt x="100" y="22"/>
                </a:lnTo>
                <a:lnTo>
                  <a:pt x="110" y="14"/>
                </a:lnTo>
                <a:lnTo>
                  <a:pt x="112" y="14"/>
                </a:lnTo>
                <a:lnTo>
                  <a:pt x="106" y="18"/>
                </a:lnTo>
                <a:lnTo>
                  <a:pt x="116" y="16"/>
                </a:lnTo>
                <a:lnTo>
                  <a:pt x="120" y="22"/>
                </a:lnTo>
                <a:lnTo>
                  <a:pt x="126" y="22"/>
                </a:lnTo>
                <a:lnTo>
                  <a:pt x="129" y="32"/>
                </a:lnTo>
                <a:lnTo>
                  <a:pt x="135" y="34"/>
                </a:lnTo>
                <a:lnTo>
                  <a:pt x="139" y="42"/>
                </a:lnTo>
                <a:lnTo>
                  <a:pt x="139" y="46"/>
                </a:lnTo>
                <a:lnTo>
                  <a:pt x="135" y="60"/>
                </a:lnTo>
                <a:lnTo>
                  <a:pt x="139" y="64"/>
                </a:lnTo>
                <a:lnTo>
                  <a:pt x="141" y="82"/>
                </a:lnTo>
                <a:lnTo>
                  <a:pt x="143" y="92"/>
                </a:lnTo>
                <a:lnTo>
                  <a:pt x="149" y="100"/>
                </a:lnTo>
                <a:lnTo>
                  <a:pt x="145" y="114"/>
                </a:lnTo>
                <a:lnTo>
                  <a:pt x="137" y="106"/>
                </a:lnTo>
                <a:lnTo>
                  <a:pt x="135" y="112"/>
                </a:lnTo>
                <a:lnTo>
                  <a:pt x="106" y="128"/>
                </a:lnTo>
                <a:lnTo>
                  <a:pt x="106" y="132"/>
                </a:lnTo>
                <a:lnTo>
                  <a:pt x="100" y="128"/>
                </a:lnTo>
                <a:lnTo>
                  <a:pt x="100" y="132"/>
                </a:lnTo>
                <a:lnTo>
                  <a:pt x="106" y="136"/>
                </a:lnTo>
                <a:lnTo>
                  <a:pt x="106" y="146"/>
                </a:lnTo>
                <a:lnTo>
                  <a:pt x="110" y="150"/>
                </a:lnTo>
                <a:lnTo>
                  <a:pt x="129" y="16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6" name="Freeform 127"/>
          <p:cNvSpPr>
            <a:spLocks/>
          </p:cNvSpPr>
          <p:nvPr/>
        </p:nvSpPr>
        <p:spPr bwMode="auto">
          <a:xfrm>
            <a:off x="4179719" y="1883065"/>
            <a:ext cx="116039" cy="131747"/>
          </a:xfrm>
          <a:custGeom>
            <a:avLst/>
            <a:gdLst>
              <a:gd name="T0" fmla="*/ 69 w 71"/>
              <a:gd name="T1" fmla="*/ 36 h 106"/>
              <a:gd name="T2" fmla="*/ 67 w 71"/>
              <a:gd name="T3" fmla="*/ 28 h 106"/>
              <a:gd name="T4" fmla="*/ 63 w 71"/>
              <a:gd name="T5" fmla="*/ 22 h 106"/>
              <a:gd name="T6" fmla="*/ 53 w 71"/>
              <a:gd name="T7" fmla="*/ 24 h 106"/>
              <a:gd name="T8" fmla="*/ 47 w 71"/>
              <a:gd name="T9" fmla="*/ 32 h 106"/>
              <a:gd name="T10" fmla="*/ 45 w 71"/>
              <a:gd name="T11" fmla="*/ 30 h 106"/>
              <a:gd name="T12" fmla="*/ 41 w 71"/>
              <a:gd name="T13" fmla="*/ 24 h 106"/>
              <a:gd name="T14" fmla="*/ 38 w 71"/>
              <a:gd name="T15" fmla="*/ 22 h 106"/>
              <a:gd name="T16" fmla="*/ 41 w 71"/>
              <a:gd name="T17" fmla="*/ 18 h 106"/>
              <a:gd name="T18" fmla="*/ 41 w 71"/>
              <a:gd name="T19" fmla="*/ 14 h 106"/>
              <a:gd name="T20" fmla="*/ 43 w 71"/>
              <a:gd name="T21" fmla="*/ 14 h 106"/>
              <a:gd name="T22" fmla="*/ 45 w 71"/>
              <a:gd name="T23" fmla="*/ 8 h 106"/>
              <a:gd name="T24" fmla="*/ 45 w 71"/>
              <a:gd name="T25" fmla="*/ 0 h 106"/>
              <a:gd name="T26" fmla="*/ 36 w 71"/>
              <a:gd name="T27" fmla="*/ 2 h 106"/>
              <a:gd name="T28" fmla="*/ 26 w 71"/>
              <a:gd name="T29" fmla="*/ 16 h 106"/>
              <a:gd name="T30" fmla="*/ 36 w 71"/>
              <a:gd name="T31" fmla="*/ 18 h 106"/>
              <a:gd name="T32" fmla="*/ 36 w 71"/>
              <a:gd name="T33" fmla="*/ 22 h 106"/>
              <a:gd name="T34" fmla="*/ 30 w 71"/>
              <a:gd name="T35" fmla="*/ 26 h 106"/>
              <a:gd name="T36" fmla="*/ 30 w 71"/>
              <a:gd name="T37" fmla="*/ 28 h 106"/>
              <a:gd name="T38" fmla="*/ 10 w 71"/>
              <a:gd name="T39" fmla="*/ 26 h 106"/>
              <a:gd name="T40" fmla="*/ 8 w 71"/>
              <a:gd name="T41" fmla="*/ 32 h 106"/>
              <a:gd name="T42" fmla="*/ 8 w 71"/>
              <a:gd name="T43" fmla="*/ 36 h 106"/>
              <a:gd name="T44" fmla="*/ 4 w 71"/>
              <a:gd name="T45" fmla="*/ 36 h 106"/>
              <a:gd name="T46" fmla="*/ 14 w 71"/>
              <a:gd name="T47" fmla="*/ 42 h 106"/>
              <a:gd name="T48" fmla="*/ 4 w 71"/>
              <a:gd name="T49" fmla="*/ 48 h 106"/>
              <a:gd name="T50" fmla="*/ 8 w 71"/>
              <a:gd name="T51" fmla="*/ 54 h 106"/>
              <a:gd name="T52" fmla="*/ 24 w 71"/>
              <a:gd name="T53" fmla="*/ 58 h 106"/>
              <a:gd name="T54" fmla="*/ 16 w 71"/>
              <a:gd name="T55" fmla="*/ 64 h 106"/>
              <a:gd name="T56" fmla="*/ 14 w 71"/>
              <a:gd name="T57" fmla="*/ 70 h 106"/>
              <a:gd name="T58" fmla="*/ 10 w 71"/>
              <a:gd name="T59" fmla="*/ 76 h 106"/>
              <a:gd name="T60" fmla="*/ 20 w 71"/>
              <a:gd name="T61" fmla="*/ 74 h 106"/>
              <a:gd name="T62" fmla="*/ 24 w 71"/>
              <a:gd name="T63" fmla="*/ 70 h 106"/>
              <a:gd name="T64" fmla="*/ 24 w 71"/>
              <a:gd name="T65" fmla="*/ 72 h 106"/>
              <a:gd name="T66" fmla="*/ 28 w 71"/>
              <a:gd name="T67" fmla="*/ 74 h 106"/>
              <a:gd name="T68" fmla="*/ 12 w 71"/>
              <a:gd name="T69" fmla="*/ 76 h 106"/>
              <a:gd name="T70" fmla="*/ 8 w 71"/>
              <a:gd name="T71" fmla="*/ 84 h 106"/>
              <a:gd name="T72" fmla="*/ 0 w 71"/>
              <a:gd name="T73" fmla="*/ 86 h 106"/>
              <a:gd name="T74" fmla="*/ 0 w 71"/>
              <a:gd name="T75" fmla="*/ 88 h 106"/>
              <a:gd name="T76" fmla="*/ 8 w 71"/>
              <a:gd name="T77" fmla="*/ 90 h 106"/>
              <a:gd name="T78" fmla="*/ 0 w 71"/>
              <a:gd name="T79" fmla="*/ 96 h 106"/>
              <a:gd name="T80" fmla="*/ 12 w 71"/>
              <a:gd name="T81" fmla="*/ 96 h 106"/>
              <a:gd name="T82" fmla="*/ 4 w 71"/>
              <a:gd name="T83" fmla="*/ 102 h 106"/>
              <a:gd name="T84" fmla="*/ 14 w 71"/>
              <a:gd name="T85" fmla="*/ 100 h 106"/>
              <a:gd name="T86" fmla="*/ 14 w 71"/>
              <a:gd name="T87" fmla="*/ 102 h 106"/>
              <a:gd name="T88" fmla="*/ 10 w 71"/>
              <a:gd name="T89" fmla="*/ 104 h 106"/>
              <a:gd name="T90" fmla="*/ 10 w 71"/>
              <a:gd name="T91" fmla="*/ 106 h 106"/>
              <a:gd name="T92" fmla="*/ 18 w 71"/>
              <a:gd name="T93" fmla="*/ 104 h 106"/>
              <a:gd name="T94" fmla="*/ 30 w 71"/>
              <a:gd name="T95" fmla="*/ 100 h 106"/>
              <a:gd name="T96" fmla="*/ 34 w 71"/>
              <a:gd name="T97" fmla="*/ 98 h 106"/>
              <a:gd name="T98" fmla="*/ 34 w 71"/>
              <a:gd name="T99" fmla="*/ 94 h 106"/>
              <a:gd name="T100" fmla="*/ 36 w 71"/>
              <a:gd name="T101" fmla="*/ 96 h 106"/>
              <a:gd name="T102" fmla="*/ 43 w 71"/>
              <a:gd name="T103" fmla="*/ 94 h 106"/>
              <a:gd name="T104" fmla="*/ 45 w 71"/>
              <a:gd name="T105" fmla="*/ 88 h 106"/>
              <a:gd name="T106" fmla="*/ 65 w 71"/>
              <a:gd name="T107" fmla="*/ 86 h 106"/>
              <a:gd name="T108" fmla="*/ 65 w 71"/>
              <a:gd name="T109" fmla="*/ 82 h 106"/>
              <a:gd name="T110" fmla="*/ 71 w 71"/>
              <a:gd name="T111" fmla="*/ 66 h 106"/>
              <a:gd name="T112" fmla="*/ 69 w 71"/>
              <a:gd name="T113" fmla="*/ 54 h 106"/>
              <a:gd name="T114" fmla="*/ 71 w 71"/>
              <a:gd name="T115" fmla="*/ 48 h 106"/>
              <a:gd name="T116" fmla="*/ 67 w 71"/>
              <a:gd name="T117" fmla="*/ 38 h 106"/>
              <a:gd name="T118" fmla="*/ 69 w 71"/>
              <a:gd name="T119" fmla="*/ 36 h 10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71"/>
              <a:gd name="T181" fmla="*/ 0 h 106"/>
              <a:gd name="T182" fmla="*/ 71 w 71"/>
              <a:gd name="T183" fmla="*/ 106 h 10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71" h="106">
                <a:moveTo>
                  <a:pt x="69" y="36"/>
                </a:moveTo>
                <a:lnTo>
                  <a:pt x="67" y="28"/>
                </a:lnTo>
                <a:lnTo>
                  <a:pt x="63" y="22"/>
                </a:lnTo>
                <a:lnTo>
                  <a:pt x="53" y="24"/>
                </a:lnTo>
                <a:lnTo>
                  <a:pt x="47" y="32"/>
                </a:lnTo>
                <a:lnTo>
                  <a:pt x="45" y="30"/>
                </a:lnTo>
                <a:lnTo>
                  <a:pt x="41" y="24"/>
                </a:lnTo>
                <a:lnTo>
                  <a:pt x="38" y="22"/>
                </a:lnTo>
                <a:lnTo>
                  <a:pt x="41" y="18"/>
                </a:lnTo>
                <a:lnTo>
                  <a:pt x="41" y="14"/>
                </a:lnTo>
                <a:lnTo>
                  <a:pt x="43" y="14"/>
                </a:lnTo>
                <a:lnTo>
                  <a:pt x="45" y="8"/>
                </a:lnTo>
                <a:lnTo>
                  <a:pt x="45" y="0"/>
                </a:lnTo>
                <a:lnTo>
                  <a:pt x="36" y="2"/>
                </a:lnTo>
                <a:lnTo>
                  <a:pt x="26" y="16"/>
                </a:lnTo>
                <a:lnTo>
                  <a:pt x="36" y="18"/>
                </a:lnTo>
                <a:lnTo>
                  <a:pt x="36" y="22"/>
                </a:lnTo>
                <a:lnTo>
                  <a:pt x="30" y="26"/>
                </a:lnTo>
                <a:lnTo>
                  <a:pt x="30" y="28"/>
                </a:lnTo>
                <a:lnTo>
                  <a:pt x="10" y="26"/>
                </a:lnTo>
                <a:lnTo>
                  <a:pt x="8" y="32"/>
                </a:lnTo>
                <a:lnTo>
                  <a:pt x="8" y="36"/>
                </a:lnTo>
                <a:lnTo>
                  <a:pt x="4" y="36"/>
                </a:lnTo>
                <a:lnTo>
                  <a:pt x="14" y="42"/>
                </a:lnTo>
                <a:lnTo>
                  <a:pt x="4" y="48"/>
                </a:lnTo>
                <a:lnTo>
                  <a:pt x="8" y="54"/>
                </a:lnTo>
                <a:lnTo>
                  <a:pt x="24" y="58"/>
                </a:lnTo>
                <a:lnTo>
                  <a:pt x="16" y="64"/>
                </a:lnTo>
                <a:lnTo>
                  <a:pt x="14" y="70"/>
                </a:lnTo>
                <a:lnTo>
                  <a:pt x="10" y="76"/>
                </a:lnTo>
                <a:lnTo>
                  <a:pt x="20" y="74"/>
                </a:lnTo>
                <a:lnTo>
                  <a:pt x="24" y="70"/>
                </a:lnTo>
                <a:lnTo>
                  <a:pt x="24" y="72"/>
                </a:lnTo>
                <a:lnTo>
                  <a:pt x="28" y="74"/>
                </a:lnTo>
                <a:lnTo>
                  <a:pt x="12" y="76"/>
                </a:lnTo>
                <a:lnTo>
                  <a:pt x="8" y="84"/>
                </a:lnTo>
                <a:lnTo>
                  <a:pt x="0" y="86"/>
                </a:lnTo>
                <a:lnTo>
                  <a:pt x="0" y="88"/>
                </a:lnTo>
                <a:lnTo>
                  <a:pt x="8" y="90"/>
                </a:lnTo>
                <a:lnTo>
                  <a:pt x="0" y="96"/>
                </a:lnTo>
                <a:lnTo>
                  <a:pt x="12" y="96"/>
                </a:lnTo>
                <a:lnTo>
                  <a:pt x="4" y="102"/>
                </a:lnTo>
                <a:lnTo>
                  <a:pt x="14" y="100"/>
                </a:lnTo>
                <a:lnTo>
                  <a:pt x="14" y="102"/>
                </a:lnTo>
                <a:lnTo>
                  <a:pt x="10" y="104"/>
                </a:lnTo>
                <a:lnTo>
                  <a:pt x="10" y="106"/>
                </a:lnTo>
                <a:lnTo>
                  <a:pt x="18" y="104"/>
                </a:lnTo>
                <a:lnTo>
                  <a:pt x="30" y="100"/>
                </a:lnTo>
                <a:lnTo>
                  <a:pt x="34" y="98"/>
                </a:lnTo>
                <a:lnTo>
                  <a:pt x="34" y="94"/>
                </a:lnTo>
                <a:lnTo>
                  <a:pt x="36" y="96"/>
                </a:lnTo>
                <a:lnTo>
                  <a:pt x="43" y="94"/>
                </a:lnTo>
                <a:lnTo>
                  <a:pt x="45" y="88"/>
                </a:lnTo>
                <a:lnTo>
                  <a:pt x="65" y="86"/>
                </a:lnTo>
                <a:lnTo>
                  <a:pt x="65" y="82"/>
                </a:lnTo>
                <a:lnTo>
                  <a:pt x="71" y="66"/>
                </a:lnTo>
                <a:lnTo>
                  <a:pt x="69" y="54"/>
                </a:lnTo>
                <a:lnTo>
                  <a:pt x="71" y="48"/>
                </a:lnTo>
                <a:lnTo>
                  <a:pt x="67" y="38"/>
                </a:lnTo>
                <a:lnTo>
                  <a:pt x="69" y="3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7" name="Freeform 130"/>
          <p:cNvSpPr>
            <a:spLocks/>
          </p:cNvSpPr>
          <p:nvPr/>
        </p:nvSpPr>
        <p:spPr bwMode="auto">
          <a:xfrm>
            <a:off x="4241147" y="1878906"/>
            <a:ext cx="69964" cy="48538"/>
          </a:xfrm>
          <a:custGeom>
            <a:avLst/>
            <a:gdLst>
              <a:gd name="T0" fmla="*/ 31 w 43"/>
              <a:gd name="T1" fmla="*/ 40 h 40"/>
              <a:gd name="T2" fmla="*/ 35 w 43"/>
              <a:gd name="T3" fmla="*/ 36 h 40"/>
              <a:gd name="T4" fmla="*/ 35 w 43"/>
              <a:gd name="T5" fmla="*/ 34 h 40"/>
              <a:gd name="T6" fmla="*/ 39 w 43"/>
              <a:gd name="T7" fmla="*/ 32 h 40"/>
              <a:gd name="T8" fmla="*/ 41 w 43"/>
              <a:gd name="T9" fmla="*/ 30 h 40"/>
              <a:gd name="T10" fmla="*/ 39 w 43"/>
              <a:gd name="T11" fmla="*/ 24 h 40"/>
              <a:gd name="T12" fmla="*/ 41 w 43"/>
              <a:gd name="T13" fmla="*/ 28 h 40"/>
              <a:gd name="T14" fmla="*/ 43 w 43"/>
              <a:gd name="T15" fmla="*/ 24 h 40"/>
              <a:gd name="T16" fmla="*/ 39 w 43"/>
              <a:gd name="T17" fmla="*/ 20 h 40"/>
              <a:gd name="T18" fmla="*/ 35 w 43"/>
              <a:gd name="T19" fmla="*/ 22 h 40"/>
              <a:gd name="T20" fmla="*/ 37 w 43"/>
              <a:gd name="T21" fmla="*/ 18 h 40"/>
              <a:gd name="T22" fmla="*/ 37 w 43"/>
              <a:gd name="T23" fmla="*/ 12 h 40"/>
              <a:gd name="T24" fmla="*/ 31 w 43"/>
              <a:gd name="T25" fmla="*/ 6 h 40"/>
              <a:gd name="T26" fmla="*/ 27 w 43"/>
              <a:gd name="T27" fmla="*/ 4 h 40"/>
              <a:gd name="T28" fmla="*/ 15 w 43"/>
              <a:gd name="T29" fmla="*/ 8 h 40"/>
              <a:gd name="T30" fmla="*/ 13 w 43"/>
              <a:gd name="T31" fmla="*/ 8 h 40"/>
              <a:gd name="T32" fmla="*/ 17 w 43"/>
              <a:gd name="T33" fmla="*/ 4 h 40"/>
              <a:gd name="T34" fmla="*/ 13 w 43"/>
              <a:gd name="T35" fmla="*/ 2 h 40"/>
              <a:gd name="T36" fmla="*/ 11 w 43"/>
              <a:gd name="T37" fmla="*/ 0 h 40"/>
              <a:gd name="T38" fmla="*/ 9 w 43"/>
              <a:gd name="T39" fmla="*/ 4 h 40"/>
              <a:gd name="T40" fmla="*/ 9 w 43"/>
              <a:gd name="T41" fmla="*/ 10 h 40"/>
              <a:gd name="T42" fmla="*/ 7 w 43"/>
              <a:gd name="T43" fmla="*/ 12 h 40"/>
              <a:gd name="T44" fmla="*/ 5 w 43"/>
              <a:gd name="T45" fmla="*/ 18 h 40"/>
              <a:gd name="T46" fmla="*/ 3 w 43"/>
              <a:gd name="T47" fmla="*/ 18 h 40"/>
              <a:gd name="T48" fmla="*/ 3 w 43"/>
              <a:gd name="T49" fmla="*/ 22 h 40"/>
              <a:gd name="T50" fmla="*/ 0 w 43"/>
              <a:gd name="T51" fmla="*/ 26 h 40"/>
              <a:gd name="T52" fmla="*/ 3 w 43"/>
              <a:gd name="T53" fmla="*/ 28 h 40"/>
              <a:gd name="T54" fmla="*/ 7 w 43"/>
              <a:gd name="T55" fmla="*/ 34 h 40"/>
              <a:gd name="T56" fmla="*/ 9 w 43"/>
              <a:gd name="T57" fmla="*/ 36 h 40"/>
              <a:gd name="T58" fmla="*/ 15 w 43"/>
              <a:gd name="T59" fmla="*/ 28 h 40"/>
              <a:gd name="T60" fmla="*/ 25 w 43"/>
              <a:gd name="T61" fmla="*/ 26 h 40"/>
              <a:gd name="T62" fmla="*/ 29 w 43"/>
              <a:gd name="T63" fmla="*/ 32 h 40"/>
              <a:gd name="T64" fmla="*/ 31 w 43"/>
              <a:gd name="T65" fmla="*/ 40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3"/>
              <a:gd name="T100" fmla="*/ 0 h 40"/>
              <a:gd name="T101" fmla="*/ 43 w 43"/>
              <a:gd name="T102" fmla="*/ 40 h 4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3" h="40">
                <a:moveTo>
                  <a:pt x="31" y="40"/>
                </a:moveTo>
                <a:lnTo>
                  <a:pt x="35" y="36"/>
                </a:lnTo>
                <a:lnTo>
                  <a:pt x="35" y="34"/>
                </a:lnTo>
                <a:lnTo>
                  <a:pt x="39" y="32"/>
                </a:lnTo>
                <a:lnTo>
                  <a:pt x="41" y="30"/>
                </a:lnTo>
                <a:lnTo>
                  <a:pt x="39" y="24"/>
                </a:lnTo>
                <a:lnTo>
                  <a:pt x="41" y="28"/>
                </a:lnTo>
                <a:lnTo>
                  <a:pt x="43" y="24"/>
                </a:lnTo>
                <a:lnTo>
                  <a:pt x="39" y="20"/>
                </a:lnTo>
                <a:lnTo>
                  <a:pt x="35" y="22"/>
                </a:lnTo>
                <a:lnTo>
                  <a:pt x="37" y="18"/>
                </a:lnTo>
                <a:lnTo>
                  <a:pt x="37" y="12"/>
                </a:lnTo>
                <a:lnTo>
                  <a:pt x="31" y="6"/>
                </a:lnTo>
                <a:lnTo>
                  <a:pt x="27" y="4"/>
                </a:lnTo>
                <a:lnTo>
                  <a:pt x="15" y="8"/>
                </a:lnTo>
                <a:lnTo>
                  <a:pt x="13" y="8"/>
                </a:lnTo>
                <a:lnTo>
                  <a:pt x="17" y="4"/>
                </a:lnTo>
                <a:lnTo>
                  <a:pt x="13" y="2"/>
                </a:lnTo>
                <a:lnTo>
                  <a:pt x="11" y="0"/>
                </a:lnTo>
                <a:lnTo>
                  <a:pt x="9" y="4"/>
                </a:lnTo>
                <a:lnTo>
                  <a:pt x="9" y="10"/>
                </a:lnTo>
                <a:lnTo>
                  <a:pt x="7" y="12"/>
                </a:lnTo>
                <a:lnTo>
                  <a:pt x="5" y="18"/>
                </a:lnTo>
                <a:lnTo>
                  <a:pt x="3" y="18"/>
                </a:lnTo>
                <a:lnTo>
                  <a:pt x="3" y="22"/>
                </a:lnTo>
                <a:lnTo>
                  <a:pt x="0" y="26"/>
                </a:lnTo>
                <a:lnTo>
                  <a:pt x="3" y="28"/>
                </a:lnTo>
                <a:lnTo>
                  <a:pt x="7" y="34"/>
                </a:lnTo>
                <a:lnTo>
                  <a:pt x="9" y="36"/>
                </a:lnTo>
                <a:lnTo>
                  <a:pt x="15" y="28"/>
                </a:lnTo>
                <a:lnTo>
                  <a:pt x="25" y="26"/>
                </a:lnTo>
                <a:lnTo>
                  <a:pt x="29" y="32"/>
                </a:lnTo>
                <a:lnTo>
                  <a:pt x="31" y="4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8" name="Freeform 152"/>
          <p:cNvSpPr>
            <a:spLocks/>
          </p:cNvSpPr>
          <p:nvPr/>
        </p:nvSpPr>
        <p:spPr bwMode="auto">
          <a:xfrm>
            <a:off x="4340122" y="1948245"/>
            <a:ext cx="8532" cy="6934"/>
          </a:xfrm>
          <a:custGeom>
            <a:avLst/>
            <a:gdLst>
              <a:gd name="T0" fmla="*/ 4 w 6"/>
              <a:gd name="T1" fmla="*/ 6 h 6"/>
              <a:gd name="T2" fmla="*/ 6 w 6"/>
              <a:gd name="T3" fmla="*/ 4 h 6"/>
              <a:gd name="T4" fmla="*/ 0 w 6"/>
              <a:gd name="T5" fmla="*/ 0 h 6"/>
              <a:gd name="T6" fmla="*/ 4 w 6"/>
              <a:gd name="T7" fmla="*/ 6 h 6"/>
              <a:gd name="T8" fmla="*/ 0 60000 65536"/>
              <a:gd name="T9" fmla="*/ 0 60000 65536"/>
              <a:gd name="T10" fmla="*/ 0 60000 65536"/>
              <a:gd name="T11" fmla="*/ 0 60000 65536"/>
              <a:gd name="T12" fmla="*/ 0 w 6"/>
              <a:gd name="T13" fmla="*/ 0 h 6"/>
              <a:gd name="T14" fmla="*/ 6 w 6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" h="6">
                <a:moveTo>
                  <a:pt x="4" y="6"/>
                </a:moveTo>
                <a:lnTo>
                  <a:pt x="6" y="4"/>
                </a:lnTo>
                <a:lnTo>
                  <a:pt x="0" y="0"/>
                </a:lnTo>
                <a:lnTo>
                  <a:pt x="4" y="6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09" name="Freeform 153"/>
          <p:cNvSpPr>
            <a:spLocks/>
          </p:cNvSpPr>
          <p:nvPr/>
        </p:nvSpPr>
        <p:spPr bwMode="auto">
          <a:xfrm>
            <a:off x="4329883" y="1913575"/>
            <a:ext cx="13652" cy="12482"/>
          </a:xfrm>
          <a:custGeom>
            <a:avLst/>
            <a:gdLst>
              <a:gd name="T0" fmla="*/ 6 w 8"/>
              <a:gd name="T1" fmla="*/ 0 h 10"/>
              <a:gd name="T2" fmla="*/ 0 w 8"/>
              <a:gd name="T3" fmla="*/ 10 h 10"/>
              <a:gd name="T4" fmla="*/ 6 w 8"/>
              <a:gd name="T5" fmla="*/ 8 h 10"/>
              <a:gd name="T6" fmla="*/ 8 w 8"/>
              <a:gd name="T7" fmla="*/ 2 h 10"/>
              <a:gd name="T8" fmla="*/ 6 w 8"/>
              <a:gd name="T9" fmla="*/ 0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"/>
              <a:gd name="T16" fmla="*/ 0 h 10"/>
              <a:gd name="T17" fmla="*/ 8 w 8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" h="10">
                <a:moveTo>
                  <a:pt x="6" y="0"/>
                </a:moveTo>
                <a:lnTo>
                  <a:pt x="0" y="10"/>
                </a:lnTo>
                <a:lnTo>
                  <a:pt x="6" y="8"/>
                </a:lnTo>
                <a:lnTo>
                  <a:pt x="8" y="2"/>
                </a:lnTo>
                <a:lnTo>
                  <a:pt x="6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0" name="Freeform 154"/>
          <p:cNvSpPr>
            <a:spLocks/>
          </p:cNvSpPr>
          <p:nvPr/>
        </p:nvSpPr>
        <p:spPr bwMode="auto">
          <a:xfrm>
            <a:off x="4314529" y="1866422"/>
            <a:ext cx="6825" cy="9708"/>
          </a:xfrm>
          <a:custGeom>
            <a:avLst/>
            <a:gdLst>
              <a:gd name="T0" fmla="*/ 0 w 4"/>
              <a:gd name="T1" fmla="*/ 0 h 8"/>
              <a:gd name="T2" fmla="*/ 0 w 4"/>
              <a:gd name="T3" fmla="*/ 6 h 8"/>
              <a:gd name="T4" fmla="*/ 2 w 4"/>
              <a:gd name="T5" fmla="*/ 8 h 8"/>
              <a:gd name="T6" fmla="*/ 4 w 4"/>
              <a:gd name="T7" fmla="*/ 0 h 8"/>
              <a:gd name="T8" fmla="*/ 0 w 4"/>
              <a:gd name="T9" fmla="*/ 0 h 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"/>
              <a:gd name="T16" fmla="*/ 0 h 8"/>
              <a:gd name="T17" fmla="*/ 4 w 4"/>
              <a:gd name="T18" fmla="*/ 8 h 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" h="8">
                <a:moveTo>
                  <a:pt x="0" y="0"/>
                </a:moveTo>
                <a:lnTo>
                  <a:pt x="0" y="6"/>
                </a:lnTo>
                <a:lnTo>
                  <a:pt x="2" y="8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1" name="Freeform 155"/>
          <p:cNvSpPr>
            <a:spLocks/>
          </p:cNvSpPr>
          <p:nvPr/>
        </p:nvSpPr>
        <p:spPr bwMode="auto">
          <a:xfrm>
            <a:off x="4282101" y="1859488"/>
            <a:ext cx="13652" cy="9708"/>
          </a:xfrm>
          <a:custGeom>
            <a:avLst/>
            <a:gdLst>
              <a:gd name="T0" fmla="*/ 6 w 8"/>
              <a:gd name="T1" fmla="*/ 0 h 8"/>
              <a:gd name="T2" fmla="*/ 2 w 8"/>
              <a:gd name="T3" fmla="*/ 2 h 8"/>
              <a:gd name="T4" fmla="*/ 0 w 8"/>
              <a:gd name="T5" fmla="*/ 6 h 8"/>
              <a:gd name="T6" fmla="*/ 2 w 8"/>
              <a:gd name="T7" fmla="*/ 4 h 8"/>
              <a:gd name="T8" fmla="*/ 4 w 8"/>
              <a:gd name="T9" fmla="*/ 8 h 8"/>
              <a:gd name="T10" fmla="*/ 8 w 8"/>
              <a:gd name="T11" fmla="*/ 6 h 8"/>
              <a:gd name="T12" fmla="*/ 6 w 8"/>
              <a:gd name="T13" fmla="*/ 0 h 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"/>
              <a:gd name="T22" fmla="*/ 0 h 8"/>
              <a:gd name="T23" fmla="*/ 8 w 8"/>
              <a:gd name="T24" fmla="*/ 8 h 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" h="8">
                <a:moveTo>
                  <a:pt x="6" y="0"/>
                </a:moveTo>
                <a:lnTo>
                  <a:pt x="2" y="2"/>
                </a:lnTo>
                <a:lnTo>
                  <a:pt x="0" y="6"/>
                </a:lnTo>
                <a:lnTo>
                  <a:pt x="2" y="4"/>
                </a:lnTo>
                <a:lnTo>
                  <a:pt x="4" y="8"/>
                </a:lnTo>
                <a:lnTo>
                  <a:pt x="8" y="6"/>
                </a:lnTo>
                <a:lnTo>
                  <a:pt x="6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2" name="Freeform 156"/>
          <p:cNvSpPr>
            <a:spLocks/>
          </p:cNvSpPr>
          <p:nvPr/>
        </p:nvSpPr>
        <p:spPr bwMode="auto">
          <a:xfrm>
            <a:off x="4295759" y="1851167"/>
            <a:ext cx="10239" cy="9708"/>
          </a:xfrm>
          <a:custGeom>
            <a:avLst/>
            <a:gdLst>
              <a:gd name="T0" fmla="*/ 6 w 6"/>
              <a:gd name="T1" fmla="*/ 0 h 8"/>
              <a:gd name="T2" fmla="*/ 0 w 6"/>
              <a:gd name="T3" fmla="*/ 8 h 8"/>
              <a:gd name="T4" fmla="*/ 6 w 6"/>
              <a:gd name="T5" fmla="*/ 0 h 8"/>
              <a:gd name="T6" fmla="*/ 0 60000 65536"/>
              <a:gd name="T7" fmla="*/ 0 60000 65536"/>
              <a:gd name="T8" fmla="*/ 0 60000 65536"/>
              <a:gd name="T9" fmla="*/ 0 w 6"/>
              <a:gd name="T10" fmla="*/ 0 h 8"/>
              <a:gd name="T11" fmla="*/ 6 w 6"/>
              <a:gd name="T12" fmla="*/ 8 h 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" h="8">
                <a:moveTo>
                  <a:pt x="6" y="0"/>
                </a:moveTo>
                <a:lnTo>
                  <a:pt x="0" y="8"/>
                </a:lnTo>
                <a:lnTo>
                  <a:pt x="6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3" name="Freeform 157"/>
          <p:cNvSpPr>
            <a:spLocks/>
          </p:cNvSpPr>
          <p:nvPr/>
        </p:nvSpPr>
        <p:spPr bwMode="auto">
          <a:xfrm>
            <a:off x="4288928" y="1831753"/>
            <a:ext cx="17064" cy="12482"/>
          </a:xfrm>
          <a:custGeom>
            <a:avLst/>
            <a:gdLst>
              <a:gd name="T0" fmla="*/ 0 w 10"/>
              <a:gd name="T1" fmla="*/ 10 h 10"/>
              <a:gd name="T2" fmla="*/ 10 w 10"/>
              <a:gd name="T3" fmla="*/ 8 h 10"/>
              <a:gd name="T4" fmla="*/ 4 w 10"/>
              <a:gd name="T5" fmla="*/ 0 h 10"/>
              <a:gd name="T6" fmla="*/ 0 w 10"/>
              <a:gd name="T7" fmla="*/ 2 h 10"/>
              <a:gd name="T8" fmla="*/ 4 w 10"/>
              <a:gd name="T9" fmla="*/ 8 h 10"/>
              <a:gd name="T10" fmla="*/ 0 w 10"/>
              <a:gd name="T11" fmla="*/ 1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"/>
              <a:gd name="T19" fmla="*/ 0 h 10"/>
              <a:gd name="T20" fmla="*/ 10 w 10"/>
              <a:gd name="T21" fmla="*/ 10 h 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" h="10">
                <a:moveTo>
                  <a:pt x="0" y="10"/>
                </a:moveTo>
                <a:lnTo>
                  <a:pt x="10" y="8"/>
                </a:lnTo>
                <a:lnTo>
                  <a:pt x="4" y="0"/>
                </a:lnTo>
                <a:lnTo>
                  <a:pt x="0" y="2"/>
                </a:lnTo>
                <a:lnTo>
                  <a:pt x="4" y="8"/>
                </a:lnTo>
                <a:lnTo>
                  <a:pt x="0" y="1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4" name="Freeform 158"/>
          <p:cNvSpPr>
            <a:spLocks/>
          </p:cNvSpPr>
          <p:nvPr/>
        </p:nvSpPr>
        <p:spPr bwMode="auto">
          <a:xfrm>
            <a:off x="4275276" y="1790149"/>
            <a:ext cx="30716" cy="24962"/>
          </a:xfrm>
          <a:custGeom>
            <a:avLst/>
            <a:gdLst>
              <a:gd name="T0" fmla="*/ 8 w 18"/>
              <a:gd name="T1" fmla="*/ 0 h 20"/>
              <a:gd name="T2" fmla="*/ 6 w 18"/>
              <a:gd name="T3" fmla="*/ 8 h 20"/>
              <a:gd name="T4" fmla="*/ 4 w 18"/>
              <a:gd name="T5" fmla="*/ 4 h 20"/>
              <a:gd name="T6" fmla="*/ 0 w 18"/>
              <a:gd name="T7" fmla="*/ 10 h 20"/>
              <a:gd name="T8" fmla="*/ 4 w 18"/>
              <a:gd name="T9" fmla="*/ 10 h 20"/>
              <a:gd name="T10" fmla="*/ 8 w 18"/>
              <a:gd name="T11" fmla="*/ 18 h 20"/>
              <a:gd name="T12" fmla="*/ 16 w 18"/>
              <a:gd name="T13" fmla="*/ 20 h 20"/>
              <a:gd name="T14" fmla="*/ 18 w 18"/>
              <a:gd name="T15" fmla="*/ 16 h 20"/>
              <a:gd name="T16" fmla="*/ 12 w 18"/>
              <a:gd name="T17" fmla="*/ 14 h 20"/>
              <a:gd name="T18" fmla="*/ 8 w 18"/>
              <a:gd name="T19" fmla="*/ 0 h 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"/>
              <a:gd name="T31" fmla="*/ 0 h 20"/>
              <a:gd name="T32" fmla="*/ 18 w 18"/>
              <a:gd name="T33" fmla="*/ 20 h 2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" h="20">
                <a:moveTo>
                  <a:pt x="8" y="0"/>
                </a:moveTo>
                <a:lnTo>
                  <a:pt x="6" y="8"/>
                </a:lnTo>
                <a:lnTo>
                  <a:pt x="4" y="4"/>
                </a:lnTo>
                <a:lnTo>
                  <a:pt x="0" y="10"/>
                </a:lnTo>
                <a:lnTo>
                  <a:pt x="4" y="10"/>
                </a:lnTo>
                <a:lnTo>
                  <a:pt x="8" y="18"/>
                </a:lnTo>
                <a:lnTo>
                  <a:pt x="16" y="20"/>
                </a:lnTo>
                <a:lnTo>
                  <a:pt x="18" y="16"/>
                </a:lnTo>
                <a:lnTo>
                  <a:pt x="12" y="14"/>
                </a:lnTo>
                <a:lnTo>
                  <a:pt x="8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5" name="Freeform 75"/>
          <p:cNvSpPr>
            <a:spLocks/>
          </p:cNvSpPr>
          <p:nvPr/>
        </p:nvSpPr>
        <p:spPr bwMode="auto">
          <a:xfrm>
            <a:off x="5529525" y="2253339"/>
            <a:ext cx="182592" cy="69340"/>
          </a:xfrm>
          <a:custGeom>
            <a:avLst/>
            <a:gdLst>
              <a:gd name="T0" fmla="*/ 0 w 112"/>
              <a:gd name="T1" fmla="*/ 2 h 56"/>
              <a:gd name="T2" fmla="*/ 14 w 112"/>
              <a:gd name="T3" fmla="*/ 0 h 56"/>
              <a:gd name="T4" fmla="*/ 31 w 112"/>
              <a:gd name="T5" fmla="*/ 8 h 56"/>
              <a:gd name="T6" fmla="*/ 51 w 112"/>
              <a:gd name="T7" fmla="*/ 10 h 56"/>
              <a:gd name="T8" fmla="*/ 69 w 112"/>
              <a:gd name="T9" fmla="*/ 22 h 56"/>
              <a:gd name="T10" fmla="*/ 88 w 112"/>
              <a:gd name="T11" fmla="*/ 20 h 56"/>
              <a:gd name="T12" fmla="*/ 96 w 112"/>
              <a:gd name="T13" fmla="*/ 24 h 56"/>
              <a:gd name="T14" fmla="*/ 96 w 112"/>
              <a:gd name="T15" fmla="*/ 32 h 56"/>
              <a:gd name="T16" fmla="*/ 108 w 112"/>
              <a:gd name="T17" fmla="*/ 38 h 56"/>
              <a:gd name="T18" fmla="*/ 104 w 112"/>
              <a:gd name="T19" fmla="*/ 44 h 56"/>
              <a:gd name="T20" fmla="*/ 112 w 112"/>
              <a:gd name="T21" fmla="*/ 52 h 56"/>
              <a:gd name="T22" fmla="*/ 112 w 112"/>
              <a:gd name="T23" fmla="*/ 54 h 56"/>
              <a:gd name="T24" fmla="*/ 110 w 112"/>
              <a:gd name="T25" fmla="*/ 56 h 56"/>
              <a:gd name="T26" fmla="*/ 102 w 112"/>
              <a:gd name="T27" fmla="*/ 54 h 56"/>
              <a:gd name="T28" fmla="*/ 92 w 112"/>
              <a:gd name="T29" fmla="*/ 48 h 56"/>
              <a:gd name="T30" fmla="*/ 84 w 112"/>
              <a:gd name="T31" fmla="*/ 52 h 56"/>
              <a:gd name="T32" fmla="*/ 59 w 112"/>
              <a:gd name="T33" fmla="*/ 56 h 56"/>
              <a:gd name="T34" fmla="*/ 49 w 112"/>
              <a:gd name="T35" fmla="*/ 46 h 56"/>
              <a:gd name="T36" fmla="*/ 41 w 112"/>
              <a:gd name="T37" fmla="*/ 50 h 56"/>
              <a:gd name="T38" fmla="*/ 29 w 112"/>
              <a:gd name="T39" fmla="*/ 48 h 56"/>
              <a:gd name="T40" fmla="*/ 27 w 112"/>
              <a:gd name="T41" fmla="*/ 46 h 56"/>
              <a:gd name="T42" fmla="*/ 31 w 112"/>
              <a:gd name="T43" fmla="*/ 44 h 56"/>
              <a:gd name="T44" fmla="*/ 31 w 112"/>
              <a:gd name="T45" fmla="*/ 36 h 56"/>
              <a:gd name="T46" fmla="*/ 25 w 112"/>
              <a:gd name="T47" fmla="*/ 18 h 56"/>
              <a:gd name="T48" fmla="*/ 18 w 112"/>
              <a:gd name="T49" fmla="*/ 14 h 56"/>
              <a:gd name="T50" fmla="*/ 8 w 112"/>
              <a:gd name="T51" fmla="*/ 10 h 56"/>
              <a:gd name="T52" fmla="*/ 0 w 112"/>
              <a:gd name="T53" fmla="*/ 2 h 5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12"/>
              <a:gd name="T82" fmla="*/ 0 h 56"/>
              <a:gd name="T83" fmla="*/ 112 w 112"/>
              <a:gd name="T84" fmla="*/ 56 h 5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12" h="56">
                <a:moveTo>
                  <a:pt x="0" y="2"/>
                </a:moveTo>
                <a:lnTo>
                  <a:pt x="14" y="0"/>
                </a:lnTo>
                <a:lnTo>
                  <a:pt x="31" y="8"/>
                </a:lnTo>
                <a:lnTo>
                  <a:pt x="51" y="10"/>
                </a:lnTo>
                <a:lnTo>
                  <a:pt x="69" y="22"/>
                </a:lnTo>
                <a:lnTo>
                  <a:pt x="88" y="20"/>
                </a:lnTo>
                <a:lnTo>
                  <a:pt x="96" y="24"/>
                </a:lnTo>
                <a:lnTo>
                  <a:pt x="96" y="32"/>
                </a:lnTo>
                <a:lnTo>
                  <a:pt x="108" y="38"/>
                </a:lnTo>
                <a:lnTo>
                  <a:pt x="104" y="44"/>
                </a:lnTo>
                <a:lnTo>
                  <a:pt x="112" y="52"/>
                </a:lnTo>
                <a:lnTo>
                  <a:pt x="112" y="54"/>
                </a:lnTo>
                <a:lnTo>
                  <a:pt x="110" y="56"/>
                </a:lnTo>
                <a:lnTo>
                  <a:pt x="102" y="54"/>
                </a:lnTo>
                <a:lnTo>
                  <a:pt x="92" y="48"/>
                </a:lnTo>
                <a:lnTo>
                  <a:pt x="84" y="52"/>
                </a:lnTo>
                <a:lnTo>
                  <a:pt x="59" y="56"/>
                </a:lnTo>
                <a:lnTo>
                  <a:pt x="49" y="46"/>
                </a:lnTo>
                <a:lnTo>
                  <a:pt x="41" y="50"/>
                </a:lnTo>
                <a:lnTo>
                  <a:pt x="29" y="48"/>
                </a:lnTo>
                <a:lnTo>
                  <a:pt x="27" y="46"/>
                </a:lnTo>
                <a:lnTo>
                  <a:pt x="31" y="44"/>
                </a:lnTo>
                <a:lnTo>
                  <a:pt x="31" y="36"/>
                </a:lnTo>
                <a:lnTo>
                  <a:pt x="25" y="18"/>
                </a:lnTo>
                <a:lnTo>
                  <a:pt x="18" y="14"/>
                </a:lnTo>
                <a:lnTo>
                  <a:pt x="8" y="10"/>
                </a:lnTo>
                <a:lnTo>
                  <a:pt x="0" y="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6" name="Freeform 418"/>
          <p:cNvSpPr>
            <a:spLocks/>
          </p:cNvSpPr>
          <p:nvPr/>
        </p:nvSpPr>
        <p:spPr bwMode="auto">
          <a:xfrm>
            <a:off x="5183119" y="1007992"/>
            <a:ext cx="1394179" cy="1311914"/>
          </a:xfrm>
          <a:custGeom>
            <a:avLst/>
            <a:gdLst>
              <a:gd name="T0" fmla="*/ 769 w 855"/>
              <a:gd name="T1" fmla="*/ 608 h 1064"/>
              <a:gd name="T2" fmla="*/ 773 w 855"/>
              <a:gd name="T3" fmla="*/ 484 h 1064"/>
              <a:gd name="T4" fmla="*/ 794 w 855"/>
              <a:gd name="T5" fmla="*/ 430 h 1064"/>
              <a:gd name="T6" fmla="*/ 838 w 855"/>
              <a:gd name="T7" fmla="*/ 402 h 1064"/>
              <a:gd name="T8" fmla="*/ 855 w 855"/>
              <a:gd name="T9" fmla="*/ 282 h 1064"/>
              <a:gd name="T10" fmla="*/ 820 w 855"/>
              <a:gd name="T11" fmla="*/ 206 h 1064"/>
              <a:gd name="T12" fmla="*/ 769 w 855"/>
              <a:gd name="T13" fmla="*/ 298 h 1064"/>
              <a:gd name="T14" fmla="*/ 743 w 855"/>
              <a:gd name="T15" fmla="*/ 294 h 1064"/>
              <a:gd name="T16" fmla="*/ 751 w 855"/>
              <a:gd name="T17" fmla="*/ 202 h 1064"/>
              <a:gd name="T18" fmla="*/ 739 w 855"/>
              <a:gd name="T19" fmla="*/ 78 h 1064"/>
              <a:gd name="T20" fmla="*/ 685 w 855"/>
              <a:gd name="T21" fmla="*/ 62 h 1064"/>
              <a:gd name="T22" fmla="*/ 665 w 855"/>
              <a:gd name="T23" fmla="*/ 140 h 1064"/>
              <a:gd name="T24" fmla="*/ 696 w 855"/>
              <a:gd name="T25" fmla="*/ 210 h 1064"/>
              <a:gd name="T26" fmla="*/ 561 w 855"/>
              <a:gd name="T27" fmla="*/ 200 h 1064"/>
              <a:gd name="T28" fmla="*/ 537 w 855"/>
              <a:gd name="T29" fmla="*/ 216 h 1064"/>
              <a:gd name="T30" fmla="*/ 461 w 855"/>
              <a:gd name="T31" fmla="*/ 242 h 1064"/>
              <a:gd name="T32" fmla="*/ 437 w 855"/>
              <a:gd name="T33" fmla="*/ 210 h 1064"/>
              <a:gd name="T34" fmla="*/ 422 w 855"/>
              <a:gd name="T35" fmla="*/ 234 h 1064"/>
              <a:gd name="T36" fmla="*/ 314 w 855"/>
              <a:gd name="T37" fmla="*/ 300 h 1064"/>
              <a:gd name="T38" fmla="*/ 284 w 855"/>
              <a:gd name="T39" fmla="*/ 234 h 1064"/>
              <a:gd name="T40" fmla="*/ 279 w 855"/>
              <a:gd name="T41" fmla="*/ 330 h 1064"/>
              <a:gd name="T42" fmla="*/ 214 w 855"/>
              <a:gd name="T43" fmla="*/ 364 h 1064"/>
              <a:gd name="T44" fmla="*/ 181 w 855"/>
              <a:gd name="T45" fmla="*/ 398 h 1064"/>
              <a:gd name="T46" fmla="*/ 128 w 855"/>
              <a:gd name="T47" fmla="*/ 360 h 1064"/>
              <a:gd name="T48" fmla="*/ 122 w 855"/>
              <a:gd name="T49" fmla="*/ 304 h 1064"/>
              <a:gd name="T50" fmla="*/ 233 w 855"/>
              <a:gd name="T51" fmla="*/ 284 h 1064"/>
              <a:gd name="T52" fmla="*/ 84 w 855"/>
              <a:gd name="T53" fmla="*/ 168 h 1064"/>
              <a:gd name="T54" fmla="*/ 65 w 855"/>
              <a:gd name="T55" fmla="*/ 166 h 1064"/>
              <a:gd name="T56" fmla="*/ 26 w 855"/>
              <a:gd name="T57" fmla="*/ 220 h 1064"/>
              <a:gd name="T58" fmla="*/ 51 w 855"/>
              <a:gd name="T59" fmla="*/ 344 h 1064"/>
              <a:gd name="T60" fmla="*/ 53 w 855"/>
              <a:gd name="T61" fmla="*/ 426 h 1064"/>
              <a:gd name="T62" fmla="*/ 26 w 855"/>
              <a:gd name="T63" fmla="*/ 542 h 1064"/>
              <a:gd name="T64" fmla="*/ 16 w 855"/>
              <a:gd name="T65" fmla="*/ 572 h 1064"/>
              <a:gd name="T66" fmla="*/ 14 w 855"/>
              <a:gd name="T67" fmla="*/ 644 h 1064"/>
              <a:gd name="T68" fmla="*/ 39 w 855"/>
              <a:gd name="T69" fmla="*/ 692 h 1064"/>
              <a:gd name="T70" fmla="*/ 81 w 855"/>
              <a:gd name="T71" fmla="*/ 748 h 1064"/>
              <a:gd name="T72" fmla="*/ 71 w 855"/>
              <a:gd name="T73" fmla="*/ 766 h 1064"/>
              <a:gd name="T74" fmla="*/ 133 w 855"/>
              <a:gd name="T75" fmla="*/ 818 h 1064"/>
              <a:gd name="T76" fmla="*/ 218 w 855"/>
              <a:gd name="T77" fmla="*/ 862 h 1064"/>
              <a:gd name="T78" fmla="*/ 212 w 855"/>
              <a:gd name="T79" fmla="*/ 890 h 1064"/>
              <a:gd name="T80" fmla="*/ 202 w 855"/>
              <a:gd name="T81" fmla="*/ 924 h 1064"/>
              <a:gd name="T82" fmla="*/ 190 w 855"/>
              <a:gd name="T83" fmla="*/ 952 h 1064"/>
              <a:gd name="T84" fmla="*/ 196 w 855"/>
              <a:gd name="T85" fmla="*/ 996 h 1064"/>
              <a:gd name="T86" fmla="*/ 300 w 855"/>
              <a:gd name="T87" fmla="*/ 1030 h 1064"/>
              <a:gd name="T88" fmla="*/ 341 w 855"/>
              <a:gd name="T89" fmla="*/ 1064 h 1064"/>
              <a:gd name="T90" fmla="*/ 335 w 855"/>
              <a:gd name="T91" fmla="*/ 970 h 1064"/>
              <a:gd name="T92" fmla="*/ 349 w 855"/>
              <a:gd name="T93" fmla="*/ 958 h 1064"/>
              <a:gd name="T94" fmla="*/ 357 w 855"/>
              <a:gd name="T95" fmla="*/ 918 h 1064"/>
              <a:gd name="T96" fmla="*/ 332 w 855"/>
              <a:gd name="T97" fmla="*/ 874 h 1064"/>
              <a:gd name="T98" fmla="*/ 361 w 855"/>
              <a:gd name="T99" fmla="*/ 852 h 1064"/>
              <a:gd name="T100" fmla="*/ 400 w 855"/>
              <a:gd name="T101" fmla="*/ 806 h 1064"/>
              <a:gd name="T102" fmla="*/ 449 w 855"/>
              <a:gd name="T103" fmla="*/ 824 h 1064"/>
              <a:gd name="T104" fmla="*/ 492 w 855"/>
              <a:gd name="T105" fmla="*/ 824 h 1064"/>
              <a:gd name="T106" fmla="*/ 547 w 855"/>
              <a:gd name="T107" fmla="*/ 830 h 1064"/>
              <a:gd name="T108" fmla="*/ 551 w 855"/>
              <a:gd name="T109" fmla="*/ 808 h 1064"/>
              <a:gd name="T110" fmla="*/ 581 w 855"/>
              <a:gd name="T111" fmla="*/ 768 h 1064"/>
              <a:gd name="T112" fmla="*/ 561 w 855"/>
              <a:gd name="T113" fmla="*/ 744 h 1064"/>
              <a:gd name="T114" fmla="*/ 681 w 855"/>
              <a:gd name="T115" fmla="*/ 714 h 106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55"/>
              <a:gd name="T175" fmla="*/ 0 h 1064"/>
              <a:gd name="T176" fmla="*/ 855 w 855"/>
              <a:gd name="T177" fmla="*/ 1064 h 106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55" h="1064">
                <a:moveTo>
                  <a:pt x="702" y="700"/>
                </a:moveTo>
                <a:lnTo>
                  <a:pt x="753" y="630"/>
                </a:lnTo>
                <a:lnTo>
                  <a:pt x="755" y="630"/>
                </a:lnTo>
                <a:lnTo>
                  <a:pt x="761" y="622"/>
                </a:lnTo>
                <a:lnTo>
                  <a:pt x="769" y="608"/>
                </a:lnTo>
                <a:lnTo>
                  <a:pt x="777" y="586"/>
                </a:lnTo>
                <a:lnTo>
                  <a:pt x="779" y="570"/>
                </a:lnTo>
                <a:lnTo>
                  <a:pt x="779" y="554"/>
                </a:lnTo>
                <a:lnTo>
                  <a:pt x="777" y="518"/>
                </a:lnTo>
                <a:lnTo>
                  <a:pt x="773" y="484"/>
                </a:lnTo>
                <a:lnTo>
                  <a:pt x="775" y="470"/>
                </a:lnTo>
                <a:lnTo>
                  <a:pt x="777" y="456"/>
                </a:lnTo>
                <a:lnTo>
                  <a:pt x="781" y="446"/>
                </a:lnTo>
                <a:lnTo>
                  <a:pt x="787" y="436"/>
                </a:lnTo>
                <a:lnTo>
                  <a:pt x="794" y="430"/>
                </a:lnTo>
                <a:lnTo>
                  <a:pt x="802" y="424"/>
                </a:lnTo>
                <a:lnTo>
                  <a:pt x="816" y="414"/>
                </a:lnTo>
                <a:lnTo>
                  <a:pt x="832" y="408"/>
                </a:lnTo>
                <a:lnTo>
                  <a:pt x="834" y="406"/>
                </a:lnTo>
                <a:lnTo>
                  <a:pt x="838" y="402"/>
                </a:lnTo>
                <a:lnTo>
                  <a:pt x="839" y="392"/>
                </a:lnTo>
                <a:lnTo>
                  <a:pt x="841" y="380"/>
                </a:lnTo>
                <a:lnTo>
                  <a:pt x="843" y="366"/>
                </a:lnTo>
                <a:lnTo>
                  <a:pt x="841" y="340"/>
                </a:lnTo>
                <a:lnTo>
                  <a:pt x="841" y="328"/>
                </a:lnTo>
                <a:lnTo>
                  <a:pt x="855" y="282"/>
                </a:lnTo>
                <a:lnTo>
                  <a:pt x="839" y="270"/>
                </a:lnTo>
                <a:lnTo>
                  <a:pt x="830" y="262"/>
                </a:lnTo>
                <a:lnTo>
                  <a:pt x="834" y="240"/>
                </a:lnTo>
                <a:lnTo>
                  <a:pt x="830" y="238"/>
                </a:lnTo>
                <a:lnTo>
                  <a:pt x="832" y="228"/>
                </a:lnTo>
                <a:lnTo>
                  <a:pt x="820" y="206"/>
                </a:lnTo>
                <a:lnTo>
                  <a:pt x="787" y="216"/>
                </a:lnTo>
                <a:lnTo>
                  <a:pt x="783" y="232"/>
                </a:lnTo>
                <a:lnTo>
                  <a:pt x="790" y="250"/>
                </a:lnTo>
                <a:lnTo>
                  <a:pt x="789" y="264"/>
                </a:lnTo>
                <a:lnTo>
                  <a:pt x="777" y="278"/>
                </a:lnTo>
                <a:lnTo>
                  <a:pt x="769" y="298"/>
                </a:lnTo>
                <a:lnTo>
                  <a:pt x="749" y="312"/>
                </a:lnTo>
                <a:lnTo>
                  <a:pt x="749" y="324"/>
                </a:lnTo>
                <a:lnTo>
                  <a:pt x="745" y="326"/>
                </a:lnTo>
                <a:lnTo>
                  <a:pt x="712" y="320"/>
                </a:lnTo>
                <a:lnTo>
                  <a:pt x="706" y="304"/>
                </a:lnTo>
                <a:lnTo>
                  <a:pt x="743" y="294"/>
                </a:lnTo>
                <a:lnTo>
                  <a:pt x="755" y="268"/>
                </a:lnTo>
                <a:lnTo>
                  <a:pt x="763" y="262"/>
                </a:lnTo>
                <a:lnTo>
                  <a:pt x="763" y="242"/>
                </a:lnTo>
                <a:lnTo>
                  <a:pt x="769" y="230"/>
                </a:lnTo>
                <a:lnTo>
                  <a:pt x="767" y="222"/>
                </a:lnTo>
                <a:lnTo>
                  <a:pt x="751" y="202"/>
                </a:lnTo>
                <a:lnTo>
                  <a:pt x="755" y="162"/>
                </a:lnTo>
                <a:lnTo>
                  <a:pt x="751" y="142"/>
                </a:lnTo>
                <a:lnTo>
                  <a:pt x="757" y="136"/>
                </a:lnTo>
                <a:lnTo>
                  <a:pt x="757" y="112"/>
                </a:lnTo>
                <a:lnTo>
                  <a:pt x="753" y="94"/>
                </a:lnTo>
                <a:lnTo>
                  <a:pt x="739" y="78"/>
                </a:lnTo>
                <a:lnTo>
                  <a:pt x="755" y="40"/>
                </a:lnTo>
                <a:lnTo>
                  <a:pt x="755" y="10"/>
                </a:lnTo>
                <a:lnTo>
                  <a:pt x="738" y="2"/>
                </a:lnTo>
                <a:lnTo>
                  <a:pt x="700" y="0"/>
                </a:lnTo>
                <a:lnTo>
                  <a:pt x="692" y="18"/>
                </a:lnTo>
                <a:lnTo>
                  <a:pt x="685" y="62"/>
                </a:lnTo>
                <a:lnTo>
                  <a:pt x="659" y="90"/>
                </a:lnTo>
                <a:lnTo>
                  <a:pt x="657" y="102"/>
                </a:lnTo>
                <a:lnTo>
                  <a:pt x="663" y="102"/>
                </a:lnTo>
                <a:lnTo>
                  <a:pt x="653" y="114"/>
                </a:lnTo>
                <a:lnTo>
                  <a:pt x="669" y="120"/>
                </a:lnTo>
                <a:lnTo>
                  <a:pt x="665" y="140"/>
                </a:lnTo>
                <a:lnTo>
                  <a:pt x="667" y="152"/>
                </a:lnTo>
                <a:lnTo>
                  <a:pt x="661" y="154"/>
                </a:lnTo>
                <a:lnTo>
                  <a:pt x="659" y="174"/>
                </a:lnTo>
                <a:lnTo>
                  <a:pt x="681" y="180"/>
                </a:lnTo>
                <a:lnTo>
                  <a:pt x="687" y="204"/>
                </a:lnTo>
                <a:lnTo>
                  <a:pt x="696" y="210"/>
                </a:lnTo>
                <a:lnTo>
                  <a:pt x="683" y="240"/>
                </a:lnTo>
                <a:lnTo>
                  <a:pt x="663" y="212"/>
                </a:lnTo>
                <a:lnTo>
                  <a:pt x="614" y="178"/>
                </a:lnTo>
                <a:lnTo>
                  <a:pt x="559" y="164"/>
                </a:lnTo>
                <a:lnTo>
                  <a:pt x="551" y="174"/>
                </a:lnTo>
                <a:lnTo>
                  <a:pt x="561" y="200"/>
                </a:lnTo>
                <a:lnTo>
                  <a:pt x="559" y="208"/>
                </a:lnTo>
                <a:lnTo>
                  <a:pt x="543" y="218"/>
                </a:lnTo>
                <a:lnTo>
                  <a:pt x="545" y="228"/>
                </a:lnTo>
                <a:lnTo>
                  <a:pt x="539" y="234"/>
                </a:lnTo>
                <a:lnTo>
                  <a:pt x="532" y="230"/>
                </a:lnTo>
                <a:lnTo>
                  <a:pt x="537" y="216"/>
                </a:lnTo>
                <a:lnTo>
                  <a:pt x="532" y="204"/>
                </a:lnTo>
                <a:lnTo>
                  <a:pt x="516" y="208"/>
                </a:lnTo>
                <a:lnTo>
                  <a:pt x="502" y="224"/>
                </a:lnTo>
                <a:lnTo>
                  <a:pt x="471" y="224"/>
                </a:lnTo>
                <a:lnTo>
                  <a:pt x="463" y="230"/>
                </a:lnTo>
                <a:lnTo>
                  <a:pt x="461" y="242"/>
                </a:lnTo>
                <a:lnTo>
                  <a:pt x="451" y="240"/>
                </a:lnTo>
                <a:lnTo>
                  <a:pt x="447" y="234"/>
                </a:lnTo>
                <a:lnTo>
                  <a:pt x="445" y="222"/>
                </a:lnTo>
                <a:lnTo>
                  <a:pt x="447" y="214"/>
                </a:lnTo>
                <a:lnTo>
                  <a:pt x="455" y="204"/>
                </a:lnTo>
                <a:lnTo>
                  <a:pt x="437" y="210"/>
                </a:lnTo>
                <a:lnTo>
                  <a:pt x="434" y="214"/>
                </a:lnTo>
                <a:lnTo>
                  <a:pt x="435" y="220"/>
                </a:lnTo>
                <a:lnTo>
                  <a:pt x="428" y="216"/>
                </a:lnTo>
                <a:lnTo>
                  <a:pt x="420" y="224"/>
                </a:lnTo>
                <a:lnTo>
                  <a:pt x="424" y="226"/>
                </a:lnTo>
                <a:lnTo>
                  <a:pt x="422" y="234"/>
                </a:lnTo>
                <a:lnTo>
                  <a:pt x="408" y="228"/>
                </a:lnTo>
                <a:lnTo>
                  <a:pt x="347" y="268"/>
                </a:lnTo>
                <a:lnTo>
                  <a:pt x="343" y="294"/>
                </a:lnTo>
                <a:lnTo>
                  <a:pt x="326" y="308"/>
                </a:lnTo>
                <a:lnTo>
                  <a:pt x="324" y="300"/>
                </a:lnTo>
                <a:lnTo>
                  <a:pt x="314" y="300"/>
                </a:lnTo>
                <a:lnTo>
                  <a:pt x="298" y="270"/>
                </a:lnTo>
                <a:lnTo>
                  <a:pt x="326" y="258"/>
                </a:lnTo>
                <a:lnTo>
                  <a:pt x="322" y="242"/>
                </a:lnTo>
                <a:lnTo>
                  <a:pt x="310" y="228"/>
                </a:lnTo>
                <a:lnTo>
                  <a:pt x="269" y="218"/>
                </a:lnTo>
                <a:lnTo>
                  <a:pt x="284" y="234"/>
                </a:lnTo>
                <a:lnTo>
                  <a:pt x="284" y="260"/>
                </a:lnTo>
                <a:lnTo>
                  <a:pt x="279" y="280"/>
                </a:lnTo>
                <a:lnTo>
                  <a:pt x="290" y="294"/>
                </a:lnTo>
                <a:lnTo>
                  <a:pt x="284" y="324"/>
                </a:lnTo>
                <a:lnTo>
                  <a:pt x="284" y="340"/>
                </a:lnTo>
                <a:lnTo>
                  <a:pt x="279" y="330"/>
                </a:lnTo>
                <a:lnTo>
                  <a:pt x="273" y="334"/>
                </a:lnTo>
                <a:lnTo>
                  <a:pt x="275" y="326"/>
                </a:lnTo>
                <a:lnTo>
                  <a:pt x="253" y="314"/>
                </a:lnTo>
                <a:lnTo>
                  <a:pt x="239" y="334"/>
                </a:lnTo>
                <a:lnTo>
                  <a:pt x="212" y="352"/>
                </a:lnTo>
                <a:lnTo>
                  <a:pt x="214" y="364"/>
                </a:lnTo>
                <a:lnTo>
                  <a:pt x="230" y="398"/>
                </a:lnTo>
                <a:lnTo>
                  <a:pt x="165" y="370"/>
                </a:lnTo>
                <a:lnTo>
                  <a:pt x="159" y="380"/>
                </a:lnTo>
                <a:lnTo>
                  <a:pt x="161" y="388"/>
                </a:lnTo>
                <a:lnTo>
                  <a:pt x="171" y="402"/>
                </a:lnTo>
                <a:lnTo>
                  <a:pt x="181" y="398"/>
                </a:lnTo>
                <a:lnTo>
                  <a:pt x="186" y="420"/>
                </a:lnTo>
                <a:lnTo>
                  <a:pt x="175" y="424"/>
                </a:lnTo>
                <a:lnTo>
                  <a:pt x="132" y="396"/>
                </a:lnTo>
                <a:lnTo>
                  <a:pt x="132" y="382"/>
                </a:lnTo>
                <a:lnTo>
                  <a:pt x="122" y="362"/>
                </a:lnTo>
                <a:lnTo>
                  <a:pt x="128" y="360"/>
                </a:lnTo>
                <a:lnTo>
                  <a:pt x="130" y="340"/>
                </a:lnTo>
                <a:lnTo>
                  <a:pt x="94" y="308"/>
                </a:lnTo>
                <a:lnTo>
                  <a:pt x="86" y="292"/>
                </a:lnTo>
                <a:lnTo>
                  <a:pt x="90" y="286"/>
                </a:lnTo>
                <a:lnTo>
                  <a:pt x="108" y="304"/>
                </a:lnTo>
                <a:lnTo>
                  <a:pt x="122" y="304"/>
                </a:lnTo>
                <a:lnTo>
                  <a:pt x="124" y="312"/>
                </a:lnTo>
                <a:lnTo>
                  <a:pt x="196" y="332"/>
                </a:lnTo>
                <a:lnTo>
                  <a:pt x="216" y="324"/>
                </a:lnTo>
                <a:lnTo>
                  <a:pt x="235" y="302"/>
                </a:lnTo>
                <a:lnTo>
                  <a:pt x="237" y="286"/>
                </a:lnTo>
                <a:lnTo>
                  <a:pt x="233" y="284"/>
                </a:lnTo>
                <a:lnTo>
                  <a:pt x="232" y="266"/>
                </a:lnTo>
                <a:lnTo>
                  <a:pt x="147" y="196"/>
                </a:lnTo>
                <a:lnTo>
                  <a:pt x="98" y="190"/>
                </a:lnTo>
                <a:lnTo>
                  <a:pt x="98" y="184"/>
                </a:lnTo>
                <a:lnTo>
                  <a:pt x="82" y="178"/>
                </a:lnTo>
                <a:lnTo>
                  <a:pt x="84" y="168"/>
                </a:lnTo>
                <a:lnTo>
                  <a:pt x="98" y="176"/>
                </a:lnTo>
                <a:lnTo>
                  <a:pt x="100" y="168"/>
                </a:lnTo>
                <a:lnTo>
                  <a:pt x="81" y="158"/>
                </a:lnTo>
                <a:lnTo>
                  <a:pt x="82" y="166"/>
                </a:lnTo>
                <a:lnTo>
                  <a:pt x="77" y="172"/>
                </a:lnTo>
                <a:lnTo>
                  <a:pt x="65" y="166"/>
                </a:lnTo>
                <a:lnTo>
                  <a:pt x="63" y="176"/>
                </a:lnTo>
                <a:lnTo>
                  <a:pt x="53" y="174"/>
                </a:lnTo>
                <a:lnTo>
                  <a:pt x="51" y="184"/>
                </a:lnTo>
                <a:lnTo>
                  <a:pt x="39" y="192"/>
                </a:lnTo>
                <a:lnTo>
                  <a:pt x="33" y="200"/>
                </a:lnTo>
                <a:lnTo>
                  <a:pt x="26" y="220"/>
                </a:lnTo>
                <a:lnTo>
                  <a:pt x="28" y="240"/>
                </a:lnTo>
                <a:lnTo>
                  <a:pt x="39" y="244"/>
                </a:lnTo>
                <a:lnTo>
                  <a:pt x="49" y="260"/>
                </a:lnTo>
                <a:lnTo>
                  <a:pt x="49" y="268"/>
                </a:lnTo>
                <a:lnTo>
                  <a:pt x="37" y="296"/>
                </a:lnTo>
                <a:lnTo>
                  <a:pt x="51" y="344"/>
                </a:lnTo>
                <a:lnTo>
                  <a:pt x="45" y="364"/>
                </a:lnTo>
                <a:lnTo>
                  <a:pt x="45" y="382"/>
                </a:lnTo>
                <a:lnTo>
                  <a:pt x="51" y="384"/>
                </a:lnTo>
                <a:lnTo>
                  <a:pt x="53" y="396"/>
                </a:lnTo>
                <a:lnTo>
                  <a:pt x="59" y="404"/>
                </a:lnTo>
                <a:lnTo>
                  <a:pt x="53" y="426"/>
                </a:lnTo>
                <a:lnTo>
                  <a:pt x="73" y="452"/>
                </a:lnTo>
                <a:lnTo>
                  <a:pt x="73" y="464"/>
                </a:lnTo>
                <a:lnTo>
                  <a:pt x="47" y="502"/>
                </a:lnTo>
                <a:lnTo>
                  <a:pt x="10" y="540"/>
                </a:lnTo>
                <a:lnTo>
                  <a:pt x="28" y="534"/>
                </a:lnTo>
                <a:lnTo>
                  <a:pt x="26" y="542"/>
                </a:lnTo>
                <a:lnTo>
                  <a:pt x="24" y="540"/>
                </a:lnTo>
                <a:lnTo>
                  <a:pt x="26" y="546"/>
                </a:lnTo>
                <a:lnTo>
                  <a:pt x="45" y="552"/>
                </a:lnTo>
                <a:lnTo>
                  <a:pt x="53" y="560"/>
                </a:lnTo>
                <a:lnTo>
                  <a:pt x="18" y="566"/>
                </a:lnTo>
                <a:lnTo>
                  <a:pt x="16" y="572"/>
                </a:lnTo>
                <a:lnTo>
                  <a:pt x="20" y="578"/>
                </a:lnTo>
                <a:lnTo>
                  <a:pt x="14" y="588"/>
                </a:lnTo>
                <a:lnTo>
                  <a:pt x="0" y="592"/>
                </a:lnTo>
                <a:lnTo>
                  <a:pt x="12" y="626"/>
                </a:lnTo>
                <a:lnTo>
                  <a:pt x="8" y="636"/>
                </a:lnTo>
                <a:lnTo>
                  <a:pt x="14" y="644"/>
                </a:lnTo>
                <a:lnTo>
                  <a:pt x="12" y="656"/>
                </a:lnTo>
                <a:lnTo>
                  <a:pt x="20" y="666"/>
                </a:lnTo>
                <a:lnTo>
                  <a:pt x="22" y="678"/>
                </a:lnTo>
                <a:lnTo>
                  <a:pt x="37" y="684"/>
                </a:lnTo>
                <a:lnTo>
                  <a:pt x="41" y="686"/>
                </a:lnTo>
                <a:lnTo>
                  <a:pt x="39" y="692"/>
                </a:lnTo>
                <a:lnTo>
                  <a:pt x="55" y="688"/>
                </a:lnTo>
                <a:lnTo>
                  <a:pt x="65" y="696"/>
                </a:lnTo>
                <a:lnTo>
                  <a:pt x="67" y="708"/>
                </a:lnTo>
                <a:lnTo>
                  <a:pt x="65" y="720"/>
                </a:lnTo>
                <a:lnTo>
                  <a:pt x="79" y="740"/>
                </a:lnTo>
                <a:lnTo>
                  <a:pt x="81" y="748"/>
                </a:lnTo>
                <a:lnTo>
                  <a:pt x="88" y="748"/>
                </a:lnTo>
                <a:lnTo>
                  <a:pt x="96" y="754"/>
                </a:lnTo>
                <a:lnTo>
                  <a:pt x="96" y="758"/>
                </a:lnTo>
                <a:lnTo>
                  <a:pt x="86" y="766"/>
                </a:lnTo>
                <a:lnTo>
                  <a:pt x="75" y="762"/>
                </a:lnTo>
                <a:lnTo>
                  <a:pt x="71" y="766"/>
                </a:lnTo>
                <a:lnTo>
                  <a:pt x="79" y="794"/>
                </a:lnTo>
                <a:lnTo>
                  <a:pt x="112" y="788"/>
                </a:lnTo>
                <a:lnTo>
                  <a:pt x="122" y="802"/>
                </a:lnTo>
                <a:lnTo>
                  <a:pt x="118" y="806"/>
                </a:lnTo>
                <a:lnTo>
                  <a:pt x="120" y="816"/>
                </a:lnTo>
                <a:lnTo>
                  <a:pt x="133" y="818"/>
                </a:lnTo>
                <a:lnTo>
                  <a:pt x="141" y="840"/>
                </a:lnTo>
                <a:lnTo>
                  <a:pt x="159" y="844"/>
                </a:lnTo>
                <a:lnTo>
                  <a:pt x="171" y="840"/>
                </a:lnTo>
                <a:lnTo>
                  <a:pt x="183" y="852"/>
                </a:lnTo>
                <a:lnTo>
                  <a:pt x="188" y="850"/>
                </a:lnTo>
                <a:lnTo>
                  <a:pt x="218" y="862"/>
                </a:lnTo>
                <a:lnTo>
                  <a:pt x="216" y="864"/>
                </a:lnTo>
                <a:lnTo>
                  <a:pt x="218" y="872"/>
                </a:lnTo>
                <a:lnTo>
                  <a:pt x="210" y="876"/>
                </a:lnTo>
                <a:lnTo>
                  <a:pt x="216" y="882"/>
                </a:lnTo>
                <a:lnTo>
                  <a:pt x="210" y="886"/>
                </a:lnTo>
                <a:lnTo>
                  <a:pt x="212" y="890"/>
                </a:lnTo>
                <a:lnTo>
                  <a:pt x="214" y="896"/>
                </a:lnTo>
                <a:lnTo>
                  <a:pt x="210" y="908"/>
                </a:lnTo>
                <a:lnTo>
                  <a:pt x="196" y="906"/>
                </a:lnTo>
                <a:lnTo>
                  <a:pt x="186" y="918"/>
                </a:lnTo>
                <a:lnTo>
                  <a:pt x="186" y="924"/>
                </a:lnTo>
                <a:lnTo>
                  <a:pt x="202" y="924"/>
                </a:lnTo>
                <a:lnTo>
                  <a:pt x="204" y="928"/>
                </a:lnTo>
                <a:lnTo>
                  <a:pt x="190" y="934"/>
                </a:lnTo>
                <a:lnTo>
                  <a:pt x="190" y="936"/>
                </a:lnTo>
                <a:lnTo>
                  <a:pt x="179" y="938"/>
                </a:lnTo>
                <a:lnTo>
                  <a:pt x="179" y="940"/>
                </a:lnTo>
                <a:lnTo>
                  <a:pt x="190" y="952"/>
                </a:lnTo>
                <a:lnTo>
                  <a:pt x="183" y="954"/>
                </a:lnTo>
                <a:lnTo>
                  <a:pt x="173" y="968"/>
                </a:lnTo>
                <a:lnTo>
                  <a:pt x="165" y="968"/>
                </a:lnTo>
                <a:lnTo>
                  <a:pt x="161" y="972"/>
                </a:lnTo>
                <a:lnTo>
                  <a:pt x="173" y="986"/>
                </a:lnTo>
                <a:lnTo>
                  <a:pt x="196" y="996"/>
                </a:lnTo>
                <a:lnTo>
                  <a:pt x="212" y="1012"/>
                </a:lnTo>
                <a:lnTo>
                  <a:pt x="226" y="1010"/>
                </a:lnTo>
                <a:lnTo>
                  <a:pt x="243" y="1018"/>
                </a:lnTo>
                <a:lnTo>
                  <a:pt x="263" y="1020"/>
                </a:lnTo>
                <a:lnTo>
                  <a:pt x="281" y="1032"/>
                </a:lnTo>
                <a:lnTo>
                  <a:pt x="300" y="1030"/>
                </a:lnTo>
                <a:lnTo>
                  <a:pt x="308" y="1034"/>
                </a:lnTo>
                <a:lnTo>
                  <a:pt x="308" y="1042"/>
                </a:lnTo>
                <a:lnTo>
                  <a:pt x="320" y="1048"/>
                </a:lnTo>
                <a:lnTo>
                  <a:pt x="332" y="1056"/>
                </a:lnTo>
                <a:lnTo>
                  <a:pt x="335" y="1062"/>
                </a:lnTo>
                <a:lnTo>
                  <a:pt x="341" y="1064"/>
                </a:lnTo>
                <a:lnTo>
                  <a:pt x="355" y="1050"/>
                </a:lnTo>
                <a:lnTo>
                  <a:pt x="339" y="1022"/>
                </a:lnTo>
                <a:lnTo>
                  <a:pt x="341" y="1004"/>
                </a:lnTo>
                <a:lnTo>
                  <a:pt x="337" y="1010"/>
                </a:lnTo>
                <a:lnTo>
                  <a:pt x="326" y="988"/>
                </a:lnTo>
                <a:lnTo>
                  <a:pt x="335" y="970"/>
                </a:lnTo>
                <a:lnTo>
                  <a:pt x="337" y="960"/>
                </a:lnTo>
                <a:lnTo>
                  <a:pt x="339" y="960"/>
                </a:lnTo>
                <a:lnTo>
                  <a:pt x="341" y="950"/>
                </a:lnTo>
                <a:lnTo>
                  <a:pt x="339" y="946"/>
                </a:lnTo>
                <a:lnTo>
                  <a:pt x="345" y="946"/>
                </a:lnTo>
                <a:lnTo>
                  <a:pt x="349" y="958"/>
                </a:lnTo>
                <a:lnTo>
                  <a:pt x="353" y="956"/>
                </a:lnTo>
                <a:lnTo>
                  <a:pt x="359" y="946"/>
                </a:lnTo>
                <a:lnTo>
                  <a:pt x="347" y="940"/>
                </a:lnTo>
                <a:lnTo>
                  <a:pt x="349" y="934"/>
                </a:lnTo>
                <a:lnTo>
                  <a:pt x="359" y="934"/>
                </a:lnTo>
                <a:lnTo>
                  <a:pt x="357" y="918"/>
                </a:lnTo>
                <a:lnTo>
                  <a:pt x="349" y="908"/>
                </a:lnTo>
                <a:lnTo>
                  <a:pt x="337" y="910"/>
                </a:lnTo>
                <a:lnTo>
                  <a:pt x="332" y="896"/>
                </a:lnTo>
                <a:lnTo>
                  <a:pt x="322" y="892"/>
                </a:lnTo>
                <a:lnTo>
                  <a:pt x="326" y="880"/>
                </a:lnTo>
                <a:lnTo>
                  <a:pt x="332" y="874"/>
                </a:lnTo>
                <a:lnTo>
                  <a:pt x="328" y="868"/>
                </a:lnTo>
                <a:lnTo>
                  <a:pt x="330" y="854"/>
                </a:lnTo>
                <a:lnTo>
                  <a:pt x="335" y="850"/>
                </a:lnTo>
                <a:lnTo>
                  <a:pt x="339" y="838"/>
                </a:lnTo>
                <a:lnTo>
                  <a:pt x="353" y="858"/>
                </a:lnTo>
                <a:lnTo>
                  <a:pt x="361" y="852"/>
                </a:lnTo>
                <a:lnTo>
                  <a:pt x="355" y="836"/>
                </a:lnTo>
                <a:lnTo>
                  <a:pt x="369" y="830"/>
                </a:lnTo>
                <a:lnTo>
                  <a:pt x="371" y="822"/>
                </a:lnTo>
                <a:lnTo>
                  <a:pt x="383" y="818"/>
                </a:lnTo>
                <a:lnTo>
                  <a:pt x="390" y="808"/>
                </a:lnTo>
                <a:lnTo>
                  <a:pt x="400" y="806"/>
                </a:lnTo>
                <a:lnTo>
                  <a:pt x="408" y="812"/>
                </a:lnTo>
                <a:lnTo>
                  <a:pt x="412" y="806"/>
                </a:lnTo>
                <a:lnTo>
                  <a:pt x="420" y="806"/>
                </a:lnTo>
                <a:lnTo>
                  <a:pt x="422" y="812"/>
                </a:lnTo>
                <a:lnTo>
                  <a:pt x="439" y="812"/>
                </a:lnTo>
                <a:lnTo>
                  <a:pt x="449" y="824"/>
                </a:lnTo>
                <a:lnTo>
                  <a:pt x="455" y="838"/>
                </a:lnTo>
                <a:lnTo>
                  <a:pt x="457" y="836"/>
                </a:lnTo>
                <a:lnTo>
                  <a:pt x="455" y="828"/>
                </a:lnTo>
                <a:lnTo>
                  <a:pt x="459" y="824"/>
                </a:lnTo>
                <a:lnTo>
                  <a:pt x="475" y="836"/>
                </a:lnTo>
                <a:lnTo>
                  <a:pt x="492" y="824"/>
                </a:lnTo>
                <a:lnTo>
                  <a:pt x="504" y="828"/>
                </a:lnTo>
                <a:lnTo>
                  <a:pt x="508" y="826"/>
                </a:lnTo>
                <a:lnTo>
                  <a:pt x="516" y="822"/>
                </a:lnTo>
                <a:lnTo>
                  <a:pt x="526" y="834"/>
                </a:lnTo>
                <a:lnTo>
                  <a:pt x="536" y="838"/>
                </a:lnTo>
                <a:lnTo>
                  <a:pt x="547" y="830"/>
                </a:lnTo>
                <a:lnTo>
                  <a:pt x="561" y="834"/>
                </a:lnTo>
                <a:lnTo>
                  <a:pt x="569" y="832"/>
                </a:lnTo>
                <a:lnTo>
                  <a:pt x="573" y="818"/>
                </a:lnTo>
                <a:lnTo>
                  <a:pt x="571" y="816"/>
                </a:lnTo>
                <a:lnTo>
                  <a:pt x="563" y="814"/>
                </a:lnTo>
                <a:lnTo>
                  <a:pt x="551" y="808"/>
                </a:lnTo>
                <a:lnTo>
                  <a:pt x="545" y="800"/>
                </a:lnTo>
                <a:lnTo>
                  <a:pt x="561" y="792"/>
                </a:lnTo>
                <a:lnTo>
                  <a:pt x="563" y="786"/>
                </a:lnTo>
                <a:lnTo>
                  <a:pt x="557" y="778"/>
                </a:lnTo>
                <a:lnTo>
                  <a:pt x="563" y="772"/>
                </a:lnTo>
                <a:lnTo>
                  <a:pt x="581" y="768"/>
                </a:lnTo>
                <a:lnTo>
                  <a:pt x="567" y="762"/>
                </a:lnTo>
                <a:lnTo>
                  <a:pt x="565" y="758"/>
                </a:lnTo>
                <a:lnTo>
                  <a:pt x="571" y="754"/>
                </a:lnTo>
                <a:lnTo>
                  <a:pt x="563" y="754"/>
                </a:lnTo>
                <a:lnTo>
                  <a:pt x="565" y="748"/>
                </a:lnTo>
                <a:lnTo>
                  <a:pt x="561" y="744"/>
                </a:lnTo>
                <a:lnTo>
                  <a:pt x="588" y="746"/>
                </a:lnTo>
                <a:lnTo>
                  <a:pt x="606" y="736"/>
                </a:lnTo>
                <a:lnTo>
                  <a:pt x="612" y="738"/>
                </a:lnTo>
                <a:lnTo>
                  <a:pt x="626" y="730"/>
                </a:lnTo>
                <a:lnTo>
                  <a:pt x="636" y="724"/>
                </a:lnTo>
                <a:lnTo>
                  <a:pt x="681" y="714"/>
                </a:lnTo>
                <a:lnTo>
                  <a:pt x="683" y="708"/>
                </a:lnTo>
                <a:lnTo>
                  <a:pt x="694" y="702"/>
                </a:lnTo>
              </a:path>
            </a:pathLst>
          </a:custGeom>
          <a:solidFill>
            <a:srgbClr val="D9D9D9"/>
          </a:solidFill>
          <a:ln w="3175">
            <a:solidFill>
              <a:srgbClr val="BFBFB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7" name="Freeform 24"/>
          <p:cNvSpPr>
            <a:spLocks/>
          </p:cNvSpPr>
          <p:nvPr/>
        </p:nvSpPr>
        <p:spPr bwMode="auto">
          <a:xfrm>
            <a:off x="5666048" y="2300493"/>
            <a:ext cx="146755" cy="92915"/>
          </a:xfrm>
          <a:custGeom>
            <a:avLst/>
            <a:gdLst>
              <a:gd name="T0" fmla="*/ 67 w 90"/>
              <a:gd name="T1" fmla="*/ 76 h 76"/>
              <a:gd name="T2" fmla="*/ 67 w 90"/>
              <a:gd name="T3" fmla="*/ 62 h 76"/>
              <a:gd name="T4" fmla="*/ 69 w 90"/>
              <a:gd name="T5" fmla="*/ 60 h 76"/>
              <a:gd name="T6" fmla="*/ 73 w 90"/>
              <a:gd name="T7" fmla="*/ 64 h 76"/>
              <a:gd name="T8" fmla="*/ 73 w 90"/>
              <a:gd name="T9" fmla="*/ 62 h 76"/>
              <a:gd name="T10" fmla="*/ 77 w 90"/>
              <a:gd name="T11" fmla="*/ 40 h 76"/>
              <a:gd name="T12" fmla="*/ 83 w 90"/>
              <a:gd name="T13" fmla="*/ 34 h 76"/>
              <a:gd name="T14" fmla="*/ 87 w 90"/>
              <a:gd name="T15" fmla="*/ 34 h 76"/>
              <a:gd name="T16" fmla="*/ 90 w 90"/>
              <a:gd name="T17" fmla="*/ 38 h 76"/>
              <a:gd name="T18" fmla="*/ 89 w 90"/>
              <a:gd name="T19" fmla="*/ 32 h 76"/>
              <a:gd name="T20" fmla="*/ 85 w 90"/>
              <a:gd name="T21" fmla="*/ 30 h 76"/>
              <a:gd name="T22" fmla="*/ 77 w 90"/>
              <a:gd name="T23" fmla="*/ 30 h 76"/>
              <a:gd name="T24" fmla="*/ 67 w 90"/>
              <a:gd name="T25" fmla="*/ 12 h 76"/>
              <a:gd name="T26" fmla="*/ 59 w 90"/>
              <a:gd name="T27" fmla="*/ 2 h 76"/>
              <a:gd name="T28" fmla="*/ 45 w 90"/>
              <a:gd name="T29" fmla="*/ 16 h 76"/>
              <a:gd name="T30" fmla="*/ 39 w 90"/>
              <a:gd name="T31" fmla="*/ 14 h 76"/>
              <a:gd name="T32" fmla="*/ 36 w 90"/>
              <a:gd name="T33" fmla="*/ 8 h 76"/>
              <a:gd name="T34" fmla="*/ 24 w 90"/>
              <a:gd name="T35" fmla="*/ 0 h 76"/>
              <a:gd name="T36" fmla="*/ 20 w 90"/>
              <a:gd name="T37" fmla="*/ 6 h 76"/>
              <a:gd name="T38" fmla="*/ 28 w 90"/>
              <a:gd name="T39" fmla="*/ 14 h 76"/>
              <a:gd name="T40" fmla="*/ 28 w 90"/>
              <a:gd name="T41" fmla="*/ 16 h 76"/>
              <a:gd name="T42" fmla="*/ 26 w 90"/>
              <a:gd name="T43" fmla="*/ 18 h 76"/>
              <a:gd name="T44" fmla="*/ 18 w 90"/>
              <a:gd name="T45" fmla="*/ 16 h 76"/>
              <a:gd name="T46" fmla="*/ 8 w 90"/>
              <a:gd name="T47" fmla="*/ 10 h 76"/>
              <a:gd name="T48" fmla="*/ 0 w 90"/>
              <a:gd name="T49" fmla="*/ 14 h 76"/>
              <a:gd name="T50" fmla="*/ 0 w 90"/>
              <a:gd name="T51" fmla="*/ 14 h 76"/>
              <a:gd name="T52" fmla="*/ 4 w 90"/>
              <a:gd name="T53" fmla="*/ 20 h 76"/>
              <a:gd name="T54" fmla="*/ 8 w 90"/>
              <a:gd name="T55" fmla="*/ 22 h 76"/>
              <a:gd name="T56" fmla="*/ 8 w 90"/>
              <a:gd name="T57" fmla="*/ 30 h 76"/>
              <a:gd name="T58" fmla="*/ 16 w 90"/>
              <a:gd name="T59" fmla="*/ 38 h 76"/>
              <a:gd name="T60" fmla="*/ 16 w 90"/>
              <a:gd name="T61" fmla="*/ 42 h 76"/>
              <a:gd name="T62" fmla="*/ 12 w 90"/>
              <a:gd name="T63" fmla="*/ 42 h 76"/>
              <a:gd name="T64" fmla="*/ 14 w 90"/>
              <a:gd name="T65" fmla="*/ 44 h 76"/>
              <a:gd name="T66" fmla="*/ 20 w 90"/>
              <a:gd name="T67" fmla="*/ 52 h 76"/>
              <a:gd name="T68" fmla="*/ 26 w 90"/>
              <a:gd name="T69" fmla="*/ 52 h 76"/>
              <a:gd name="T70" fmla="*/ 24 w 90"/>
              <a:gd name="T71" fmla="*/ 56 h 76"/>
              <a:gd name="T72" fmla="*/ 26 w 90"/>
              <a:gd name="T73" fmla="*/ 58 h 76"/>
              <a:gd name="T74" fmla="*/ 26 w 90"/>
              <a:gd name="T75" fmla="*/ 60 h 76"/>
              <a:gd name="T76" fmla="*/ 24 w 90"/>
              <a:gd name="T77" fmla="*/ 62 h 76"/>
              <a:gd name="T78" fmla="*/ 26 w 90"/>
              <a:gd name="T79" fmla="*/ 68 h 76"/>
              <a:gd name="T80" fmla="*/ 30 w 90"/>
              <a:gd name="T81" fmla="*/ 68 h 76"/>
              <a:gd name="T82" fmla="*/ 38 w 90"/>
              <a:gd name="T83" fmla="*/ 56 h 76"/>
              <a:gd name="T84" fmla="*/ 49 w 90"/>
              <a:gd name="T85" fmla="*/ 52 h 76"/>
              <a:gd name="T86" fmla="*/ 55 w 90"/>
              <a:gd name="T87" fmla="*/ 54 h 76"/>
              <a:gd name="T88" fmla="*/ 57 w 90"/>
              <a:gd name="T89" fmla="*/ 64 h 76"/>
              <a:gd name="T90" fmla="*/ 51 w 90"/>
              <a:gd name="T91" fmla="*/ 68 h 76"/>
              <a:gd name="T92" fmla="*/ 61 w 90"/>
              <a:gd name="T93" fmla="*/ 76 h 76"/>
              <a:gd name="T94" fmla="*/ 67 w 90"/>
              <a:gd name="T95" fmla="*/ 76 h 7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90"/>
              <a:gd name="T145" fmla="*/ 0 h 76"/>
              <a:gd name="T146" fmla="*/ 90 w 90"/>
              <a:gd name="T147" fmla="*/ 76 h 7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90" h="76">
                <a:moveTo>
                  <a:pt x="67" y="76"/>
                </a:moveTo>
                <a:lnTo>
                  <a:pt x="67" y="62"/>
                </a:lnTo>
                <a:lnTo>
                  <a:pt x="69" y="60"/>
                </a:lnTo>
                <a:lnTo>
                  <a:pt x="73" y="64"/>
                </a:lnTo>
                <a:lnTo>
                  <a:pt x="73" y="62"/>
                </a:lnTo>
                <a:lnTo>
                  <a:pt x="77" y="40"/>
                </a:lnTo>
                <a:lnTo>
                  <a:pt x="83" y="34"/>
                </a:lnTo>
                <a:lnTo>
                  <a:pt x="87" y="34"/>
                </a:lnTo>
                <a:lnTo>
                  <a:pt x="90" y="38"/>
                </a:lnTo>
                <a:lnTo>
                  <a:pt x="89" y="32"/>
                </a:lnTo>
                <a:lnTo>
                  <a:pt x="85" y="30"/>
                </a:lnTo>
                <a:lnTo>
                  <a:pt x="77" y="30"/>
                </a:lnTo>
                <a:lnTo>
                  <a:pt x="67" y="12"/>
                </a:lnTo>
                <a:lnTo>
                  <a:pt x="59" y="2"/>
                </a:lnTo>
                <a:lnTo>
                  <a:pt x="45" y="16"/>
                </a:lnTo>
                <a:lnTo>
                  <a:pt x="39" y="14"/>
                </a:lnTo>
                <a:lnTo>
                  <a:pt x="36" y="8"/>
                </a:lnTo>
                <a:lnTo>
                  <a:pt x="24" y="0"/>
                </a:lnTo>
                <a:lnTo>
                  <a:pt x="20" y="6"/>
                </a:lnTo>
                <a:lnTo>
                  <a:pt x="28" y="14"/>
                </a:lnTo>
                <a:lnTo>
                  <a:pt x="28" y="16"/>
                </a:lnTo>
                <a:lnTo>
                  <a:pt x="26" y="18"/>
                </a:lnTo>
                <a:lnTo>
                  <a:pt x="18" y="16"/>
                </a:lnTo>
                <a:lnTo>
                  <a:pt x="8" y="10"/>
                </a:lnTo>
                <a:lnTo>
                  <a:pt x="0" y="14"/>
                </a:lnTo>
                <a:lnTo>
                  <a:pt x="4" y="20"/>
                </a:lnTo>
                <a:lnTo>
                  <a:pt x="8" y="22"/>
                </a:lnTo>
                <a:lnTo>
                  <a:pt x="8" y="30"/>
                </a:lnTo>
                <a:lnTo>
                  <a:pt x="16" y="38"/>
                </a:lnTo>
                <a:lnTo>
                  <a:pt x="16" y="42"/>
                </a:lnTo>
                <a:lnTo>
                  <a:pt x="12" y="42"/>
                </a:lnTo>
                <a:lnTo>
                  <a:pt x="14" y="44"/>
                </a:lnTo>
                <a:lnTo>
                  <a:pt x="20" y="52"/>
                </a:lnTo>
                <a:lnTo>
                  <a:pt x="26" y="52"/>
                </a:lnTo>
                <a:lnTo>
                  <a:pt x="24" y="56"/>
                </a:lnTo>
                <a:lnTo>
                  <a:pt x="26" y="58"/>
                </a:lnTo>
                <a:lnTo>
                  <a:pt x="26" y="60"/>
                </a:lnTo>
                <a:lnTo>
                  <a:pt x="24" y="62"/>
                </a:lnTo>
                <a:lnTo>
                  <a:pt x="26" y="68"/>
                </a:lnTo>
                <a:lnTo>
                  <a:pt x="30" y="68"/>
                </a:lnTo>
                <a:lnTo>
                  <a:pt x="38" y="56"/>
                </a:lnTo>
                <a:lnTo>
                  <a:pt x="49" y="52"/>
                </a:lnTo>
                <a:lnTo>
                  <a:pt x="55" y="54"/>
                </a:lnTo>
                <a:lnTo>
                  <a:pt x="57" y="64"/>
                </a:lnTo>
                <a:lnTo>
                  <a:pt x="51" y="68"/>
                </a:lnTo>
                <a:lnTo>
                  <a:pt x="61" y="76"/>
                </a:lnTo>
                <a:lnTo>
                  <a:pt x="67" y="7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19" name="Freeform 108"/>
          <p:cNvSpPr>
            <a:spLocks/>
          </p:cNvSpPr>
          <p:nvPr/>
        </p:nvSpPr>
        <p:spPr bwMode="auto">
          <a:xfrm>
            <a:off x="5079027" y="2466216"/>
            <a:ext cx="71671" cy="18029"/>
          </a:xfrm>
          <a:custGeom>
            <a:avLst/>
            <a:gdLst/>
            <a:ahLst/>
            <a:cxnLst>
              <a:cxn ang="0">
                <a:pos x="23" y="5"/>
              </a:cxn>
              <a:cxn ang="0">
                <a:pos x="12" y="5"/>
              </a:cxn>
              <a:cxn ang="0">
                <a:pos x="9" y="4"/>
              </a:cxn>
              <a:cxn ang="0">
                <a:pos x="9" y="1"/>
              </a:cxn>
              <a:cxn ang="0">
                <a:pos x="7" y="2"/>
              </a:cxn>
              <a:cxn ang="0">
                <a:pos x="3" y="0"/>
              </a:cxn>
              <a:cxn ang="0">
                <a:pos x="2" y="2"/>
              </a:cxn>
              <a:cxn ang="0">
                <a:pos x="1" y="2"/>
              </a:cxn>
              <a:cxn ang="0">
                <a:pos x="0" y="8"/>
              </a:cxn>
              <a:cxn ang="0">
                <a:pos x="14" y="9"/>
              </a:cxn>
              <a:cxn ang="0">
                <a:pos x="19" y="13"/>
              </a:cxn>
              <a:cxn ang="0">
                <a:pos x="37" y="11"/>
              </a:cxn>
              <a:cxn ang="0">
                <a:pos x="40" y="12"/>
              </a:cxn>
              <a:cxn ang="0">
                <a:pos x="42" y="7"/>
              </a:cxn>
              <a:cxn ang="0">
                <a:pos x="36" y="9"/>
              </a:cxn>
              <a:cxn ang="0">
                <a:pos x="33" y="6"/>
              </a:cxn>
              <a:cxn ang="0">
                <a:pos x="23" y="5"/>
              </a:cxn>
            </a:cxnLst>
            <a:rect l="0" t="0" r="r" b="b"/>
            <a:pathLst>
              <a:path w="42" h="13">
                <a:moveTo>
                  <a:pt x="23" y="5"/>
                </a:moveTo>
                <a:lnTo>
                  <a:pt x="12" y="5"/>
                </a:lnTo>
                <a:lnTo>
                  <a:pt x="9" y="4"/>
                </a:lnTo>
                <a:lnTo>
                  <a:pt x="9" y="1"/>
                </a:lnTo>
                <a:lnTo>
                  <a:pt x="7" y="2"/>
                </a:lnTo>
                <a:lnTo>
                  <a:pt x="3" y="0"/>
                </a:lnTo>
                <a:lnTo>
                  <a:pt x="2" y="2"/>
                </a:lnTo>
                <a:lnTo>
                  <a:pt x="1" y="2"/>
                </a:lnTo>
                <a:lnTo>
                  <a:pt x="0" y="8"/>
                </a:lnTo>
                <a:lnTo>
                  <a:pt x="14" y="9"/>
                </a:lnTo>
                <a:lnTo>
                  <a:pt x="19" y="13"/>
                </a:lnTo>
                <a:lnTo>
                  <a:pt x="37" y="11"/>
                </a:lnTo>
                <a:lnTo>
                  <a:pt x="40" y="12"/>
                </a:lnTo>
                <a:lnTo>
                  <a:pt x="42" y="7"/>
                </a:lnTo>
                <a:lnTo>
                  <a:pt x="36" y="9"/>
                </a:lnTo>
                <a:lnTo>
                  <a:pt x="33" y="6"/>
                </a:lnTo>
                <a:lnTo>
                  <a:pt x="23" y="5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20" name="Freeform 109"/>
          <p:cNvSpPr>
            <a:spLocks/>
          </p:cNvSpPr>
          <p:nvPr/>
        </p:nvSpPr>
        <p:spPr bwMode="auto">
          <a:xfrm>
            <a:off x="5021001" y="2401034"/>
            <a:ext cx="58020" cy="45765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6" y="2"/>
              </a:cxn>
              <a:cxn ang="0">
                <a:pos x="4" y="2"/>
              </a:cxn>
              <a:cxn ang="0">
                <a:pos x="0" y="9"/>
              </a:cxn>
              <a:cxn ang="0">
                <a:pos x="7" y="17"/>
              </a:cxn>
              <a:cxn ang="0">
                <a:pos x="6" y="25"/>
              </a:cxn>
              <a:cxn ang="0">
                <a:pos x="10" y="27"/>
              </a:cxn>
              <a:cxn ang="0">
                <a:pos x="12" y="22"/>
              </a:cxn>
              <a:cxn ang="0">
                <a:pos x="15" y="26"/>
              </a:cxn>
              <a:cxn ang="0">
                <a:pos x="17" y="33"/>
              </a:cxn>
              <a:cxn ang="0">
                <a:pos x="18" y="33"/>
              </a:cxn>
              <a:cxn ang="0">
                <a:pos x="19" y="28"/>
              </a:cxn>
              <a:cxn ang="0">
                <a:pos x="22" y="27"/>
              </a:cxn>
              <a:cxn ang="0">
                <a:pos x="28" y="33"/>
              </a:cxn>
              <a:cxn ang="0">
                <a:pos x="26" y="19"/>
              </a:cxn>
              <a:cxn ang="0">
                <a:pos x="23" y="13"/>
              </a:cxn>
              <a:cxn ang="0">
                <a:pos x="29" y="18"/>
              </a:cxn>
              <a:cxn ang="0">
                <a:pos x="34" y="16"/>
              </a:cxn>
              <a:cxn ang="0">
                <a:pos x="34" y="14"/>
              </a:cxn>
              <a:cxn ang="0">
                <a:pos x="31" y="12"/>
              </a:cxn>
              <a:cxn ang="0">
                <a:pos x="29" y="6"/>
              </a:cxn>
              <a:cxn ang="0">
                <a:pos x="27" y="5"/>
              </a:cxn>
              <a:cxn ang="0">
                <a:pos x="14" y="0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6" y="2"/>
                </a:lnTo>
                <a:lnTo>
                  <a:pt x="4" y="2"/>
                </a:lnTo>
                <a:lnTo>
                  <a:pt x="0" y="9"/>
                </a:lnTo>
                <a:lnTo>
                  <a:pt x="7" y="17"/>
                </a:lnTo>
                <a:lnTo>
                  <a:pt x="6" y="25"/>
                </a:lnTo>
                <a:lnTo>
                  <a:pt x="10" y="27"/>
                </a:lnTo>
                <a:lnTo>
                  <a:pt x="12" y="22"/>
                </a:lnTo>
                <a:lnTo>
                  <a:pt x="15" y="26"/>
                </a:lnTo>
                <a:lnTo>
                  <a:pt x="17" y="33"/>
                </a:lnTo>
                <a:lnTo>
                  <a:pt x="18" y="33"/>
                </a:lnTo>
                <a:lnTo>
                  <a:pt x="19" y="28"/>
                </a:lnTo>
                <a:lnTo>
                  <a:pt x="22" y="27"/>
                </a:lnTo>
                <a:lnTo>
                  <a:pt x="28" y="33"/>
                </a:lnTo>
                <a:lnTo>
                  <a:pt x="26" y="19"/>
                </a:lnTo>
                <a:lnTo>
                  <a:pt x="23" y="13"/>
                </a:lnTo>
                <a:lnTo>
                  <a:pt x="29" y="18"/>
                </a:lnTo>
                <a:lnTo>
                  <a:pt x="34" y="16"/>
                </a:lnTo>
                <a:lnTo>
                  <a:pt x="34" y="14"/>
                </a:lnTo>
                <a:lnTo>
                  <a:pt x="31" y="12"/>
                </a:lnTo>
                <a:lnTo>
                  <a:pt x="29" y="6"/>
                </a:lnTo>
                <a:lnTo>
                  <a:pt x="27" y="5"/>
                </a:lnTo>
                <a:lnTo>
                  <a:pt x="14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721" name="Freeform 110"/>
          <p:cNvSpPr>
            <a:spLocks/>
          </p:cNvSpPr>
          <p:nvPr/>
        </p:nvSpPr>
        <p:spPr bwMode="auto">
          <a:xfrm>
            <a:off x="4795753" y="2407967"/>
            <a:ext cx="80203" cy="40218"/>
          </a:xfrm>
          <a:custGeom>
            <a:avLst/>
            <a:gdLst/>
            <a:ahLst/>
            <a:cxnLst>
              <a:cxn ang="0">
                <a:pos x="47" y="0"/>
              </a:cxn>
              <a:cxn ang="0">
                <a:pos x="38" y="16"/>
              </a:cxn>
              <a:cxn ang="0">
                <a:pos x="40" y="23"/>
              </a:cxn>
              <a:cxn ang="0">
                <a:pos x="37" y="29"/>
              </a:cxn>
              <a:cxn ang="0">
                <a:pos x="30" y="28"/>
              </a:cxn>
              <a:cxn ang="0">
                <a:pos x="25" y="23"/>
              </a:cxn>
              <a:cxn ang="0">
                <a:pos x="1" y="13"/>
              </a:cxn>
              <a:cxn ang="0">
                <a:pos x="0" y="7"/>
              </a:cxn>
              <a:cxn ang="0">
                <a:pos x="3" y="3"/>
              </a:cxn>
              <a:cxn ang="0">
                <a:pos x="5" y="4"/>
              </a:cxn>
              <a:cxn ang="0">
                <a:pos x="12" y="2"/>
              </a:cxn>
              <a:cxn ang="0">
                <a:pos x="18" y="6"/>
              </a:cxn>
              <a:cxn ang="0">
                <a:pos x="47" y="0"/>
              </a:cxn>
            </a:cxnLst>
            <a:rect l="0" t="0" r="r" b="b"/>
            <a:pathLst>
              <a:path w="47" h="29">
                <a:moveTo>
                  <a:pt x="47" y="0"/>
                </a:moveTo>
                <a:lnTo>
                  <a:pt x="38" y="16"/>
                </a:lnTo>
                <a:lnTo>
                  <a:pt x="40" y="23"/>
                </a:lnTo>
                <a:lnTo>
                  <a:pt x="37" y="29"/>
                </a:lnTo>
                <a:lnTo>
                  <a:pt x="30" y="28"/>
                </a:lnTo>
                <a:lnTo>
                  <a:pt x="25" y="23"/>
                </a:lnTo>
                <a:lnTo>
                  <a:pt x="1" y="13"/>
                </a:lnTo>
                <a:lnTo>
                  <a:pt x="0" y="7"/>
                </a:lnTo>
                <a:lnTo>
                  <a:pt x="3" y="3"/>
                </a:lnTo>
                <a:lnTo>
                  <a:pt x="5" y="4"/>
                </a:lnTo>
                <a:lnTo>
                  <a:pt x="12" y="2"/>
                </a:lnTo>
                <a:lnTo>
                  <a:pt x="18" y="6"/>
                </a:lnTo>
                <a:lnTo>
                  <a:pt x="47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grpSp>
        <p:nvGrpSpPr>
          <p:cNvPr id="722" name="Group 1138"/>
          <p:cNvGrpSpPr/>
          <p:nvPr/>
        </p:nvGrpSpPr>
        <p:grpSpPr>
          <a:xfrm>
            <a:off x="4665203" y="2281075"/>
            <a:ext cx="44368" cy="98462"/>
            <a:chOff x="4605338" y="2852738"/>
            <a:chExt cx="41275" cy="112712"/>
          </a:xfrm>
          <a:solidFill>
            <a:schemeClr val="accent1"/>
          </a:solidFill>
        </p:grpSpPr>
        <p:sp>
          <p:nvSpPr>
            <p:cNvPr id="723" name="Freeform 111"/>
            <p:cNvSpPr>
              <a:spLocks/>
            </p:cNvSpPr>
            <p:nvPr/>
          </p:nvSpPr>
          <p:spPr bwMode="auto">
            <a:xfrm>
              <a:off x="4605338" y="2898775"/>
              <a:ext cx="36512" cy="666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1" y="3"/>
                </a:cxn>
                <a:cxn ang="0">
                  <a:pos x="23" y="10"/>
                </a:cxn>
                <a:cxn ang="0">
                  <a:pos x="19" y="33"/>
                </a:cxn>
                <a:cxn ang="0">
                  <a:pos x="16" y="37"/>
                </a:cxn>
                <a:cxn ang="0">
                  <a:pos x="12" y="37"/>
                </a:cxn>
                <a:cxn ang="0">
                  <a:pos x="9" y="40"/>
                </a:cxn>
                <a:cxn ang="0">
                  <a:pos x="4" y="42"/>
                </a:cxn>
                <a:cxn ang="0">
                  <a:pos x="0" y="35"/>
                </a:cxn>
                <a:cxn ang="0">
                  <a:pos x="0" y="32"/>
                </a:cxn>
                <a:cxn ang="0">
                  <a:pos x="3" y="24"/>
                </a:cxn>
                <a:cxn ang="0">
                  <a:pos x="4" y="15"/>
                </a:cxn>
                <a:cxn ang="0">
                  <a:pos x="1" y="11"/>
                </a:cxn>
                <a:cxn ang="0">
                  <a:pos x="2" y="6"/>
                </a:cxn>
                <a:cxn ang="0">
                  <a:pos x="7" y="7"/>
                </a:cxn>
                <a:cxn ang="0">
                  <a:pos x="16" y="0"/>
                </a:cxn>
              </a:cxnLst>
              <a:rect l="0" t="0" r="r" b="b"/>
              <a:pathLst>
                <a:path w="23" h="42">
                  <a:moveTo>
                    <a:pt x="16" y="0"/>
                  </a:moveTo>
                  <a:lnTo>
                    <a:pt x="21" y="3"/>
                  </a:lnTo>
                  <a:lnTo>
                    <a:pt x="23" y="10"/>
                  </a:lnTo>
                  <a:lnTo>
                    <a:pt x="19" y="33"/>
                  </a:lnTo>
                  <a:lnTo>
                    <a:pt x="16" y="37"/>
                  </a:lnTo>
                  <a:lnTo>
                    <a:pt x="12" y="37"/>
                  </a:lnTo>
                  <a:lnTo>
                    <a:pt x="9" y="40"/>
                  </a:lnTo>
                  <a:lnTo>
                    <a:pt x="4" y="42"/>
                  </a:lnTo>
                  <a:lnTo>
                    <a:pt x="0" y="35"/>
                  </a:lnTo>
                  <a:lnTo>
                    <a:pt x="0" y="32"/>
                  </a:lnTo>
                  <a:lnTo>
                    <a:pt x="3" y="24"/>
                  </a:lnTo>
                  <a:lnTo>
                    <a:pt x="4" y="15"/>
                  </a:lnTo>
                  <a:lnTo>
                    <a:pt x="1" y="11"/>
                  </a:lnTo>
                  <a:lnTo>
                    <a:pt x="2" y="6"/>
                  </a:lnTo>
                  <a:lnTo>
                    <a:pt x="7" y="7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724" name="Freeform 112"/>
            <p:cNvSpPr>
              <a:spLocks/>
            </p:cNvSpPr>
            <p:nvPr/>
          </p:nvSpPr>
          <p:spPr bwMode="auto">
            <a:xfrm>
              <a:off x="4624388" y="2852738"/>
              <a:ext cx="22225" cy="4445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4" y="0"/>
                </a:cxn>
                <a:cxn ang="0">
                  <a:pos x="13" y="13"/>
                </a:cxn>
                <a:cxn ang="0">
                  <a:pos x="6" y="28"/>
                </a:cxn>
                <a:cxn ang="0">
                  <a:pos x="0" y="21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11" y="4"/>
                </a:cxn>
                <a:cxn ang="0">
                  <a:pos x="12" y="0"/>
                </a:cxn>
              </a:cxnLst>
              <a:rect l="0" t="0" r="r" b="b"/>
              <a:pathLst>
                <a:path w="14" h="28">
                  <a:moveTo>
                    <a:pt x="12" y="0"/>
                  </a:moveTo>
                  <a:lnTo>
                    <a:pt x="14" y="0"/>
                  </a:lnTo>
                  <a:lnTo>
                    <a:pt x="13" y="13"/>
                  </a:lnTo>
                  <a:lnTo>
                    <a:pt x="6" y="28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11" y="4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grpSp>
        <p:nvGrpSpPr>
          <p:cNvPr id="725" name="Group 1239"/>
          <p:cNvGrpSpPr/>
          <p:nvPr/>
        </p:nvGrpSpPr>
        <p:grpSpPr>
          <a:xfrm>
            <a:off x="655873" y="885957"/>
            <a:ext cx="2415496" cy="1415923"/>
            <a:chOff x="868363" y="1241426"/>
            <a:chExt cx="2247106" cy="1620837"/>
          </a:xfrm>
          <a:solidFill>
            <a:schemeClr val="accent1"/>
          </a:solidFill>
        </p:grpSpPr>
        <p:grpSp>
          <p:nvGrpSpPr>
            <p:cNvPr id="726" name="Group 1237"/>
            <p:cNvGrpSpPr/>
            <p:nvPr/>
          </p:nvGrpSpPr>
          <p:grpSpPr>
            <a:xfrm>
              <a:off x="868363" y="1241426"/>
              <a:ext cx="2247106" cy="1620837"/>
              <a:chOff x="868363" y="1241426"/>
              <a:chExt cx="2247106" cy="1620837"/>
            </a:xfrm>
            <a:grpFill/>
          </p:grpSpPr>
          <p:grpSp>
            <p:nvGrpSpPr>
              <p:cNvPr id="728" name="Group 1236"/>
              <p:cNvGrpSpPr/>
              <p:nvPr/>
            </p:nvGrpSpPr>
            <p:grpSpPr>
              <a:xfrm>
                <a:off x="868363" y="1241426"/>
                <a:ext cx="2139951" cy="1620837"/>
                <a:chOff x="868363" y="1914526"/>
                <a:chExt cx="2139951" cy="1620837"/>
              </a:xfrm>
              <a:grpFill/>
            </p:grpSpPr>
            <p:sp>
              <p:nvSpPr>
                <p:cNvPr id="735" name="Freeform 292"/>
                <p:cNvSpPr>
                  <a:spLocks/>
                </p:cNvSpPr>
                <p:nvPr/>
              </p:nvSpPr>
              <p:spPr bwMode="auto">
                <a:xfrm>
                  <a:off x="2405063" y="2714626"/>
                  <a:ext cx="565150" cy="722313"/>
                </a:xfrm>
                <a:custGeom>
                  <a:avLst/>
                  <a:gdLst>
                    <a:gd name="T0" fmla="*/ 294 w 373"/>
                    <a:gd name="T1" fmla="*/ 332 h 512"/>
                    <a:gd name="T2" fmla="*/ 257 w 373"/>
                    <a:gd name="T3" fmla="*/ 320 h 512"/>
                    <a:gd name="T4" fmla="*/ 261 w 373"/>
                    <a:gd name="T5" fmla="*/ 304 h 512"/>
                    <a:gd name="T6" fmla="*/ 255 w 373"/>
                    <a:gd name="T7" fmla="*/ 330 h 512"/>
                    <a:gd name="T8" fmla="*/ 249 w 373"/>
                    <a:gd name="T9" fmla="*/ 338 h 512"/>
                    <a:gd name="T10" fmla="*/ 226 w 373"/>
                    <a:gd name="T11" fmla="*/ 330 h 512"/>
                    <a:gd name="T12" fmla="*/ 220 w 373"/>
                    <a:gd name="T13" fmla="*/ 322 h 512"/>
                    <a:gd name="T14" fmla="*/ 218 w 373"/>
                    <a:gd name="T15" fmla="*/ 304 h 512"/>
                    <a:gd name="T16" fmla="*/ 212 w 373"/>
                    <a:gd name="T17" fmla="*/ 314 h 512"/>
                    <a:gd name="T18" fmla="*/ 202 w 373"/>
                    <a:gd name="T19" fmla="*/ 288 h 512"/>
                    <a:gd name="T20" fmla="*/ 204 w 373"/>
                    <a:gd name="T21" fmla="*/ 262 h 512"/>
                    <a:gd name="T22" fmla="*/ 210 w 373"/>
                    <a:gd name="T23" fmla="*/ 254 h 512"/>
                    <a:gd name="T24" fmla="*/ 214 w 373"/>
                    <a:gd name="T25" fmla="*/ 242 h 512"/>
                    <a:gd name="T26" fmla="*/ 253 w 373"/>
                    <a:gd name="T27" fmla="*/ 256 h 512"/>
                    <a:gd name="T28" fmla="*/ 273 w 373"/>
                    <a:gd name="T29" fmla="*/ 236 h 512"/>
                    <a:gd name="T30" fmla="*/ 263 w 373"/>
                    <a:gd name="T31" fmla="*/ 218 h 512"/>
                    <a:gd name="T32" fmla="*/ 261 w 373"/>
                    <a:gd name="T33" fmla="*/ 206 h 512"/>
                    <a:gd name="T34" fmla="*/ 265 w 373"/>
                    <a:gd name="T35" fmla="*/ 176 h 512"/>
                    <a:gd name="T36" fmla="*/ 255 w 373"/>
                    <a:gd name="T37" fmla="*/ 156 h 512"/>
                    <a:gd name="T38" fmla="*/ 259 w 373"/>
                    <a:gd name="T39" fmla="*/ 136 h 512"/>
                    <a:gd name="T40" fmla="*/ 247 w 373"/>
                    <a:gd name="T41" fmla="*/ 124 h 512"/>
                    <a:gd name="T42" fmla="*/ 245 w 373"/>
                    <a:gd name="T43" fmla="*/ 108 h 512"/>
                    <a:gd name="T44" fmla="*/ 251 w 373"/>
                    <a:gd name="T45" fmla="*/ 80 h 512"/>
                    <a:gd name="T46" fmla="*/ 233 w 373"/>
                    <a:gd name="T47" fmla="*/ 118 h 512"/>
                    <a:gd name="T48" fmla="*/ 224 w 373"/>
                    <a:gd name="T49" fmla="*/ 126 h 512"/>
                    <a:gd name="T50" fmla="*/ 216 w 373"/>
                    <a:gd name="T51" fmla="*/ 140 h 512"/>
                    <a:gd name="T52" fmla="*/ 188 w 373"/>
                    <a:gd name="T53" fmla="*/ 152 h 512"/>
                    <a:gd name="T54" fmla="*/ 157 w 373"/>
                    <a:gd name="T55" fmla="*/ 132 h 512"/>
                    <a:gd name="T56" fmla="*/ 173 w 373"/>
                    <a:gd name="T57" fmla="*/ 120 h 512"/>
                    <a:gd name="T58" fmla="*/ 163 w 373"/>
                    <a:gd name="T59" fmla="*/ 92 h 512"/>
                    <a:gd name="T60" fmla="*/ 167 w 373"/>
                    <a:gd name="T61" fmla="*/ 54 h 512"/>
                    <a:gd name="T62" fmla="*/ 141 w 373"/>
                    <a:gd name="T63" fmla="*/ 50 h 512"/>
                    <a:gd name="T64" fmla="*/ 129 w 373"/>
                    <a:gd name="T65" fmla="*/ 34 h 512"/>
                    <a:gd name="T66" fmla="*/ 118 w 373"/>
                    <a:gd name="T67" fmla="*/ 24 h 512"/>
                    <a:gd name="T68" fmla="*/ 82 w 373"/>
                    <a:gd name="T69" fmla="*/ 12 h 512"/>
                    <a:gd name="T70" fmla="*/ 67 w 373"/>
                    <a:gd name="T71" fmla="*/ 10 h 512"/>
                    <a:gd name="T72" fmla="*/ 26 w 373"/>
                    <a:gd name="T73" fmla="*/ 28 h 512"/>
                    <a:gd name="T74" fmla="*/ 26 w 373"/>
                    <a:gd name="T75" fmla="*/ 58 h 512"/>
                    <a:gd name="T76" fmla="*/ 31 w 373"/>
                    <a:gd name="T77" fmla="*/ 76 h 512"/>
                    <a:gd name="T78" fmla="*/ 37 w 373"/>
                    <a:gd name="T79" fmla="*/ 96 h 512"/>
                    <a:gd name="T80" fmla="*/ 31 w 373"/>
                    <a:gd name="T81" fmla="*/ 116 h 512"/>
                    <a:gd name="T82" fmla="*/ 47 w 373"/>
                    <a:gd name="T83" fmla="*/ 188 h 512"/>
                    <a:gd name="T84" fmla="*/ 47 w 373"/>
                    <a:gd name="T85" fmla="*/ 214 h 512"/>
                    <a:gd name="T86" fmla="*/ 14 w 373"/>
                    <a:gd name="T87" fmla="*/ 310 h 512"/>
                    <a:gd name="T88" fmla="*/ 28 w 373"/>
                    <a:gd name="T89" fmla="*/ 328 h 512"/>
                    <a:gd name="T90" fmla="*/ 14 w 373"/>
                    <a:gd name="T91" fmla="*/ 352 h 512"/>
                    <a:gd name="T92" fmla="*/ 2 w 373"/>
                    <a:gd name="T93" fmla="*/ 350 h 512"/>
                    <a:gd name="T94" fmla="*/ 4 w 373"/>
                    <a:gd name="T95" fmla="*/ 456 h 512"/>
                    <a:gd name="T96" fmla="*/ 39 w 373"/>
                    <a:gd name="T97" fmla="*/ 488 h 512"/>
                    <a:gd name="T98" fmla="*/ 73 w 373"/>
                    <a:gd name="T99" fmla="*/ 496 h 512"/>
                    <a:gd name="T100" fmla="*/ 118 w 373"/>
                    <a:gd name="T101" fmla="*/ 512 h 512"/>
                    <a:gd name="T102" fmla="*/ 153 w 373"/>
                    <a:gd name="T103" fmla="*/ 496 h 512"/>
                    <a:gd name="T104" fmla="*/ 175 w 373"/>
                    <a:gd name="T105" fmla="*/ 456 h 512"/>
                    <a:gd name="T106" fmla="*/ 200 w 373"/>
                    <a:gd name="T107" fmla="*/ 438 h 512"/>
                    <a:gd name="T108" fmla="*/ 230 w 373"/>
                    <a:gd name="T109" fmla="*/ 432 h 512"/>
                    <a:gd name="T110" fmla="*/ 255 w 373"/>
                    <a:gd name="T111" fmla="*/ 412 h 512"/>
                    <a:gd name="T112" fmla="*/ 165 w 373"/>
                    <a:gd name="T113" fmla="*/ 446 h 512"/>
                    <a:gd name="T114" fmla="*/ 171 w 373"/>
                    <a:gd name="T115" fmla="*/ 430 h 512"/>
                    <a:gd name="T116" fmla="*/ 214 w 373"/>
                    <a:gd name="T117" fmla="*/ 384 h 512"/>
                    <a:gd name="T118" fmla="*/ 300 w 373"/>
                    <a:gd name="T119" fmla="*/ 384 h 512"/>
                    <a:gd name="T120" fmla="*/ 335 w 373"/>
                    <a:gd name="T121" fmla="*/ 372 h 512"/>
                    <a:gd name="T122" fmla="*/ 369 w 373"/>
                    <a:gd name="T123" fmla="*/ 332 h 51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73"/>
                    <a:gd name="T187" fmla="*/ 0 h 512"/>
                    <a:gd name="T188" fmla="*/ 373 w 373"/>
                    <a:gd name="T189" fmla="*/ 512 h 51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73" h="512">
                      <a:moveTo>
                        <a:pt x="369" y="332"/>
                      </a:moveTo>
                      <a:lnTo>
                        <a:pt x="355" y="332"/>
                      </a:lnTo>
                      <a:lnTo>
                        <a:pt x="337" y="332"/>
                      </a:lnTo>
                      <a:lnTo>
                        <a:pt x="324" y="332"/>
                      </a:lnTo>
                      <a:lnTo>
                        <a:pt x="310" y="332"/>
                      </a:lnTo>
                      <a:lnTo>
                        <a:pt x="294" y="332"/>
                      </a:lnTo>
                      <a:lnTo>
                        <a:pt x="279" y="332"/>
                      </a:lnTo>
                      <a:lnTo>
                        <a:pt x="263" y="332"/>
                      </a:lnTo>
                      <a:lnTo>
                        <a:pt x="263" y="330"/>
                      </a:lnTo>
                      <a:lnTo>
                        <a:pt x="265" y="332"/>
                      </a:lnTo>
                      <a:lnTo>
                        <a:pt x="263" y="324"/>
                      </a:lnTo>
                      <a:lnTo>
                        <a:pt x="257" y="320"/>
                      </a:lnTo>
                      <a:lnTo>
                        <a:pt x="263" y="316"/>
                      </a:lnTo>
                      <a:lnTo>
                        <a:pt x="269" y="314"/>
                      </a:lnTo>
                      <a:lnTo>
                        <a:pt x="267" y="312"/>
                      </a:lnTo>
                      <a:lnTo>
                        <a:pt x="267" y="306"/>
                      </a:lnTo>
                      <a:lnTo>
                        <a:pt x="263" y="302"/>
                      </a:lnTo>
                      <a:lnTo>
                        <a:pt x="261" y="304"/>
                      </a:lnTo>
                      <a:lnTo>
                        <a:pt x="259" y="308"/>
                      </a:lnTo>
                      <a:lnTo>
                        <a:pt x="257" y="310"/>
                      </a:lnTo>
                      <a:lnTo>
                        <a:pt x="255" y="318"/>
                      </a:lnTo>
                      <a:lnTo>
                        <a:pt x="257" y="322"/>
                      </a:lnTo>
                      <a:lnTo>
                        <a:pt x="257" y="328"/>
                      </a:lnTo>
                      <a:lnTo>
                        <a:pt x="255" y="330"/>
                      </a:lnTo>
                      <a:lnTo>
                        <a:pt x="253" y="334"/>
                      </a:lnTo>
                      <a:lnTo>
                        <a:pt x="253" y="336"/>
                      </a:lnTo>
                      <a:lnTo>
                        <a:pt x="255" y="340"/>
                      </a:lnTo>
                      <a:lnTo>
                        <a:pt x="249" y="344"/>
                      </a:lnTo>
                      <a:lnTo>
                        <a:pt x="247" y="340"/>
                      </a:lnTo>
                      <a:lnTo>
                        <a:pt x="249" y="338"/>
                      </a:lnTo>
                      <a:lnTo>
                        <a:pt x="241" y="328"/>
                      </a:lnTo>
                      <a:lnTo>
                        <a:pt x="235" y="326"/>
                      </a:lnTo>
                      <a:lnTo>
                        <a:pt x="233" y="332"/>
                      </a:lnTo>
                      <a:lnTo>
                        <a:pt x="230" y="330"/>
                      </a:lnTo>
                      <a:lnTo>
                        <a:pt x="230" y="332"/>
                      </a:lnTo>
                      <a:lnTo>
                        <a:pt x="226" y="330"/>
                      </a:lnTo>
                      <a:lnTo>
                        <a:pt x="226" y="326"/>
                      </a:lnTo>
                      <a:lnTo>
                        <a:pt x="222" y="324"/>
                      </a:lnTo>
                      <a:lnTo>
                        <a:pt x="220" y="328"/>
                      </a:lnTo>
                      <a:lnTo>
                        <a:pt x="218" y="324"/>
                      </a:lnTo>
                      <a:lnTo>
                        <a:pt x="220" y="322"/>
                      </a:lnTo>
                      <a:lnTo>
                        <a:pt x="220" y="314"/>
                      </a:lnTo>
                      <a:lnTo>
                        <a:pt x="220" y="312"/>
                      </a:lnTo>
                      <a:lnTo>
                        <a:pt x="220" y="310"/>
                      </a:lnTo>
                      <a:lnTo>
                        <a:pt x="222" y="308"/>
                      </a:lnTo>
                      <a:lnTo>
                        <a:pt x="220" y="306"/>
                      </a:lnTo>
                      <a:lnTo>
                        <a:pt x="218" y="304"/>
                      </a:lnTo>
                      <a:lnTo>
                        <a:pt x="218" y="306"/>
                      </a:lnTo>
                      <a:lnTo>
                        <a:pt x="216" y="306"/>
                      </a:lnTo>
                      <a:lnTo>
                        <a:pt x="216" y="312"/>
                      </a:lnTo>
                      <a:lnTo>
                        <a:pt x="212" y="314"/>
                      </a:lnTo>
                      <a:lnTo>
                        <a:pt x="212" y="312"/>
                      </a:lnTo>
                      <a:lnTo>
                        <a:pt x="212" y="314"/>
                      </a:lnTo>
                      <a:lnTo>
                        <a:pt x="208" y="314"/>
                      </a:lnTo>
                      <a:lnTo>
                        <a:pt x="208" y="306"/>
                      </a:lnTo>
                      <a:lnTo>
                        <a:pt x="212" y="296"/>
                      </a:lnTo>
                      <a:lnTo>
                        <a:pt x="208" y="294"/>
                      </a:lnTo>
                      <a:lnTo>
                        <a:pt x="208" y="290"/>
                      </a:lnTo>
                      <a:lnTo>
                        <a:pt x="202" y="288"/>
                      </a:lnTo>
                      <a:lnTo>
                        <a:pt x="202" y="284"/>
                      </a:lnTo>
                      <a:lnTo>
                        <a:pt x="196" y="276"/>
                      </a:lnTo>
                      <a:lnTo>
                        <a:pt x="202" y="270"/>
                      </a:lnTo>
                      <a:lnTo>
                        <a:pt x="200" y="266"/>
                      </a:lnTo>
                      <a:lnTo>
                        <a:pt x="200" y="262"/>
                      </a:lnTo>
                      <a:lnTo>
                        <a:pt x="204" y="262"/>
                      </a:lnTo>
                      <a:lnTo>
                        <a:pt x="210" y="258"/>
                      </a:lnTo>
                      <a:lnTo>
                        <a:pt x="206" y="258"/>
                      </a:lnTo>
                      <a:lnTo>
                        <a:pt x="202" y="246"/>
                      </a:lnTo>
                      <a:lnTo>
                        <a:pt x="206" y="246"/>
                      </a:lnTo>
                      <a:lnTo>
                        <a:pt x="204" y="248"/>
                      </a:lnTo>
                      <a:lnTo>
                        <a:pt x="210" y="254"/>
                      </a:lnTo>
                      <a:lnTo>
                        <a:pt x="214" y="256"/>
                      </a:lnTo>
                      <a:lnTo>
                        <a:pt x="216" y="254"/>
                      </a:lnTo>
                      <a:lnTo>
                        <a:pt x="214" y="250"/>
                      </a:lnTo>
                      <a:lnTo>
                        <a:pt x="216" y="248"/>
                      </a:lnTo>
                      <a:lnTo>
                        <a:pt x="214" y="246"/>
                      </a:lnTo>
                      <a:lnTo>
                        <a:pt x="214" y="242"/>
                      </a:lnTo>
                      <a:lnTo>
                        <a:pt x="212" y="238"/>
                      </a:lnTo>
                      <a:lnTo>
                        <a:pt x="214" y="238"/>
                      </a:lnTo>
                      <a:lnTo>
                        <a:pt x="222" y="248"/>
                      </a:lnTo>
                      <a:lnTo>
                        <a:pt x="228" y="250"/>
                      </a:lnTo>
                      <a:lnTo>
                        <a:pt x="231" y="256"/>
                      </a:lnTo>
                      <a:lnTo>
                        <a:pt x="253" y="256"/>
                      </a:lnTo>
                      <a:lnTo>
                        <a:pt x="265" y="260"/>
                      </a:lnTo>
                      <a:lnTo>
                        <a:pt x="269" y="250"/>
                      </a:lnTo>
                      <a:lnTo>
                        <a:pt x="267" y="246"/>
                      </a:lnTo>
                      <a:lnTo>
                        <a:pt x="267" y="242"/>
                      </a:lnTo>
                      <a:lnTo>
                        <a:pt x="275" y="238"/>
                      </a:lnTo>
                      <a:lnTo>
                        <a:pt x="273" y="236"/>
                      </a:lnTo>
                      <a:lnTo>
                        <a:pt x="273" y="232"/>
                      </a:lnTo>
                      <a:lnTo>
                        <a:pt x="269" y="230"/>
                      </a:lnTo>
                      <a:lnTo>
                        <a:pt x="265" y="222"/>
                      </a:lnTo>
                      <a:lnTo>
                        <a:pt x="265" y="220"/>
                      </a:lnTo>
                      <a:lnTo>
                        <a:pt x="269" y="218"/>
                      </a:lnTo>
                      <a:lnTo>
                        <a:pt x="263" y="218"/>
                      </a:lnTo>
                      <a:lnTo>
                        <a:pt x="261" y="216"/>
                      </a:lnTo>
                      <a:lnTo>
                        <a:pt x="259" y="216"/>
                      </a:lnTo>
                      <a:lnTo>
                        <a:pt x="261" y="212"/>
                      </a:lnTo>
                      <a:lnTo>
                        <a:pt x="257" y="210"/>
                      </a:lnTo>
                      <a:lnTo>
                        <a:pt x="257" y="206"/>
                      </a:lnTo>
                      <a:lnTo>
                        <a:pt x="261" y="206"/>
                      </a:lnTo>
                      <a:lnTo>
                        <a:pt x="257" y="198"/>
                      </a:lnTo>
                      <a:lnTo>
                        <a:pt x="261" y="192"/>
                      </a:lnTo>
                      <a:lnTo>
                        <a:pt x="261" y="186"/>
                      </a:lnTo>
                      <a:lnTo>
                        <a:pt x="263" y="182"/>
                      </a:lnTo>
                      <a:lnTo>
                        <a:pt x="261" y="182"/>
                      </a:lnTo>
                      <a:lnTo>
                        <a:pt x="265" y="176"/>
                      </a:lnTo>
                      <a:lnTo>
                        <a:pt x="263" y="170"/>
                      </a:lnTo>
                      <a:lnTo>
                        <a:pt x="267" y="166"/>
                      </a:lnTo>
                      <a:lnTo>
                        <a:pt x="265" y="168"/>
                      </a:lnTo>
                      <a:lnTo>
                        <a:pt x="261" y="164"/>
                      </a:lnTo>
                      <a:lnTo>
                        <a:pt x="259" y="164"/>
                      </a:lnTo>
                      <a:lnTo>
                        <a:pt x="255" y="156"/>
                      </a:lnTo>
                      <a:lnTo>
                        <a:pt x="253" y="154"/>
                      </a:lnTo>
                      <a:lnTo>
                        <a:pt x="257" y="146"/>
                      </a:lnTo>
                      <a:lnTo>
                        <a:pt x="263" y="142"/>
                      </a:lnTo>
                      <a:lnTo>
                        <a:pt x="261" y="140"/>
                      </a:lnTo>
                      <a:lnTo>
                        <a:pt x="257" y="140"/>
                      </a:lnTo>
                      <a:lnTo>
                        <a:pt x="259" y="136"/>
                      </a:lnTo>
                      <a:lnTo>
                        <a:pt x="269" y="134"/>
                      </a:lnTo>
                      <a:lnTo>
                        <a:pt x="265" y="130"/>
                      </a:lnTo>
                      <a:lnTo>
                        <a:pt x="257" y="134"/>
                      </a:lnTo>
                      <a:lnTo>
                        <a:pt x="255" y="130"/>
                      </a:lnTo>
                      <a:lnTo>
                        <a:pt x="245" y="128"/>
                      </a:lnTo>
                      <a:lnTo>
                        <a:pt x="247" y="124"/>
                      </a:lnTo>
                      <a:lnTo>
                        <a:pt x="255" y="126"/>
                      </a:lnTo>
                      <a:lnTo>
                        <a:pt x="251" y="118"/>
                      </a:lnTo>
                      <a:lnTo>
                        <a:pt x="251" y="112"/>
                      </a:lnTo>
                      <a:lnTo>
                        <a:pt x="253" y="110"/>
                      </a:lnTo>
                      <a:lnTo>
                        <a:pt x="247" y="110"/>
                      </a:lnTo>
                      <a:lnTo>
                        <a:pt x="245" y="108"/>
                      </a:lnTo>
                      <a:lnTo>
                        <a:pt x="245" y="98"/>
                      </a:lnTo>
                      <a:lnTo>
                        <a:pt x="249" y="94"/>
                      </a:lnTo>
                      <a:lnTo>
                        <a:pt x="243" y="90"/>
                      </a:lnTo>
                      <a:lnTo>
                        <a:pt x="249" y="88"/>
                      </a:lnTo>
                      <a:lnTo>
                        <a:pt x="245" y="84"/>
                      </a:lnTo>
                      <a:lnTo>
                        <a:pt x="251" y="80"/>
                      </a:lnTo>
                      <a:lnTo>
                        <a:pt x="245" y="80"/>
                      </a:lnTo>
                      <a:lnTo>
                        <a:pt x="233" y="100"/>
                      </a:lnTo>
                      <a:lnTo>
                        <a:pt x="239" y="108"/>
                      </a:lnTo>
                      <a:lnTo>
                        <a:pt x="233" y="116"/>
                      </a:lnTo>
                      <a:lnTo>
                        <a:pt x="231" y="114"/>
                      </a:lnTo>
                      <a:lnTo>
                        <a:pt x="233" y="118"/>
                      </a:lnTo>
                      <a:lnTo>
                        <a:pt x="231" y="122"/>
                      </a:lnTo>
                      <a:lnTo>
                        <a:pt x="230" y="122"/>
                      </a:lnTo>
                      <a:lnTo>
                        <a:pt x="230" y="126"/>
                      </a:lnTo>
                      <a:lnTo>
                        <a:pt x="228" y="128"/>
                      </a:lnTo>
                      <a:lnTo>
                        <a:pt x="224" y="126"/>
                      </a:lnTo>
                      <a:lnTo>
                        <a:pt x="230" y="134"/>
                      </a:lnTo>
                      <a:lnTo>
                        <a:pt x="226" y="142"/>
                      </a:lnTo>
                      <a:lnTo>
                        <a:pt x="228" y="136"/>
                      </a:lnTo>
                      <a:lnTo>
                        <a:pt x="226" y="134"/>
                      </a:lnTo>
                      <a:lnTo>
                        <a:pt x="220" y="128"/>
                      </a:lnTo>
                      <a:lnTo>
                        <a:pt x="216" y="140"/>
                      </a:lnTo>
                      <a:lnTo>
                        <a:pt x="200" y="148"/>
                      </a:lnTo>
                      <a:lnTo>
                        <a:pt x="198" y="152"/>
                      </a:lnTo>
                      <a:lnTo>
                        <a:pt x="196" y="142"/>
                      </a:lnTo>
                      <a:lnTo>
                        <a:pt x="194" y="144"/>
                      </a:lnTo>
                      <a:lnTo>
                        <a:pt x="194" y="136"/>
                      </a:lnTo>
                      <a:lnTo>
                        <a:pt x="188" y="152"/>
                      </a:lnTo>
                      <a:lnTo>
                        <a:pt x="188" y="150"/>
                      </a:lnTo>
                      <a:lnTo>
                        <a:pt x="190" y="142"/>
                      </a:lnTo>
                      <a:lnTo>
                        <a:pt x="186" y="128"/>
                      </a:lnTo>
                      <a:lnTo>
                        <a:pt x="173" y="128"/>
                      </a:lnTo>
                      <a:lnTo>
                        <a:pt x="165" y="136"/>
                      </a:lnTo>
                      <a:lnTo>
                        <a:pt x="157" y="132"/>
                      </a:lnTo>
                      <a:lnTo>
                        <a:pt x="163" y="130"/>
                      </a:lnTo>
                      <a:lnTo>
                        <a:pt x="161" y="124"/>
                      </a:lnTo>
                      <a:lnTo>
                        <a:pt x="163" y="124"/>
                      </a:lnTo>
                      <a:lnTo>
                        <a:pt x="165" y="128"/>
                      </a:lnTo>
                      <a:lnTo>
                        <a:pt x="173" y="124"/>
                      </a:lnTo>
                      <a:lnTo>
                        <a:pt x="173" y="120"/>
                      </a:lnTo>
                      <a:lnTo>
                        <a:pt x="169" y="118"/>
                      </a:lnTo>
                      <a:lnTo>
                        <a:pt x="173" y="114"/>
                      </a:lnTo>
                      <a:lnTo>
                        <a:pt x="167" y="112"/>
                      </a:lnTo>
                      <a:lnTo>
                        <a:pt x="171" y="104"/>
                      </a:lnTo>
                      <a:lnTo>
                        <a:pt x="169" y="98"/>
                      </a:lnTo>
                      <a:lnTo>
                        <a:pt x="163" y="92"/>
                      </a:lnTo>
                      <a:lnTo>
                        <a:pt x="165" y="90"/>
                      </a:lnTo>
                      <a:lnTo>
                        <a:pt x="171" y="88"/>
                      </a:lnTo>
                      <a:lnTo>
                        <a:pt x="165" y="78"/>
                      </a:lnTo>
                      <a:lnTo>
                        <a:pt x="165" y="68"/>
                      </a:lnTo>
                      <a:lnTo>
                        <a:pt x="171" y="62"/>
                      </a:lnTo>
                      <a:lnTo>
                        <a:pt x="167" y="54"/>
                      </a:lnTo>
                      <a:lnTo>
                        <a:pt x="165" y="56"/>
                      </a:lnTo>
                      <a:lnTo>
                        <a:pt x="165" y="58"/>
                      </a:lnTo>
                      <a:lnTo>
                        <a:pt x="159" y="60"/>
                      </a:lnTo>
                      <a:lnTo>
                        <a:pt x="155" y="54"/>
                      </a:lnTo>
                      <a:lnTo>
                        <a:pt x="145" y="56"/>
                      </a:lnTo>
                      <a:lnTo>
                        <a:pt x="141" y="50"/>
                      </a:lnTo>
                      <a:lnTo>
                        <a:pt x="133" y="52"/>
                      </a:lnTo>
                      <a:lnTo>
                        <a:pt x="133" y="48"/>
                      </a:lnTo>
                      <a:lnTo>
                        <a:pt x="129" y="46"/>
                      </a:lnTo>
                      <a:lnTo>
                        <a:pt x="129" y="40"/>
                      </a:lnTo>
                      <a:lnTo>
                        <a:pt x="133" y="36"/>
                      </a:lnTo>
                      <a:lnTo>
                        <a:pt x="129" y="34"/>
                      </a:lnTo>
                      <a:lnTo>
                        <a:pt x="124" y="38"/>
                      </a:lnTo>
                      <a:lnTo>
                        <a:pt x="124" y="34"/>
                      </a:lnTo>
                      <a:lnTo>
                        <a:pt x="126" y="34"/>
                      </a:lnTo>
                      <a:lnTo>
                        <a:pt x="122" y="28"/>
                      </a:lnTo>
                      <a:lnTo>
                        <a:pt x="122" y="24"/>
                      </a:lnTo>
                      <a:lnTo>
                        <a:pt x="118" y="24"/>
                      </a:lnTo>
                      <a:lnTo>
                        <a:pt x="118" y="28"/>
                      </a:lnTo>
                      <a:lnTo>
                        <a:pt x="114" y="28"/>
                      </a:lnTo>
                      <a:lnTo>
                        <a:pt x="118" y="20"/>
                      </a:lnTo>
                      <a:lnTo>
                        <a:pt x="116" y="16"/>
                      </a:lnTo>
                      <a:lnTo>
                        <a:pt x="96" y="4"/>
                      </a:lnTo>
                      <a:lnTo>
                        <a:pt x="82" y="12"/>
                      </a:lnTo>
                      <a:lnTo>
                        <a:pt x="82" y="14"/>
                      </a:lnTo>
                      <a:lnTo>
                        <a:pt x="77" y="14"/>
                      </a:lnTo>
                      <a:lnTo>
                        <a:pt x="77" y="12"/>
                      </a:lnTo>
                      <a:lnTo>
                        <a:pt x="75" y="10"/>
                      </a:lnTo>
                      <a:lnTo>
                        <a:pt x="67" y="14"/>
                      </a:lnTo>
                      <a:lnTo>
                        <a:pt x="67" y="10"/>
                      </a:lnTo>
                      <a:lnTo>
                        <a:pt x="55" y="4"/>
                      </a:lnTo>
                      <a:lnTo>
                        <a:pt x="35" y="2"/>
                      </a:lnTo>
                      <a:lnTo>
                        <a:pt x="35" y="0"/>
                      </a:lnTo>
                      <a:lnTo>
                        <a:pt x="24" y="14"/>
                      </a:lnTo>
                      <a:lnTo>
                        <a:pt x="24" y="22"/>
                      </a:lnTo>
                      <a:lnTo>
                        <a:pt x="26" y="28"/>
                      </a:lnTo>
                      <a:lnTo>
                        <a:pt x="33" y="34"/>
                      </a:lnTo>
                      <a:lnTo>
                        <a:pt x="37" y="30"/>
                      </a:lnTo>
                      <a:lnTo>
                        <a:pt x="37" y="36"/>
                      </a:lnTo>
                      <a:lnTo>
                        <a:pt x="31" y="42"/>
                      </a:lnTo>
                      <a:lnTo>
                        <a:pt x="31" y="46"/>
                      </a:lnTo>
                      <a:lnTo>
                        <a:pt x="26" y="58"/>
                      </a:lnTo>
                      <a:lnTo>
                        <a:pt x="26" y="62"/>
                      </a:lnTo>
                      <a:lnTo>
                        <a:pt x="28" y="66"/>
                      </a:lnTo>
                      <a:lnTo>
                        <a:pt x="35" y="66"/>
                      </a:lnTo>
                      <a:lnTo>
                        <a:pt x="31" y="68"/>
                      </a:lnTo>
                      <a:lnTo>
                        <a:pt x="33" y="70"/>
                      </a:lnTo>
                      <a:lnTo>
                        <a:pt x="31" y="76"/>
                      </a:lnTo>
                      <a:lnTo>
                        <a:pt x="37" y="86"/>
                      </a:lnTo>
                      <a:lnTo>
                        <a:pt x="35" y="88"/>
                      </a:lnTo>
                      <a:lnTo>
                        <a:pt x="31" y="88"/>
                      </a:lnTo>
                      <a:lnTo>
                        <a:pt x="31" y="92"/>
                      </a:lnTo>
                      <a:lnTo>
                        <a:pt x="41" y="92"/>
                      </a:lnTo>
                      <a:lnTo>
                        <a:pt x="37" y="96"/>
                      </a:lnTo>
                      <a:lnTo>
                        <a:pt x="37" y="100"/>
                      </a:lnTo>
                      <a:lnTo>
                        <a:pt x="43" y="104"/>
                      </a:lnTo>
                      <a:lnTo>
                        <a:pt x="37" y="106"/>
                      </a:lnTo>
                      <a:lnTo>
                        <a:pt x="31" y="104"/>
                      </a:lnTo>
                      <a:lnTo>
                        <a:pt x="31" y="106"/>
                      </a:lnTo>
                      <a:lnTo>
                        <a:pt x="31" y="116"/>
                      </a:lnTo>
                      <a:lnTo>
                        <a:pt x="16" y="122"/>
                      </a:lnTo>
                      <a:lnTo>
                        <a:pt x="16" y="130"/>
                      </a:lnTo>
                      <a:lnTo>
                        <a:pt x="14" y="130"/>
                      </a:lnTo>
                      <a:lnTo>
                        <a:pt x="28" y="144"/>
                      </a:lnTo>
                      <a:lnTo>
                        <a:pt x="35" y="148"/>
                      </a:lnTo>
                      <a:lnTo>
                        <a:pt x="47" y="188"/>
                      </a:lnTo>
                      <a:lnTo>
                        <a:pt x="49" y="208"/>
                      </a:lnTo>
                      <a:lnTo>
                        <a:pt x="53" y="200"/>
                      </a:lnTo>
                      <a:lnTo>
                        <a:pt x="57" y="210"/>
                      </a:lnTo>
                      <a:lnTo>
                        <a:pt x="53" y="214"/>
                      </a:lnTo>
                      <a:lnTo>
                        <a:pt x="47" y="214"/>
                      </a:lnTo>
                      <a:lnTo>
                        <a:pt x="33" y="236"/>
                      </a:lnTo>
                      <a:lnTo>
                        <a:pt x="29" y="242"/>
                      </a:lnTo>
                      <a:lnTo>
                        <a:pt x="0" y="260"/>
                      </a:lnTo>
                      <a:lnTo>
                        <a:pt x="4" y="264"/>
                      </a:lnTo>
                      <a:lnTo>
                        <a:pt x="12" y="278"/>
                      </a:lnTo>
                      <a:lnTo>
                        <a:pt x="14" y="310"/>
                      </a:lnTo>
                      <a:lnTo>
                        <a:pt x="16" y="310"/>
                      </a:lnTo>
                      <a:lnTo>
                        <a:pt x="14" y="314"/>
                      </a:lnTo>
                      <a:lnTo>
                        <a:pt x="16" y="318"/>
                      </a:lnTo>
                      <a:lnTo>
                        <a:pt x="22" y="326"/>
                      </a:lnTo>
                      <a:lnTo>
                        <a:pt x="29" y="326"/>
                      </a:lnTo>
                      <a:lnTo>
                        <a:pt x="28" y="328"/>
                      </a:lnTo>
                      <a:lnTo>
                        <a:pt x="22" y="326"/>
                      </a:lnTo>
                      <a:lnTo>
                        <a:pt x="14" y="336"/>
                      </a:lnTo>
                      <a:lnTo>
                        <a:pt x="12" y="338"/>
                      </a:lnTo>
                      <a:lnTo>
                        <a:pt x="18" y="346"/>
                      </a:lnTo>
                      <a:lnTo>
                        <a:pt x="16" y="350"/>
                      </a:lnTo>
                      <a:lnTo>
                        <a:pt x="14" y="352"/>
                      </a:lnTo>
                      <a:lnTo>
                        <a:pt x="12" y="354"/>
                      </a:lnTo>
                      <a:lnTo>
                        <a:pt x="12" y="348"/>
                      </a:lnTo>
                      <a:lnTo>
                        <a:pt x="8" y="342"/>
                      </a:lnTo>
                      <a:lnTo>
                        <a:pt x="2" y="344"/>
                      </a:lnTo>
                      <a:lnTo>
                        <a:pt x="2" y="348"/>
                      </a:lnTo>
                      <a:lnTo>
                        <a:pt x="2" y="350"/>
                      </a:lnTo>
                      <a:lnTo>
                        <a:pt x="2" y="364"/>
                      </a:lnTo>
                      <a:lnTo>
                        <a:pt x="2" y="388"/>
                      </a:lnTo>
                      <a:lnTo>
                        <a:pt x="2" y="412"/>
                      </a:lnTo>
                      <a:lnTo>
                        <a:pt x="2" y="434"/>
                      </a:lnTo>
                      <a:lnTo>
                        <a:pt x="2" y="452"/>
                      </a:lnTo>
                      <a:lnTo>
                        <a:pt x="4" y="456"/>
                      </a:lnTo>
                      <a:lnTo>
                        <a:pt x="4" y="460"/>
                      </a:lnTo>
                      <a:lnTo>
                        <a:pt x="8" y="466"/>
                      </a:lnTo>
                      <a:lnTo>
                        <a:pt x="12" y="474"/>
                      </a:lnTo>
                      <a:lnTo>
                        <a:pt x="16" y="478"/>
                      </a:lnTo>
                      <a:lnTo>
                        <a:pt x="35" y="482"/>
                      </a:lnTo>
                      <a:lnTo>
                        <a:pt x="39" y="488"/>
                      </a:lnTo>
                      <a:lnTo>
                        <a:pt x="47" y="490"/>
                      </a:lnTo>
                      <a:lnTo>
                        <a:pt x="51" y="498"/>
                      </a:lnTo>
                      <a:lnTo>
                        <a:pt x="55" y="500"/>
                      </a:lnTo>
                      <a:lnTo>
                        <a:pt x="59" y="498"/>
                      </a:lnTo>
                      <a:lnTo>
                        <a:pt x="63" y="502"/>
                      </a:lnTo>
                      <a:lnTo>
                        <a:pt x="73" y="496"/>
                      </a:lnTo>
                      <a:lnTo>
                        <a:pt x="82" y="496"/>
                      </a:lnTo>
                      <a:lnTo>
                        <a:pt x="86" y="498"/>
                      </a:lnTo>
                      <a:lnTo>
                        <a:pt x="86" y="504"/>
                      </a:lnTo>
                      <a:lnTo>
                        <a:pt x="88" y="506"/>
                      </a:lnTo>
                      <a:lnTo>
                        <a:pt x="82" y="512"/>
                      </a:lnTo>
                      <a:lnTo>
                        <a:pt x="118" y="512"/>
                      </a:lnTo>
                      <a:lnTo>
                        <a:pt x="135" y="512"/>
                      </a:lnTo>
                      <a:lnTo>
                        <a:pt x="137" y="506"/>
                      </a:lnTo>
                      <a:lnTo>
                        <a:pt x="141" y="504"/>
                      </a:lnTo>
                      <a:lnTo>
                        <a:pt x="151" y="504"/>
                      </a:lnTo>
                      <a:lnTo>
                        <a:pt x="151" y="500"/>
                      </a:lnTo>
                      <a:lnTo>
                        <a:pt x="153" y="496"/>
                      </a:lnTo>
                      <a:lnTo>
                        <a:pt x="155" y="484"/>
                      </a:lnTo>
                      <a:lnTo>
                        <a:pt x="159" y="474"/>
                      </a:lnTo>
                      <a:lnTo>
                        <a:pt x="161" y="466"/>
                      </a:lnTo>
                      <a:lnTo>
                        <a:pt x="169" y="452"/>
                      </a:lnTo>
                      <a:lnTo>
                        <a:pt x="173" y="452"/>
                      </a:lnTo>
                      <a:lnTo>
                        <a:pt x="175" y="456"/>
                      </a:lnTo>
                      <a:lnTo>
                        <a:pt x="184" y="452"/>
                      </a:lnTo>
                      <a:lnTo>
                        <a:pt x="186" y="448"/>
                      </a:lnTo>
                      <a:lnTo>
                        <a:pt x="186" y="440"/>
                      </a:lnTo>
                      <a:lnTo>
                        <a:pt x="190" y="440"/>
                      </a:lnTo>
                      <a:lnTo>
                        <a:pt x="190" y="438"/>
                      </a:lnTo>
                      <a:lnTo>
                        <a:pt x="200" y="438"/>
                      </a:lnTo>
                      <a:lnTo>
                        <a:pt x="204" y="442"/>
                      </a:lnTo>
                      <a:lnTo>
                        <a:pt x="210" y="440"/>
                      </a:lnTo>
                      <a:lnTo>
                        <a:pt x="212" y="438"/>
                      </a:lnTo>
                      <a:lnTo>
                        <a:pt x="222" y="436"/>
                      </a:lnTo>
                      <a:lnTo>
                        <a:pt x="230" y="438"/>
                      </a:lnTo>
                      <a:lnTo>
                        <a:pt x="230" y="432"/>
                      </a:lnTo>
                      <a:lnTo>
                        <a:pt x="239" y="436"/>
                      </a:lnTo>
                      <a:lnTo>
                        <a:pt x="255" y="424"/>
                      </a:lnTo>
                      <a:lnTo>
                        <a:pt x="255" y="418"/>
                      </a:lnTo>
                      <a:lnTo>
                        <a:pt x="255" y="416"/>
                      </a:lnTo>
                      <a:lnTo>
                        <a:pt x="257" y="416"/>
                      </a:lnTo>
                      <a:lnTo>
                        <a:pt x="255" y="412"/>
                      </a:lnTo>
                      <a:lnTo>
                        <a:pt x="243" y="406"/>
                      </a:lnTo>
                      <a:lnTo>
                        <a:pt x="233" y="404"/>
                      </a:lnTo>
                      <a:lnTo>
                        <a:pt x="218" y="408"/>
                      </a:lnTo>
                      <a:lnTo>
                        <a:pt x="180" y="428"/>
                      </a:lnTo>
                      <a:lnTo>
                        <a:pt x="169" y="438"/>
                      </a:lnTo>
                      <a:lnTo>
                        <a:pt x="165" y="446"/>
                      </a:lnTo>
                      <a:lnTo>
                        <a:pt x="149" y="462"/>
                      </a:lnTo>
                      <a:lnTo>
                        <a:pt x="141" y="466"/>
                      </a:lnTo>
                      <a:lnTo>
                        <a:pt x="159" y="450"/>
                      </a:lnTo>
                      <a:lnTo>
                        <a:pt x="165" y="438"/>
                      </a:lnTo>
                      <a:lnTo>
                        <a:pt x="165" y="432"/>
                      </a:lnTo>
                      <a:lnTo>
                        <a:pt x="171" y="430"/>
                      </a:lnTo>
                      <a:lnTo>
                        <a:pt x="180" y="416"/>
                      </a:lnTo>
                      <a:lnTo>
                        <a:pt x="188" y="408"/>
                      </a:lnTo>
                      <a:lnTo>
                        <a:pt x="194" y="404"/>
                      </a:lnTo>
                      <a:lnTo>
                        <a:pt x="206" y="402"/>
                      </a:lnTo>
                      <a:lnTo>
                        <a:pt x="210" y="390"/>
                      </a:lnTo>
                      <a:lnTo>
                        <a:pt x="214" y="384"/>
                      </a:lnTo>
                      <a:lnTo>
                        <a:pt x="218" y="384"/>
                      </a:lnTo>
                      <a:lnTo>
                        <a:pt x="220" y="382"/>
                      </a:lnTo>
                      <a:lnTo>
                        <a:pt x="222" y="380"/>
                      </a:lnTo>
                      <a:lnTo>
                        <a:pt x="253" y="378"/>
                      </a:lnTo>
                      <a:lnTo>
                        <a:pt x="296" y="380"/>
                      </a:lnTo>
                      <a:lnTo>
                        <a:pt x="300" y="384"/>
                      </a:lnTo>
                      <a:lnTo>
                        <a:pt x="320" y="378"/>
                      </a:lnTo>
                      <a:lnTo>
                        <a:pt x="324" y="374"/>
                      </a:lnTo>
                      <a:lnTo>
                        <a:pt x="324" y="378"/>
                      </a:lnTo>
                      <a:lnTo>
                        <a:pt x="326" y="380"/>
                      </a:lnTo>
                      <a:lnTo>
                        <a:pt x="333" y="374"/>
                      </a:lnTo>
                      <a:lnTo>
                        <a:pt x="335" y="372"/>
                      </a:lnTo>
                      <a:lnTo>
                        <a:pt x="345" y="358"/>
                      </a:lnTo>
                      <a:lnTo>
                        <a:pt x="347" y="358"/>
                      </a:lnTo>
                      <a:lnTo>
                        <a:pt x="353" y="350"/>
                      </a:lnTo>
                      <a:lnTo>
                        <a:pt x="373" y="348"/>
                      </a:lnTo>
                      <a:lnTo>
                        <a:pt x="373" y="332"/>
                      </a:lnTo>
                      <a:lnTo>
                        <a:pt x="369" y="33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6" name="Freeform 314"/>
                <p:cNvSpPr>
                  <a:spLocks/>
                </p:cNvSpPr>
                <p:nvPr/>
              </p:nvSpPr>
              <p:spPr bwMode="auto">
                <a:xfrm>
                  <a:off x="2017713" y="2989263"/>
                  <a:ext cx="520700" cy="546100"/>
                </a:xfrm>
                <a:custGeom>
                  <a:avLst/>
                  <a:gdLst>
                    <a:gd name="T0" fmla="*/ 257 w 343"/>
                    <a:gd name="T1" fmla="*/ 194 h 388"/>
                    <a:gd name="T2" fmla="*/ 257 w 343"/>
                    <a:gd name="T3" fmla="*/ 258 h 388"/>
                    <a:gd name="T4" fmla="*/ 263 w 343"/>
                    <a:gd name="T5" fmla="*/ 272 h 388"/>
                    <a:gd name="T6" fmla="*/ 290 w 343"/>
                    <a:gd name="T7" fmla="*/ 288 h 388"/>
                    <a:gd name="T8" fmla="*/ 306 w 343"/>
                    <a:gd name="T9" fmla="*/ 304 h 388"/>
                    <a:gd name="T10" fmla="*/ 318 w 343"/>
                    <a:gd name="T11" fmla="*/ 308 h 388"/>
                    <a:gd name="T12" fmla="*/ 341 w 343"/>
                    <a:gd name="T13" fmla="*/ 304 h 388"/>
                    <a:gd name="T14" fmla="*/ 337 w 343"/>
                    <a:gd name="T15" fmla="*/ 318 h 388"/>
                    <a:gd name="T16" fmla="*/ 316 w 343"/>
                    <a:gd name="T17" fmla="*/ 332 h 388"/>
                    <a:gd name="T18" fmla="*/ 296 w 343"/>
                    <a:gd name="T19" fmla="*/ 336 h 388"/>
                    <a:gd name="T20" fmla="*/ 281 w 343"/>
                    <a:gd name="T21" fmla="*/ 340 h 388"/>
                    <a:gd name="T22" fmla="*/ 261 w 343"/>
                    <a:gd name="T23" fmla="*/ 360 h 388"/>
                    <a:gd name="T24" fmla="*/ 269 w 343"/>
                    <a:gd name="T25" fmla="*/ 368 h 388"/>
                    <a:gd name="T26" fmla="*/ 245 w 343"/>
                    <a:gd name="T27" fmla="*/ 370 h 388"/>
                    <a:gd name="T28" fmla="*/ 224 w 343"/>
                    <a:gd name="T29" fmla="*/ 374 h 388"/>
                    <a:gd name="T30" fmla="*/ 210 w 343"/>
                    <a:gd name="T31" fmla="*/ 388 h 388"/>
                    <a:gd name="T32" fmla="*/ 202 w 343"/>
                    <a:gd name="T33" fmla="*/ 378 h 388"/>
                    <a:gd name="T34" fmla="*/ 210 w 343"/>
                    <a:gd name="T35" fmla="*/ 376 h 388"/>
                    <a:gd name="T36" fmla="*/ 212 w 343"/>
                    <a:gd name="T37" fmla="*/ 362 h 388"/>
                    <a:gd name="T38" fmla="*/ 220 w 343"/>
                    <a:gd name="T39" fmla="*/ 336 h 388"/>
                    <a:gd name="T40" fmla="*/ 222 w 343"/>
                    <a:gd name="T41" fmla="*/ 310 h 388"/>
                    <a:gd name="T42" fmla="*/ 233 w 343"/>
                    <a:gd name="T43" fmla="*/ 318 h 388"/>
                    <a:gd name="T44" fmla="*/ 233 w 343"/>
                    <a:gd name="T45" fmla="*/ 326 h 388"/>
                    <a:gd name="T46" fmla="*/ 249 w 343"/>
                    <a:gd name="T47" fmla="*/ 328 h 388"/>
                    <a:gd name="T48" fmla="*/ 255 w 343"/>
                    <a:gd name="T49" fmla="*/ 320 h 388"/>
                    <a:gd name="T50" fmla="*/ 249 w 343"/>
                    <a:gd name="T51" fmla="*/ 308 h 388"/>
                    <a:gd name="T52" fmla="*/ 239 w 343"/>
                    <a:gd name="T53" fmla="*/ 296 h 388"/>
                    <a:gd name="T54" fmla="*/ 224 w 343"/>
                    <a:gd name="T55" fmla="*/ 290 h 388"/>
                    <a:gd name="T56" fmla="*/ 186 w 343"/>
                    <a:gd name="T57" fmla="*/ 284 h 388"/>
                    <a:gd name="T58" fmla="*/ 179 w 343"/>
                    <a:gd name="T59" fmla="*/ 280 h 388"/>
                    <a:gd name="T60" fmla="*/ 175 w 343"/>
                    <a:gd name="T61" fmla="*/ 274 h 388"/>
                    <a:gd name="T62" fmla="*/ 171 w 343"/>
                    <a:gd name="T63" fmla="*/ 266 h 388"/>
                    <a:gd name="T64" fmla="*/ 169 w 343"/>
                    <a:gd name="T65" fmla="*/ 244 h 388"/>
                    <a:gd name="T66" fmla="*/ 143 w 343"/>
                    <a:gd name="T67" fmla="*/ 226 h 388"/>
                    <a:gd name="T68" fmla="*/ 128 w 343"/>
                    <a:gd name="T69" fmla="*/ 222 h 388"/>
                    <a:gd name="T70" fmla="*/ 116 w 343"/>
                    <a:gd name="T71" fmla="*/ 226 h 388"/>
                    <a:gd name="T72" fmla="*/ 110 w 343"/>
                    <a:gd name="T73" fmla="*/ 222 h 388"/>
                    <a:gd name="T74" fmla="*/ 104 w 343"/>
                    <a:gd name="T75" fmla="*/ 228 h 388"/>
                    <a:gd name="T76" fmla="*/ 71 w 343"/>
                    <a:gd name="T77" fmla="*/ 240 h 388"/>
                    <a:gd name="T78" fmla="*/ 26 w 343"/>
                    <a:gd name="T79" fmla="*/ 228 h 388"/>
                    <a:gd name="T80" fmla="*/ 2 w 343"/>
                    <a:gd name="T81" fmla="*/ 208 h 388"/>
                    <a:gd name="T82" fmla="*/ 0 w 343"/>
                    <a:gd name="T83" fmla="*/ 190 h 388"/>
                    <a:gd name="T84" fmla="*/ 0 w 343"/>
                    <a:gd name="T85" fmla="*/ 116 h 388"/>
                    <a:gd name="T86" fmla="*/ 33 w 343"/>
                    <a:gd name="T87" fmla="*/ 78 h 388"/>
                    <a:gd name="T88" fmla="*/ 69 w 343"/>
                    <a:gd name="T89" fmla="*/ 38 h 388"/>
                    <a:gd name="T90" fmla="*/ 100 w 343"/>
                    <a:gd name="T91" fmla="*/ 0 h 388"/>
                    <a:gd name="T92" fmla="*/ 124 w 343"/>
                    <a:gd name="T93" fmla="*/ 26 h 388"/>
                    <a:gd name="T94" fmla="*/ 161 w 343"/>
                    <a:gd name="T95" fmla="*/ 42 h 388"/>
                    <a:gd name="T96" fmla="*/ 198 w 343"/>
                    <a:gd name="T97" fmla="*/ 46 h 388"/>
                    <a:gd name="T98" fmla="*/ 212 w 343"/>
                    <a:gd name="T99" fmla="*/ 58 h 388"/>
                    <a:gd name="T100" fmla="*/ 214 w 343"/>
                    <a:gd name="T101" fmla="*/ 104 h 388"/>
                    <a:gd name="T102" fmla="*/ 226 w 343"/>
                    <a:gd name="T103" fmla="*/ 130 h 388"/>
                    <a:gd name="T104" fmla="*/ 237 w 343"/>
                    <a:gd name="T105" fmla="*/ 146 h 388"/>
                    <a:gd name="T106" fmla="*/ 243 w 343"/>
                    <a:gd name="T107" fmla="*/ 158 h 388"/>
                    <a:gd name="T108" fmla="*/ 253 w 343"/>
                    <a:gd name="T109" fmla="*/ 156 h 38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343"/>
                    <a:gd name="T166" fmla="*/ 0 h 388"/>
                    <a:gd name="T167" fmla="*/ 343 w 343"/>
                    <a:gd name="T168" fmla="*/ 388 h 38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343" h="388">
                      <a:moveTo>
                        <a:pt x="257" y="156"/>
                      </a:moveTo>
                      <a:lnTo>
                        <a:pt x="257" y="170"/>
                      </a:lnTo>
                      <a:lnTo>
                        <a:pt x="257" y="194"/>
                      </a:lnTo>
                      <a:lnTo>
                        <a:pt x="257" y="218"/>
                      </a:lnTo>
                      <a:lnTo>
                        <a:pt x="257" y="240"/>
                      </a:lnTo>
                      <a:lnTo>
                        <a:pt x="257" y="258"/>
                      </a:lnTo>
                      <a:lnTo>
                        <a:pt x="259" y="262"/>
                      </a:lnTo>
                      <a:lnTo>
                        <a:pt x="259" y="266"/>
                      </a:lnTo>
                      <a:lnTo>
                        <a:pt x="263" y="272"/>
                      </a:lnTo>
                      <a:lnTo>
                        <a:pt x="267" y="280"/>
                      </a:lnTo>
                      <a:lnTo>
                        <a:pt x="271" y="284"/>
                      </a:lnTo>
                      <a:lnTo>
                        <a:pt x="290" y="288"/>
                      </a:lnTo>
                      <a:lnTo>
                        <a:pt x="294" y="294"/>
                      </a:lnTo>
                      <a:lnTo>
                        <a:pt x="302" y="296"/>
                      </a:lnTo>
                      <a:lnTo>
                        <a:pt x="306" y="304"/>
                      </a:lnTo>
                      <a:lnTo>
                        <a:pt x="310" y="306"/>
                      </a:lnTo>
                      <a:lnTo>
                        <a:pt x="314" y="304"/>
                      </a:lnTo>
                      <a:lnTo>
                        <a:pt x="318" y="308"/>
                      </a:lnTo>
                      <a:lnTo>
                        <a:pt x="328" y="302"/>
                      </a:lnTo>
                      <a:lnTo>
                        <a:pt x="337" y="302"/>
                      </a:lnTo>
                      <a:lnTo>
                        <a:pt x="341" y="304"/>
                      </a:lnTo>
                      <a:lnTo>
                        <a:pt x="341" y="310"/>
                      </a:lnTo>
                      <a:lnTo>
                        <a:pt x="343" y="312"/>
                      </a:lnTo>
                      <a:lnTo>
                        <a:pt x="337" y="318"/>
                      </a:lnTo>
                      <a:lnTo>
                        <a:pt x="332" y="318"/>
                      </a:lnTo>
                      <a:lnTo>
                        <a:pt x="322" y="326"/>
                      </a:lnTo>
                      <a:lnTo>
                        <a:pt x="316" y="332"/>
                      </a:lnTo>
                      <a:lnTo>
                        <a:pt x="300" y="338"/>
                      </a:lnTo>
                      <a:lnTo>
                        <a:pt x="300" y="336"/>
                      </a:lnTo>
                      <a:lnTo>
                        <a:pt x="296" y="336"/>
                      </a:lnTo>
                      <a:lnTo>
                        <a:pt x="300" y="342"/>
                      </a:lnTo>
                      <a:lnTo>
                        <a:pt x="290" y="342"/>
                      </a:lnTo>
                      <a:lnTo>
                        <a:pt x="281" y="340"/>
                      </a:lnTo>
                      <a:lnTo>
                        <a:pt x="265" y="346"/>
                      </a:lnTo>
                      <a:lnTo>
                        <a:pt x="253" y="356"/>
                      </a:lnTo>
                      <a:lnTo>
                        <a:pt x="261" y="360"/>
                      </a:lnTo>
                      <a:lnTo>
                        <a:pt x="263" y="358"/>
                      </a:lnTo>
                      <a:lnTo>
                        <a:pt x="265" y="358"/>
                      </a:lnTo>
                      <a:lnTo>
                        <a:pt x="269" y="368"/>
                      </a:lnTo>
                      <a:lnTo>
                        <a:pt x="263" y="366"/>
                      </a:lnTo>
                      <a:lnTo>
                        <a:pt x="255" y="366"/>
                      </a:lnTo>
                      <a:lnTo>
                        <a:pt x="245" y="370"/>
                      </a:lnTo>
                      <a:lnTo>
                        <a:pt x="241" y="374"/>
                      </a:lnTo>
                      <a:lnTo>
                        <a:pt x="232" y="372"/>
                      </a:lnTo>
                      <a:lnTo>
                        <a:pt x="224" y="374"/>
                      </a:lnTo>
                      <a:lnTo>
                        <a:pt x="220" y="380"/>
                      </a:lnTo>
                      <a:lnTo>
                        <a:pt x="216" y="380"/>
                      </a:lnTo>
                      <a:lnTo>
                        <a:pt x="210" y="388"/>
                      </a:lnTo>
                      <a:lnTo>
                        <a:pt x="198" y="386"/>
                      </a:lnTo>
                      <a:lnTo>
                        <a:pt x="198" y="382"/>
                      </a:lnTo>
                      <a:lnTo>
                        <a:pt x="202" y="378"/>
                      </a:lnTo>
                      <a:lnTo>
                        <a:pt x="206" y="380"/>
                      </a:lnTo>
                      <a:lnTo>
                        <a:pt x="210" y="378"/>
                      </a:lnTo>
                      <a:lnTo>
                        <a:pt x="210" y="376"/>
                      </a:lnTo>
                      <a:lnTo>
                        <a:pt x="208" y="372"/>
                      </a:lnTo>
                      <a:lnTo>
                        <a:pt x="210" y="362"/>
                      </a:lnTo>
                      <a:lnTo>
                        <a:pt x="212" y="362"/>
                      </a:lnTo>
                      <a:lnTo>
                        <a:pt x="220" y="356"/>
                      </a:lnTo>
                      <a:lnTo>
                        <a:pt x="222" y="350"/>
                      </a:lnTo>
                      <a:lnTo>
                        <a:pt x="220" y="336"/>
                      </a:lnTo>
                      <a:lnTo>
                        <a:pt x="228" y="324"/>
                      </a:lnTo>
                      <a:lnTo>
                        <a:pt x="226" y="318"/>
                      </a:lnTo>
                      <a:lnTo>
                        <a:pt x="222" y="310"/>
                      </a:lnTo>
                      <a:lnTo>
                        <a:pt x="228" y="312"/>
                      </a:lnTo>
                      <a:lnTo>
                        <a:pt x="230" y="320"/>
                      </a:lnTo>
                      <a:lnTo>
                        <a:pt x="233" y="318"/>
                      </a:lnTo>
                      <a:lnTo>
                        <a:pt x="233" y="322"/>
                      </a:lnTo>
                      <a:lnTo>
                        <a:pt x="233" y="326"/>
                      </a:lnTo>
                      <a:lnTo>
                        <a:pt x="237" y="322"/>
                      </a:lnTo>
                      <a:lnTo>
                        <a:pt x="241" y="326"/>
                      </a:lnTo>
                      <a:lnTo>
                        <a:pt x="249" y="328"/>
                      </a:lnTo>
                      <a:lnTo>
                        <a:pt x="249" y="326"/>
                      </a:lnTo>
                      <a:lnTo>
                        <a:pt x="249" y="320"/>
                      </a:lnTo>
                      <a:lnTo>
                        <a:pt x="255" y="320"/>
                      </a:lnTo>
                      <a:lnTo>
                        <a:pt x="249" y="314"/>
                      </a:lnTo>
                      <a:lnTo>
                        <a:pt x="249" y="308"/>
                      </a:lnTo>
                      <a:lnTo>
                        <a:pt x="245" y="306"/>
                      </a:lnTo>
                      <a:lnTo>
                        <a:pt x="241" y="302"/>
                      </a:lnTo>
                      <a:lnTo>
                        <a:pt x="239" y="296"/>
                      </a:lnTo>
                      <a:lnTo>
                        <a:pt x="235" y="294"/>
                      </a:lnTo>
                      <a:lnTo>
                        <a:pt x="224" y="294"/>
                      </a:lnTo>
                      <a:lnTo>
                        <a:pt x="224" y="290"/>
                      </a:lnTo>
                      <a:lnTo>
                        <a:pt x="204" y="288"/>
                      </a:lnTo>
                      <a:lnTo>
                        <a:pt x="198" y="290"/>
                      </a:lnTo>
                      <a:lnTo>
                        <a:pt x="186" y="284"/>
                      </a:lnTo>
                      <a:lnTo>
                        <a:pt x="182" y="286"/>
                      </a:lnTo>
                      <a:lnTo>
                        <a:pt x="179" y="278"/>
                      </a:lnTo>
                      <a:lnTo>
                        <a:pt x="179" y="280"/>
                      </a:lnTo>
                      <a:lnTo>
                        <a:pt x="175" y="280"/>
                      </a:lnTo>
                      <a:lnTo>
                        <a:pt x="177" y="276"/>
                      </a:lnTo>
                      <a:lnTo>
                        <a:pt x="175" y="274"/>
                      </a:lnTo>
                      <a:lnTo>
                        <a:pt x="177" y="272"/>
                      </a:lnTo>
                      <a:lnTo>
                        <a:pt x="173" y="270"/>
                      </a:lnTo>
                      <a:lnTo>
                        <a:pt x="171" y="266"/>
                      </a:lnTo>
                      <a:lnTo>
                        <a:pt x="173" y="260"/>
                      </a:lnTo>
                      <a:lnTo>
                        <a:pt x="167" y="252"/>
                      </a:lnTo>
                      <a:lnTo>
                        <a:pt x="169" y="244"/>
                      </a:lnTo>
                      <a:lnTo>
                        <a:pt x="155" y="246"/>
                      </a:lnTo>
                      <a:lnTo>
                        <a:pt x="151" y="242"/>
                      </a:lnTo>
                      <a:lnTo>
                        <a:pt x="143" y="226"/>
                      </a:lnTo>
                      <a:lnTo>
                        <a:pt x="133" y="224"/>
                      </a:lnTo>
                      <a:lnTo>
                        <a:pt x="133" y="236"/>
                      </a:lnTo>
                      <a:lnTo>
                        <a:pt x="128" y="222"/>
                      </a:lnTo>
                      <a:lnTo>
                        <a:pt x="116" y="218"/>
                      </a:lnTo>
                      <a:lnTo>
                        <a:pt x="114" y="220"/>
                      </a:lnTo>
                      <a:lnTo>
                        <a:pt x="116" y="226"/>
                      </a:lnTo>
                      <a:lnTo>
                        <a:pt x="110" y="232"/>
                      </a:lnTo>
                      <a:lnTo>
                        <a:pt x="108" y="230"/>
                      </a:lnTo>
                      <a:lnTo>
                        <a:pt x="110" y="222"/>
                      </a:lnTo>
                      <a:lnTo>
                        <a:pt x="106" y="234"/>
                      </a:lnTo>
                      <a:lnTo>
                        <a:pt x="104" y="234"/>
                      </a:lnTo>
                      <a:lnTo>
                        <a:pt x="104" y="228"/>
                      </a:lnTo>
                      <a:lnTo>
                        <a:pt x="96" y="240"/>
                      </a:lnTo>
                      <a:lnTo>
                        <a:pt x="88" y="244"/>
                      </a:lnTo>
                      <a:lnTo>
                        <a:pt x="71" y="240"/>
                      </a:lnTo>
                      <a:lnTo>
                        <a:pt x="61" y="242"/>
                      </a:lnTo>
                      <a:lnTo>
                        <a:pt x="37" y="228"/>
                      </a:lnTo>
                      <a:lnTo>
                        <a:pt x="26" y="228"/>
                      </a:lnTo>
                      <a:lnTo>
                        <a:pt x="16" y="224"/>
                      </a:lnTo>
                      <a:lnTo>
                        <a:pt x="10" y="226"/>
                      </a:lnTo>
                      <a:lnTo>
                        <a:pt x="2" y="20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68"/>
                      </a:lnTo>
                      <a:lnTo>
                        <a:pt x="0" y="142"/>
                      </a:lnTo>
                      <a:lnTo>
                        <a:pt x="0" y="116"/>
                      </a:lnTo>
                      <a:lnTo>
                        <a:pt x="8" y="106"/>
                      </a:lnTo>
                      <a:lnTo>
                        <a:pt x="20" y="92"/>
                      </a:lnTo>
                      <a:lnTo>
                        <a:pt x="33" y="78"/>
                      </a:lnTo>
                      <a:lnTo>
                        <a:pt x="47" y="62"/>
                      </a:lnTo>
                      <a:lnTo>
                        <a:pt x="55" y="52"/>
                      </a:lnTo>
                      <a:lnTo>
                        <a:pt x="69" y="38"/>
                      </a:lnTo>
                      <a:lnTo>
                        <a:pt x="80" y="22"/>
                      </a:lnTo>
                      <a:lnTo>
                        <a:pt x="94" y="8"/>
                      </a:lnTo>
                      <a:lnTo>
                        <a:pt x="100" y="0"/>
                      </a:lnTo>
                      <a:lnTo>
                        <a:pt x="116" y="10"/>
                      </a:lnTo>
                      <a:lnTo>
                        <a:pt x="124" y="24"/>
                      </a:lnTo>
                      <a:lnTo>
                        <a:pt x="124" y="26"/>
                      </a:lnTo>
                      <a:lnTo>
                        <a:pt x="135" y="28"/>
                      </a:lnTo>
                      <a:lnTo>
                        <a:pt x="151" y="34"/>
                      </a:lnTo>
                      <a:lnTo>
                        <a:pt x="161" y="42"/>
                      </a:lnTo>
                      <a:lnTo>
                        <a:pt x="155" y="58"/>
                      </a:lnTo>
                      <a:lnTo>
                        <a:pt x="163" y="46"/>
                      </a:lnTo>
                      <a:lnTo>
                        <a:pt x="198" y="46"/>
                      </a:lnTo>
                      <a:lnTo>
                        <a:pt x="208" y="52"/>
                      </a:lnTo>
                      <a:lnTo>
                        <a:pt x="210" y="50"/>
                      </a:lnTo>
                      <a:lnTo>
                        <a:pt x="212" y="58"/>
                      </a:lnTo>
                      <a:lnTo>
                        <a:pt x="210" y="80"/>
                      </a:lnTo>
                      <a:lnTo>
                        <a:pt x="212" y="86"/>
                      </a:lnTo>
                      <a:lnTo>
                        <a:pt x="214" y="104"/>
                      </a:lnTo>
                      <a:lnTo>
                        <a:pt x="212" y="106"/>
                      </a:lnTo>
                      <a:lnTo>
                        <a:pt x="212" y="112"/>
                      </a:lnTo>
                      <a:lnTo>
                        <a:pt x="226" y="130"/>
                      </a:lnTo>
                      <a:lnTo>
                        <a:pt x="214" y="138"/>
                      </a:lnTo>
                      <a:lnTo>
                        <a:pt x="228" y="136"/>
                      </a:lnTo>
                      <a:lnTo>
                        <a:pt x="237" y="146"/>
                      </a:lnTo>
                      <a:lnTo>
                        <a:pt x="241" y="154"/>
                      </a:lnTo>
                      <a:lnTo>
                        <a:pt x="233" y="164"/>
                      </a:lnTo>
                      <a:lnTo>
                        <a:pt x="243" y="158"/>
                      </a:lnTo>
                      <a:lnTo>
                        <a:pt x="253" y="164"/>
                      </a:lnTo>
                      <a:lnTo>
                        <a:pt x="255" y="164"/>
                      </a:lnTo>
                      <a:lnTo>
                        <a:pt x="253" y="156"/>
                      </a:lnTo>
                      <a:lnTo>
                        <a:pt x="257" y="154"/>
                      </a:lnTo>
                      <a:lnTo>
                        <a:pt x="257" y="15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7" name="Freeform 312"/>
                <p:cNvSpPr>
                  <a:spLocks/>
                </p:cNvSpPr>
                <p:nvPr/>
              </p:nvSpPr>
              <p:spPr bwMode="auto">
                <a:xfrm>
                  <a:off x="868363" y="2292351"/>
                  <a:ext cx="430213" cy="549275"/>
                </a:xfrm>
                <a:custGeom>
                  <a:avLst/>
                  <a:gdLst>
                    <a:gd name="T0" fmla="*/ 63 w 284"/>
                    <a:gd name="T1" fmla="*/ 390 h 390"/>
                    <a:gd name="T2" fmla="*/ 106 w 284"/>
                    <a:gd name="T3" fmla="*/ 390 h 390"/>
                    <a:gd name="T4" fmla="*/ 153 w 284"/>
                    <a:gd name="T5" fmla="*/ 390 h 390"/>
                    <a:gd name="T6" fmla="*/ 196 w 284"/>
                    <a:gd name="T7" fmla="*/ 390 h 390"/>
                    <a:gd name="T8" fmla="*/ 245 w 284"/>
                    <a:gd name="T9" fmla="*/ 390 h 390"/>
                    <a:gd name="T10" fmla="*/ 284 w 284"/>
                    <a:gd name="T11" fmla="*/ 390 h 390"/>
                    <a:gd name="T12" fmla="*/ 277 w 284"/>
                    <a:gd name="T13" fmla="*/ 376 h 390"/>
                    <a:gd name="T14" fmla="*/ 273 w 284"/>
                    <a:gd name="T15" fmla="*/ 364 h 390"/>
                    <a:gd name="T16" fmla="*/ 267 w 284"/>
                    <a:gd name="T17" fmla="*/ 362 h 390"/>
                    <a:gd name="T18" fmla="*/ 247 w 284"/>
                    <a:gd name="T19" fmla="*/ 364 h 390"/>
                    <a:gd name="T20" fmla="*/ 233 w 284"/>
                    <a:gd name="T21" fmla="*/ 364 h 390"/>
                    <a:gd name="T22" fmla="*/ 232 w 284"/>
                    <a:gd name="T23" fmla="*/ 350 h 390"/>
                    <a:gd name="T24" fmla="*/ 214 w 284"/>
                    <a:gd name="T25" fmla="*/ 332 h 390"/>
                    <a:gd name="T26" fmla="*/ 206 w 284"/>
                    <a:gd name="T27" fmla="*/ 316 h 390"/>
                    <a:gd name="T28" fmla="*/ 194 w 284"/>
                    <a:gd name="T29" fmla="*/ 314 h 390"/>
                    <a:gd name="T30" fmla="*/ 192 w 284"/>
                    <a:gd name="T31" fmla="*/ 306 h 390"/>
                    <a:gd name="T32" fmla="*/ 190 w 284"/>
                    <a:gd name="T33" fmla="*/ 296 h 390"/>
                    <a:gd name="T34" fmla="*/ 184 w 284"/>
                    <a:gd name="T35" fmla="*/ 282 h 390"/>
                    <a:gd name="T36" fmla="*/ 184 w 284"/>
                    <a:gd name="T37" fmla="*/ 266 h 390"/>
                    <a:gd name="T38" fmla="*/ 179 w 284"/>
                    <a:gd name="T39" fmla="*/ 254 h 390"/>
                    <a:gd name="T40" fmla="*/ 167 w 284"/>
                    <a:gd name="T41" fmla="*/ 240 h 390"/>
                    <a:gd name="T42" fmla="*/ 163 w 284"/>
                    <a:gd name="T43" fmla="*/ 230 h 390"/>
                    <a:gd name="T44" fmla="*/ 153 w 284"/>
                    <a:gd name="T45" fmla="*/ 226 h 390"/>
                    <a:gd name="T46" fmla="*/ 135 w 284"/>
                    <a:gd name="T47" fmla="*/ 198 h 390"/>
                    <a:gd name="T48" fmla="*/ 139 w 284"/>
                    <a:gd name="T49" fmla="*/ 174 h 390"/>
                    <a:gd name="T50" fmla="*/ 133 w 284"/>
                    <a:gd name="T51" fmla="*/ 170 h 390"/>
                    <a:gd name="T52" fmla="*/ 122 w 284"/>
                    <a:gd name="T53" fmla="*/ 168 h 390"/>
                    <a:gd name="T54" fmla="*/ 122 w 284"/>
                    <a:gd name="T55" fmla="*/ 160 h 390"/>
                    <a:gd name="T56" fmla="*/ 122 w 284"/>
                    <a:gd name="T57" fmla="*/ 144 h 390"/>
                    <a:gd name="T58" fmla="*/ 114 w 284"/>
                    <a:gd name="T59" fmla="*/ 126 h 390"/>
                    <a:gd name="T60" fmla="*/ 79 w 284"/>
                    <a:gd name="T61" fmla="*/ 118 h 390"/>
                    <a:gd name="T62" fmla="*/ 81 w 284"/>
                    <a:gd name="T63" fmla="*/ 102 h 390"/>
                    <a:gd name="T64" fmla="*/ 77 w 284"/>
                    <a:gd name="T65" fmla="*/ 38 h 390"/>
                    <a:gd name="T66" fmla="*/ 39 w 284"/>
                    <a:gd name="T67" fmla="*/ 22 h 390"/>
                    <a:gd name="T68" fmla="*/ 0 w 284"/>
                    <a:gd name="T69" fmla="*/ 28 h 390"/>
                    <a:gd name="T70" fmla="*/ 0 w 284"/>
                    <a:gd name="T71" fmla="*/ 108 h 390"/>
                    <a:gd name="T72" fmla="*/ 0 w 284"/>
                    <a:gd name="T73" fmla="*/ 184 h 390"/>
                    <a:gd name="T74" fmla="*/ 0 w 284"/>
                    <a:gd name="T75" fmla="*/ 254 h 390"/>
                    <a:gd name="T76" fmla="*/ 0 w 284"/>
                    <a:gd name="T77" fmla="*/ 318 h 390"/>
                    <a:gd name="T78" fmla="*/ 0 w 284"/>
                    <a:gd name="T79" fmla="*/ 380 h 390"/>
                    <a:gd name="T80" fmla="*/ 16 w 284"/>
                    <a:gd name="T81" fmla="*/ 386 h 390"/>
                    <a:gd name="T82" fmla="*/ 30 w 284"/>
                    <a:gd name="T83" fmla="*/ 388 h 390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84"/>
                    <a:gd name="T127" fmla="*/ 0 h 390"/>
                    <a:gd name="T128" fmla="*/ 284 w 284"/>
                    <a:gd name="T129" fmla="*/ 390 h 390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84" h="390">
                      <a:moveTo>
                        <a:pt x="31" y="390"/>
                      </a:moveTo>
                      <a:lnTo>
                        <a:pt x="47" y="390"/>
                      </a:lnTo>
                      <a:lnTo>
                        <a:pt x="63" y="390"/>
                      </a:lnTo>
                      <a:lnTo>
                        <a:pt x="77" y="390"/>
                      </a:lnTo>
                      <a:lnTo>
                        <a:pt x="90" y="390"/>
                      </a:lnTo>
                      <a:lnTo>
                        <a:pt x="106" y="390"/>
                      </a:lnTo>
                      <a:lnTo>
                        <a:pt x="122" y="390"/>
                      </a:lnTo>
                      <a:lnTo>
                        <a:pt x="137" y="390"/>
                      </a:lnTo>
                      <a:lnTo>
                        <a:pt x="153" y="390"/>
                      </a:lnTo>
                      <a:lnTo>
                        <a:pt x="169" y="390"/>
                      </a:lnTo>
                      <a:lnTo>
                        <a:pt x="183" y="390"/>
                      </a:lnTo>
                      <a:lnTo>
                        <a:pt x="196" y="390"/>
                      </a:lnTo>
                      <a:lnTo>
                        <a:pt x="214" y="390"/>
                      </a:lnTo>
                      <a:lnTo>
                        <a:pt x="230" y="390"/>
                      </a:lnTo>
                      <a:lnTo>
                        <a:pt x="245" y="390"/>
                      </a:lnTo>
                      <a:lnTo>
                        <a:pt x="259" y="390"/>
                      </a:lnTo>
                      <a:lnTo>
                        <a:pt x="273" y="390"/>
                      </a:lnTo>
                      <a:lnTo>
                        <a:pt x="284" y="390"/>
                      </a:lnTo>
                      <a:lnTo>
                        <a:pt x="281" y="388"/>
                      </a:lnTo>
                      <a:lnTo>
                        <a:pt x="277" y="380"/>
                      </a:lnTo>
                      <a:lnTo>
                        <a:pt x="277" y="376"/>
                      </a:lnTo>
                      <a:lnTo>
                        <a:pt x="275" y="374"/>
                      </a:lnTo>
                      <a:lnTo>
                        <a:pt x="271" y="368"/>
                      </a:lnTo>
                      <a:lnTo>
                        <a:pt x="273" y="364"/>
                      </a:lnTo>
                      <a:lnTo>
                        <a:pt x="271" y="358"/>
                      </a:lnTo>
                      <a:lnTo>
                        <a:pt x="267" y="358"/>
                      </a:lnTo>
                      <a:lnTo>
                        <a:pt x="267" y="362"/>
                      </a:lnTo>
                      <a:lnTo>
                        <a:pt x="259" y="364"/>
                      </a:lnTo>
                      <a:lnTo>
                        <a:pt x="249" y="360"/>
                      </a:lnTo>
                      <a:lnTo>
                        <a:pt x="247" y="364"/>
                      </a:lnTo>
                      <a:lnTo>
                        <a:pt x="245" y="362"/>
                      </a:lnTo>
                      <a:lnTo>
                        <a:pt x="243" y="364"/>
                      </a:lnTo>
                      <a:lnTo>
                        <a:pt x="233" y="364"/>
                      </a:lnTo>
                      <a:lnTo>
                        <a:pt x="232" y="354"/>
                      </a:lnTo>
                      <a:lnTo>
                        <a:pt x="230" y="354"/>
                      </a:lnTo>
                      <a:lnTo>
                        <a:pt x="232" y="350"/>
                      </a:lnTo>
                      <a:lnTo>
                        <a:pt x="230" y="340"/>
                      </a:lnTo>
                      <a:lnTo>
                        <a:pt x="222" y="338"/>
                      </a:lnTo>
                      <a:lnTo>
                        <a:pt x="214" y="332"/>
                      </a:lnTo>
                      <a:lnTo>
                        <a:pt x="214" y="326"/>
                      </a:lnTo>
                      <a:lnTo>
                        <a:pt x="212" y="326"/>
                      </a:lnTo>
                      <a:lnTo>
                        <a:pt x="206" y="316"/>
                      </a:lnTo>
                      <a:lnTo>
                        <a:pt x="202" y="320"/>
                      </a:lnTo>
                      <a:lnTo>
                        <a:pt x="192" y="316"/>
                      </a:lnTo>
                      <a:lnTo>
                        <a:pt x="194" y="314"/>
                      </a:lnTo>
                      <a:lnTo>
                        <a:pt x="192" y="310"/>
                      </a:lnTo>
                      <a:lnTo>
                        <a:pt x="194" y="308"/>
                      </a:lnTo>
                      <a:lnTo>
                        <a:pt x="192" y="306"/>
                      </a:lnTo>
                      <a:lnTo>
                        <a:pt x="194" y="304"/>
                      </a:lnTo>
                      <a:lnTo>
                        <a:pt x="188" y="300"/>
                      </a:lnTo>
                      <a:lnTo>
                        <a:pt x="190" y="296"/>
                      </a:lnTo>
                      <a:lnTo>
                        <a:pt x="184" y="290"/>
                      </a:lnTo>
                      <a:lnTo>
                        <a:pt x="188" y="282"/>
                      </a:lnTo>
                      <a:lnTo>
                        <a:pt x="184" y="282"/>
                      </a:lnTo>
                      <a:lnTo>
                        <a:pt x="183" y="278"/>
                      </a:lnTo>
                      <a:lnTo>
                        <a:pt x="179" y="274"/>
                      </a:lnTo>
                      <a:lnTo>
                        <a:pt x="184" y="266"/>
                      </a:lnTo>
                      <a:lnTo>
                        <a:pt x="181" y="258"/>
                      </a:lnTo>
                      <a:lnTo>
                        <a:pt x="177" y="258"/>
                      </a:lnTo>
                      <a:lnTo>
                        <a:pt x="179" y="254"/>
                      </a:lnTo>
                      <a:lnTo>
                        <a:pt x="167" y="246"/>
                      </a:lnTo>
                      <a:lnTo>
                        <a:pt x="165" y="242"/>
                      </a:lnTo>
                      <a:lnTo>
                        <a:pt x="167" y="240"/>
                      </a:lnTo>
                      <a:lnTo>
                        <a:pt x="165" y="236"/>
                      </a:lnTo>
                      <a:lnTo>
                        <a:pt x="165" y="234"/>
                      </a:lnTo>
                      <a:lnTo>
                        <a:pt x="163" y="230"/>
                      </a:lnTo>
                      <a:lnTo>
                        <a:pt x="159" y="228"/>
                      </a:lnTo>
                      <a:lnTo>
                        <a:pt x="151" y="232"/>
                      </a:lnTo>
                      <a:lnTo>
                        <a:pt x="153" y="226"/>
                      </a:lnTo>
                      <a:lnTo>
                        <a:pt x="137" y="214"/>
                      </a:lnTo>
                      <a:lnTo>
                        <a:pt x="143" y="204"/>
                      </a:lnTo>
                      <a:lnTo>
                        <a:pt x="135" y="198"/>
                      </a:lnTo>
                      <a:lnTo>
                        <a:pt x="139" y="196"/>
                      </a:lnTo>
                      <a:lnTo>
                        <a:pt x="145" y="184"/>
                      </a:lnTo>
                      <a:lnTo>
                        <a:pt x="139" y="174"/>
                      </a:lnTo>
                      <a:lnTo>
                        <a:pt x="143" y="168"/>
                      </a:lnTo>
                      <a:lnTo>
                        <a:pt x="137" y="166"/>
                      </a:lnTo>
                      <a:lnTo>
                        <a:pt x="133" y="170"/>
                      </a:lnTo>
                      <a:lnTo>
                        <a:pt x="132" y="170"/>
                      </a:lnTo>
                      <a:lnTo>
                        <a:pt x="133" y="166"/>
                      </a:lnTo>
                      <a:lnTo>
                        <a:pt x="122" y="168"/>
                      </a:lnTo>
                      <a:lnTo>
                        <a:pt x="122" y="164"/>
                      </a:lnTo>
                      <a:lnTo>
                        <a:pt x="120" y="164"/>
                      </a:lnTo>
                      <a:lnTo>
                        <a:pt x="122" y="160"/>
                      </a:lnTo>
                      <a:lnTo>
                        <a:pt x="122" y="156"/>
                      </a:lnTo>
                      <a:lnTo>
                        <a:pt x="118" y="154"/>
                      </a:lnTo>
                      <a:lnTo>
                        <a:pt x="122" y="144"/>
                      </a:lnTo>
                      <a:lnTo>
                        <a:pt x="118" y="136"/>
                      </a:lnTo>
                      <a:lnTo>
                        <a:pt x="120" y="132"/>
                      </a:lnTo>
                      <a:lnTo>
                        <a:pt x="114" y="126"/>
                      </a:lnTo>
                      <a:lnTo>
                        <a:pt x="118" y="124"/>
                      </a:lnTo>
                      <a:lnTo>
                        <a:pt x="79" y="124"/>
                      </a:lnTo>
                      <a:lnTo>
                        <a:pt x="79" y="118"/>
                      </a:lnTo>
                      <a:lnTo>
                        <a:pt x="81" y="112"/>
                      </a:lnTo>
                      <a:lnTo>
                        <a:pt x="79" y="106"/>
                      </a:lnTo>
                      <a:lnTo>
                        <a:pt x="81" y="102"/>
                      </a:lnTo>
                      <a:lnTo>
                        <a:pt x="75" y="94"/>
                      </a:lnTo>
                      <a:lnTo>
                        <a:pt x="75" y="40"/>
                      </a:lnTo>
                      <a:lnTo>
                        <a:pt x="77" y="38"/>
                      </a:lnTo>
                      <a:lnTo>
                        <a:pt x="57" y="38"/>
                      </a:lnTo>
                      <a:lnTo>
                        <a:pt x="43" y="22"/>
                      </a:lnTo>
                      <a:lnTo>
                        <a:pt x="39" y="22"/>
                      </a:lnTo>
                      <a:lnTo>
                        <a:pt x="28" y="6"/>
                      </a:ln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0" y="56"/>
                      </a:lnTo>
                      <a:lnTo>
                        <a:pt x="0" y="82"/>
                      </a:lnTo>
                      <a:lnTo>
                        <a:pt x="0" y="108"/>
                      </a:lnTo>
                      <a:lnTo>
                        <a:pt x="0" y="134"/>
                      </a:lnTo>
                      <a:lnTo>
                        <a:pt x="0" y="160"/>
                      </a:lnTo>
                      <a:lnTo>
                        <a:pt x="0" y="184"/>
                      </a:lnTo>
                      <a:lnTo>
                        <a:pt x="0" y="208"/>
                      </a:lnTo>
                      <a:lnTo>
                        <a:pt x="0" y="230"/>
                      </a:lnTo>
                      <a:lnTo>
                        <a:pt x="0" y="254"/>
                      </a:lnTo>
                      <a:lnTo>
                        <a:pt x="0" y="276"/>
                      </a:lnTo>
                      <a:lnTo>
                        <a:pt x="0" y="298"/>
                      </a:lnTo>
                      <a:lnTo>
                        <a:pt x="0" y="318"/>
                      </a:lnTo>
                      <a:lnTo>
                        <a:pt x="0" y="340"/>
                      </a:lnTo>
                      <a:lnTo>
                        <a:pt x="0" y="360"/>
                      </a:lnTo>
                      <a:lnTo>
                        <a:pt x="0" y="380"/>
                      </a:lnTo>
                      <a:lnTo>
                        <a:pt x="6" y="384"/>
                      </a:lnTo>
                      <a:lnTo>
                        <a:pt x="10" y="380"/>
                      </a:lnTo>
                      <a:lnTo>
                        <a:pt x="16" y="386"/>
                      </a:lnTo>
                      <a:lnTo>
                        <a:pt x="20" y="380"/>
                      </a:lnTo>
                      <a:lnTo>
                        <a:pt x="30" y="380"/>
                      </a:lnTo>
                      <a:lnTo>
                        <a:pt x="30" y="388"/>
                      </a:lnTo>
                      <a:lnTo>
                        <a:pt x="31" y="39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8" name="Freeform 313"/>
                <p:cNvSpPr>
                  <a:spLocks/>
                </p:cNvSpPr>
                <p:nvPr/>
              </p:nvSpPr>
              <p:spPr bwMode="auto">
                <a:xfrm>
                  <a:off x="981076" y="2130426"/>
                  <a:ext cx="1385888" cy="711200"/>
                </a:xfrm>
                <a:custGeom>
                  <a:avLst/>
                  <a:gdLst>
                    <a:gd name="T0" fmla="*/ 690 w 914"/>
                    <a:gd name="T1" fmla="*/ 488 h 504"/>
                    <a:gd name="T2" fmla="*/ 715 w 914"/>
                    <a:gd name="T3" fmla="*/ 438 h 504"/>
                    <a:gd name="T4" fmla="*/ 745 w 914"/>
                    <a:gd name="T5" fmla="*/ 406 h 504"/>
                    <a:gd name="T6" fmla="*/ 725 w 914"/>
                    <a:gd name="T7" fmla="*/ 372 h 504"/>
                    <a:gd name="T8" fmla="*/ 745 w 914"/>
                    <a:gd name="T9" fmla="*/ 372 h 504"/>
                    <a:gd name="T10" fmla="*/ 790 w 914"/>
                    <a:gd name="T11" fmla="*/ 360 h 504"/>
                    <a:gd name="T12" fmla="*/ 766 w 914"/>
                    <a:gd name="T13" fmla="*/ 284 h 504"/>
                    <a:gd name="T14" fmla="*/ 827 w 914"/>
                    <a:gd name="T15" fmla="*/ 256 h 504"/>
                    <a:gd name="T16" fmla="*/ 865 w 914"/>
                    <a:gd name="T17" fmla="*/ 254 h 504"/>
                    <a:gd name="T18" fmla="*/ 900 w 914"/>
                    <a:gd name="T19" fmla="*/ 200 h 504"/>
                    <a:gd name="T20" fmla="*/ 914 w 914"/>
                    <a:gd name="T21" fmla="*/ 166 h 504"/>
                    <a:gd name="T22" fmla="*/ 890 w 914"/>
                    <a:gd name="T23" fmla="*/ 116 h 504"/>
                    <a:gd name="T24" fmla="*/ 853 w 914"/>
                    <a:gd name="T25" fmla="*/ 150 h 504"/>
                    <a:gd name="T26" fmla="*/ 815 w 914"/>
                    <a:gd name="T27" fmla="*/ 228 h 504"/>
                    <a:gd name="T28" fmla="*/ 784 w 914"/>
                    <a:gd name="T29" fmla="*/ 136 h 504"/>
                    <a:gd name="T30" fmla="*/ 755 w 914"/>
                    <a:gd name="T31" fmla="*/ 144 h 504"/>
                    <a:gd name="T32" fmla="*/ 723 w 914"/>
                    <a:gd name="T33" fmla="*/ 116 h 504"/>
                    <a:gd name="T34" fmla="*/ 723 w 914"/>
                    <a:gd name="T35" fmla="*/ 68 h 504"/>
                    <a:gd name="T36" fmla="*/ 696 w 914"/>
                    <a:gd name="T37" fmla="*/ 14 h 504"/>
                    <a:gd name="T38" fmla="*/ 664 w 914"/>
                    <a:gd name="T39" fmla="*/ 48 h 504"/>
                    <a:gd name="T40" fmla="*/ 668 w 914"/>
                    <a:gd name="T41" fmla="*/ 110 h 504"/>
                    <a:gd name="T42" fmla="*/ 706 w 914"/>
                    <a:gd name="T43" fmla="*/ 128 h 504"/>
                    <a:gd name="T44" fmla="*/ 702 w 914"/>
                    <a:gd name="T45" fmla="*/ 148 h 504"/>
                    <a:gd name="T46" fmla="*/ 680 w 914"/>
                    <a:gd name="T47" fmla="*/ 214 h 504"/>
                    <a:gd name="T48" fmla="*/ 666 w 914"/>
                    <a:gd name="T49" fmla="*/ 204 h 504"/>
                    <a:gd name="T50" fmla="*/ 649 w 914"/>
                    <a:gd name="T51" fmla="*/ 172 h 504"/>
                    <a:gd name="T52" fmla="*/ 631 w 914"/>
                    <a:gd name="T53" fmla="*/ 190 h 504"/>
                    <a:gd name="T54" fmla="*/ 647 w 914"/>
                    <a:gd name="T55" fmla="*/ 210 h 504"/>
                    <a:gd name="T56" fmla="*/ 578 w 914"/>
                    <a:gd name="T57" fmla="*/ 208 h 504"/>
                    <a:gd name="T58" fmla="*/ 537 w 914"/>
                    <a:gd name="T59" fmla="*/ 192 h 504"/>
                    <a:gd name="T60" fmla="*/ 457 w 914"/>
                    <a:gd name="T61" fmla="*/ 178 h 504"/>
                    <a:gd name="T62" fmla="*/ 492 w 914"/>
                    <a:gd name="T63" fmla="*/ 180 h 504"/>
                    <a:gd name="T64" fmla="*/ 498 w 914"/>
                    <a:gd name="T65" fmla="*/ 182 h 504"/>
                    <a:gd name="T66" fmla="*/ 480 w 914"/>
                    <a:gd name="T67" fmla="*/ 232 h 504"/>
                    <a:gd name="T68" fmla="*/ 466 w 914"/>
                    <a:gd name="T69" fmla="*/ 224 h 504"/>
                    <a:gd name="T70" fmla="*/ 441 w 914"/>
                    <a:gd name="T71" fmla="*/ 204 h 504"/>
                    <a:gd name="T72" fmla="*/ 413 w 914"/>
                    <a:gd name="T73" fmla="*/ 204 h 504"/>
                    <a:gd name="T74" fmla="*/ 370 w 914"/>
                    <a:gd name="T75" fmla="*/ 172 h 504"/>
                    <a:gd name="T76" fmla="*/ 311 w 914"/>
                    <a:gd name="T77" fmla="*/ 150 h 504"/>
                    <a:gd name="T78" fmla="*/ 198 w 914"/>
                    <a:gd name="T79" fmla="*/ 126 h 504"/>
                    <a:gd name="T80" fmla="*/ 188 w 914"/>
                    <a:gd name="T81" fmla="*/ 104 h 504"/>
                    <a:gd name="T82" fmla="*/ 135 w 914"/>
                    <a:gd name="T83" fmla="*/ 80 h 504"/>
                    <a:gd name="T84" fmla="*/ 90 w 914"/>
                    <a:gd name="T85" fmla="*/ 128 h 504"/>
                    <a:gd name="T86" fmla="*/ 58 w 914"/>
                    <a:gd name="T87" fmla="*/ 146 h 504"/>
                    <a:gd name="T88" fmla="*/ 98 w 914"/>
                    <a:gd name="T89" fmla="*/ 92 h 504"/>
                    <a:gd name="T90" fmla="*/ 31 w 914"/>
                    <a:gd name="T91" fmla="*/ 146 h 504"/>
                    <a:gd name="T92" fmla="*/ 0 w 914"/>
                    <a:gd name="T93" fmla="*/ 208 h 504"/>
                    <a:gd name="T94" fmla="*/ 47 w 914"/>
                    <a:gd name="T95" fmla="*/ 258 h 504"/>
                    <a:gd name="T96" fmla="*/ 62 w 914"/>
                    <a:gd name="T97" fmla="*/ 280 h 504"/>
                    <a:gd name="T98" fmla="*/ 84 w 914"/>
                    <a:gd name="T99" fmla="*/ 342 h 504"/>
                    <a:gd name="T100" fmla="*/ 109 w 914"/>
                    <a:gd name="T101" fmla="*/ 380 h 504"/>
                    <a:gd name="T102" fmla="*/ 119 w 914"/>
                    <a:gd name="T103" fmla="*/ 422 h 504"/>
                    <a:gd name="T104" fmla="*/ 155 w 914"/>
                    <a:gd name="T105" fmla="*/ 454 h 504"/>
                    <a:gd name="T106" fmla="*/ 192 w 914"/>
                    <a:gd name="T107" fmla="*/ 476 h 504"/>
                    <a:gd name="T108" fmla="*/ 225 w 914"/>
                    <a:gd name="T109" fmla="*/ 504 h 504"/>
                    <a:gd name="T110" fmla="*/ 378 w 914"/>
                    <a:gd name="T111" fmla="*/ 504 h 504"/>
                    <a:gd name="T112" fmla="*/ 496 w 914"/>
                    <a:gd name="T113" fmla="*/ 504 h 50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914"/>
                    <a:gd name="T172" fmla="*/ 0 h 504"/>
                    <a:gd name="T173" fmla="*/ 914 w 914"/>
                    <a:gd name="T174" fmla="*/ 504 h 50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914" h="504">
                      <a:moveTo>
                        <a:pt x="570" y="504"/>
                      </a:moveTo>
                      <a:lnTo>
                        <a:pt x="584" y="504"/>
                      </a:lnTo>
                      <a:lnTo>
                        <a:pt x="602" y="504"/>
                      </a:lnTo>
                      <a:lnTo>
                        <a:pt x="615" y="504"/>
                      </a:lnTo>
                      <a:lnTo>
                        <a:pt x="629" y="504"/>
                      </a:lnTo>
                      <a:lnTo>
                        <a:pt x="645" y="504"/>
                      </a:lnTo>
                      <a:lnTo>
                        <a:pt x="661" y="504"/>
                      </a:lnTo>
                      <a:lnTo>
                        <a:pt x="676" y="504"/>
                      </a:lnTo>
                      <a:lnTo>
                        <a:pt x="690" y="504"/>
                      </a:lnTo>
                      <a:lnTo>
                        <a:pt x="690" y="488"/>
                      </a:lnTo>
                      <a:lnTo>
                        <a:pt x="694" y="486"/>
                      </a:lnTo>
                      <a:lnTo>
                        <a:pt x="694" y="476"/>
                      </a:lnTo>
                      <a:lnTo>
                        <a:pt x="698" y="474"/>
                      </a:lnTo>
                      <a:lnTo>
                        <a:pt x="700" y="464"/>
                      </a:lnTo>
                      <a:lnTo>
                        <a:pt x="692" y="458"/>
                      </a:lnTo>
                      <a:lnTo>
                        <a:pt x="702" y="456"/>
                      </a:lnTo>
                      <a:lnTo>
                        <a:pt x="710" y="448"/>
                      </a:lnTo>
                      <a:lnTo>
                        <a:pt x="714" y="442"/>
                      </a:lnTo>
                      <a:lnTo>
                        <a:pt x="710" y="438"/>
                      </a:lnTo>
                      <a:lnTo>
                        <a:pt x="715" y="438"/>
                      </a:lnTo>
                      <a:lnTo>
                        <a:pt x="719" y="428"/>
                      </a:lnTo>
                      <a:lnTo>
                        <a:pt x="721" y="428"/>
                      </a:lnTo>
                      <a:lnTo>
                        <a:pt x="725" y="434"/>
                      </a:lnTo>
                      <a:lnTo>
                        <a:pt x="725" y="424"/>
                      </a:lnTo>
                      <a:lnTo>
                        <a:pt x="725" y="414"/>
                      </a:lnTo>
                      <a:lnTo>
                        <a:pt x="735" y="414"/>
                      </a:lnTo>
                      <a:lnTo>
                        <a:pt x="729" y="412"/>
                      </a:lnTo>
                      <a:lnTo>
                        <a:pt x="727" y="408"/>
                      </a:lnTo>
                      <a:lnTo>
                        <a:pt x="729" y="406"/>
                      </a:lnTo>
                      <a:lnTo>
                        <a:pt x="745" y="406"/>
                      </a:lnTo>
                      <a:lnTo>
                        <a:pt x="757" y="402"/>
                      </a:lnTo>
                      <a:lnTo>
                        <a:pt x="759" y="398"/>
                      </a:lnTo>
                      <a:lnTo>
                        <a:pt x="757" y="388"/>
                      </a:lnTo>
                      <a:lnTo>
                        <a:pt x="753" y="380"/>
                      </a:lnTo>
                      <a:lnTo>
                        <a:pt x="751" y="382"/>
                      </a:lnTo>
                      <a:lnTo>
                        <a:pt x="739" y="372"/>
                      </a:lnTo>
                      <a:lnTo>
                        <a:pt x="731" y="376"/>
                      </a:lnTo>
                      <a:lnTo>
                        <a:pt x="733" y="372"/>
                      </a:lnTo>
                      <a:lnTo>
                        <a:pt x="727" y="370"/>
                      </a:lnTo>
                      <a:lnTo>
                        <a:pt x="725" y="372"/>
                      </a:lnTo>
                      <a:lnTo>
                        <a:pt x="725" y="368"/>
                      </a:lnTo>
                      <a:lnTo>
                        <a:pt x="714" y="362"/>
                      </a:lnTo>
                      <a:lnTo>
                        <a:pt x="714" y="366"/>
                      </a:lnTo>
                      <a:lnTo>
                        <a:pt x="712" y="368"/>
                      </a:lnTo>
                      <a:lnTo>
                        <a:pt x="710" y="364"/>
                      </a:lnTo>
                      <a:lnTo>
                        <a:pt x="712" y="360"/>
                      </a:lnTo>
                      <a:lnTo>
                        <a:pt x="733" y="370"/>
                      </a:lnTo>
                      <a:lnTo>
                        <a:pt x="743" y="368"/>
                      </a:lnTo>
                      <a:lnTo>
                        <a:pt x="745" y="372"/>
                      </a:lnTo>
                      <a:lnTo>
                        <a:pt x="759" y="380"/>
                      </a:lnTo>
                      <a:lnTo>
                        <a:pt x="766" y="374"/>
                      </a:lnTo>
                      <a:lnTo>
                        <a:pt x="768" y="368"/>
                      </a:lnTo>
                      <a:lnTo>
                        <a:pt x="768" y="366"/>
                      </a:lnTo>
                      <a:lnTo>
                        <a:pt x="768" y="362"/>
                      </a:lnTo>
                      <a:lnTo>
                        <a:pt x="772" y="364"/>
                      </a:lnTo>
                      <a:lnTo>
                        <a:pt x="770" y="354"/>
                      </a:lnTo>
                      <a:lnTo>
                        <a:pt x="784" y="362"/>
                      </a:lnTo>
                      <a:lnTo>
                        <a:pt x="784" y="360"/>
                      </a:lnTo>
                      <a:lnTo>
                        <a:pt x="790" y="360"/>
                      </a:lnTo>
                      <a:lnTo>
                        <a:pt x="800" y="354"/>
                      </a:lnTo>
                      <a:lnTo>
                        <a:pt x="806" y="346"/>
                      </a:lnTo>
                      <a:lnTo>
                        <a:pt x="806" y="340"/>
                      </a:lnTo>
                      <a:lnTo>
                        <a:pt x="810" y="338"/>
                      </a:lnTo>
                      <a:lnTo>
                        <a:pt x="817" y="322"/>
                      </a:lnTo>
                      <a:lnTo>
                        <a:pt x="819" y="314"/>
                      </a:lnTo>
                      <a:lnTo>
                        <a:pt x="784" y="308"/>
                      </a:lnTo>
                      <a:lnTo>
                        <a:pt x="772" y="292"/>
                      </a:lnTo>
                      <a:lnTo>
                        <a:pt x="766" y="288"/>
                      </a:lnTo>
                      <a:lnTo>
                        <a:pt x="766" y="284"/>
                      </a:lnTo>
                      <a:lnTo>
                        <a:pt x="776" y="286"/>
                      </a:lnTo>
                      <a:lnTo>
                        <a:pt x="790" y="294"/>
                      </a:lnTo>
                      <a:lnTo>
                        <a:pt x="802" y="308"/>
                      </a:lnTo>
                      <a:lnTo>
                        <a:pt x="815" y="306"/>
                      </a:lnTo>
                      <a:lnTo>
                        <a:pt x="833" y="278"/>
                      </a:lnTo>
                      <a:lnTo>
                        <a:pt x="835" y="272"/>
                      </a:lnTo>
                      <a:lnTo>
                        <a:pt x="833" y="270"/>
                      </a:lnTo>
                      <a:lnTo>
                        <a:pt x="823" y="266"/>
                      </a:lnTo>
                      <a:lnTo>
                        <a:pt x="823" y="262"/>
                      </a:lnTo>
                      <a:lnTo>
                        <a:pt x="827" y="256"/>
                      </a:lnTo>
                      <a:lnTo>
                        <a:pt x="837" y="260"/>
                      </a:lnTo>
                      <a:lnTo>
                        <a:pt x="845" y="256"/>
                      </a:lnTo>
                      <a:lnTo>
                        <a:pt x="849" y="270"/>
                      </a:lnTo>
                      <a:lnTo>
                        <a:pt x="861" y="272"/>
                      </a:lnTo>
                      <a:lnTo>
                        <a:pt x="859" y="264"/>
                      </a:lnTo>
                      <a:lnTo>
                        <a:pt x="861" y="264"/>
                      </a:lnTo>
                      <a:lnTo>
                        <a:pt x="872" y="274"/>
                      </a:lnTo>
                      <a:lnTo>
                        <a:pt x="870" y="262"/>
                      </a:lnTo>
                      <a:lnTo>
                        <a:pt x="866" y="256"/>
                      </a:lnTo>
                      <a:lnTo>
                        <a:pt x="865" y="254"/>
                      </a:lnTo>
                      <a:lnTo>
                        <a:pt x="868" y="252"/>
                      </a:lnTo>
                      <a:lnTo>
                        <a:pt x="880" y="266"/>
                      </a:lnTo>
                      <a:lnTo>
                        <a:pt x="884" y="258"/>
                      </a:lnTo>
                      <a:lnTo>
                        <a:pt x="890" y="256"/>
                      </a:lnTo>
                      <a:lnTo>
                        <a:pt x="904" y="238"/>
                      </a:lnTo>
                      <a:lnTo>
                        <a:pt x="910" y="234"/>
                      </a:lnTo>
                      <a:lnTo>
                        <a:pt x="912" y="230"/>
                      </a:lnTo>
                      <a:lnTo>
                        <a:pt x="912" y="222"/>
                      </a:lnTo>
                      <a:lnTo>
                        <a:pt x="912" y="218"/>
                      </a:lnTo>
                      <a:lnTo>
                        <a:pt x="900" y="200"/>
                      </a:lnTo>
                      <a:lnTo>
                        <a:pt x="902" y="186"/>
                      </a:lnTo>
                      <a:lnTo>
                        <a:pt x="896" y="188"/>
                      </a:lnTo>
                      <a:lnTo>
                        <a:pt x="896" y="182"/>
                      </a:lnTo>
                      <a:lnTo>
                        <a:pt x="894" y="182"/>
                      </a:lnTo>
                      <a:lnTo>
                        <a:pt x="896" y="180"/>
                      </a:lnTo>
                      <a:lnTo>
                        <a:pt x="892" y="174"/>
                      </a:lnTo>
                      <a:lnTo>
                        <a:pt x="892" y="172"/>
                      </a:lnTo>
                      <a:lnTo>
                        <a:pt x="900" y="170"/>
                      </a:lnTo>
                      <a:lnTo>
                        <a:pt x="902" y="176"/>
                      </a:lnTo>
                      <a:lnTo>
                        <a:pt x="914" y="166"/>
                      </a:lnTo>
                      <a:lnTo>
                        <a:pt x="912" y="158"/>
                      </a:lnTo>
                      <a:lnTo>
                        <a:pt x="902" y="156"/>
                      </a:lnTo>
                      <a:lnTo>
                        <a:pt x="912" y="144"/>
                      </a:lnTo>
                      <a:lnTo>
                        <a:pt x="906" y="138"/>
                      </a:lnTo>
                      <a:lnTo>
                        <a:pt x="896" y="138"/>
                      </a:lnTo>
                      <a:lnTo>
                        <a:pt x="898" y="136"/>
                      </a:lnTo>
                      <a:lnTo>
                        <a:pt x="894" y="132"/>
                      </a:lnTo>
                      <a:lnTo>
                        <a:pt x="890" y="128"/>
                      </a:lnTo>
                      <a:lnTo>
                        <a:pt x="892" y="126"/>
                      </a:lnTo>
                      <a:lnTo>
                        <a:pt x="890" y="116"/>
                      </a:lnTo>
                      <a:lnTo>
                        <a:pt x="874" y="118"/>
                      </a:lnTo>
                      <a:lnTo>
                        <a:pt x="859" y="108"/>
                      </a:lnTo>
                      <a:lnTo>
                        <a:pt x="845" y="110"/>
                      </a:lnTo>
                      <a:lnTo>
                        <a:pt x="843" y="118"/>
                      </a:lnTo>
                      <a:lnTo>
                        <a:pt x="845" y="130"/>
                      </a:lnTo>
                      <a:lnTo>
                        <a:pt x="843" y="136"/>
                      </a:lnTo>
                      <a:lnTo>
                        <a:pt x="847" y="142"/>
                      </a:lnTo>
                      <a:lnTo>
                        <a:pt x="857" y="146"/>
                      </a:lnTo>
                      <a:lnTo>
                        <a:pt x="857" y="150"/>
                      </a:lnTo>
                      <a:lnTo>
                        <a:pt x="853" y="150"/>
                      </a:lnTo>
                      <a:lnTo>
                        <a:pt x="849" y="156"/>
                      </a:lnTo>
                      <a:lnTo>
                        <a:pt x="857" y="160"/>
                      </a:lnTo>
                      <a:lnTo>
                        <a:pt x="845" y="160"/>
                      </a:lnTo>
                      <a:lnTo>
                        <a:pt x="839" y="164"/>
                      </a:lnTo>
                      <a:lnTo>
                        <a:pt x="837" y="180"/>
                      </a:lnTo>
                      <a:lnTo>
                        <a:pt x="833" y="196"/>
                      </a:lnTo>
                      <a:lnTo>
                        <a:pt x="825" y="206"/>
                      </a:lnTo>
                      <a:lnTo>
                        <a:pt x="825" y="222"/>
                      </a:lnTo>
                      <a:lnTo>
                        <a:pt x="817" y="222"/>
                      </a:lnTo>
                      <a:lnTo>
                        <a:pt x="815" y="228"/>
                      </a:lnTo>
                      <a:lnTo>
                        <a:pt x="812" y="228"/>
                      </a:lnTo>
                      <a:lnTo>
                        <a:pt x="794" y="196"/>
                      </a:lnTo>
                      <a:lnTo>
                        <a:pt x="796" y="188"/>
                      </a:lnTo>
                      <a:lnTo>
                        <a:pt x="794" y="184"/>
                      </a:lnTo>
                      <a:lnTo>
                        <a:pt x="798" y="176"/>
                      </a:lnTo>
                      <a:lnTo>
                        <a:pt x="798" y="182"/>
                      </a:lnTo>
                      <a:lnTo>
                        <a:pt x="804" y="182"/>
                      </a:lnTo>
                      <a:lnTo>
                        <a:pt x="798" y="154"/>
                      </a:lnTo>
                      <a:lnTo>
                        <a:pt x="790" y="148"/>
                      </a:lnTo>
                      <a:lnTo>
                        <a:pt x="784" y="136"/>
                      </a:lnTo>
                      <a:lnTo>
                        <a:pt x="776" y="138"/>
                      </a:lnTo>
                      <a:lnTo>
                        <a:pt x="770" y="148"/>
                      </a:lnTo>
                      <a:lnTo>
                        <a:pt x="770" y="162"/>
                      </a:lnTo>
                      <a:lnTo>
                        <a:pt x="768" y="162"/>
                      </a:lnTo>
                      <a:lnTo>
                        <a:pt x="768" y="172"/>
                      </a:lnTo>
                      <a:lnTo>
                        <a:pt x="766" y="178"/>
                      </a:lnTo>
                      <a:lnTo>
                        <a:pt x="763" y="180"/>
                      </a:lnTo>
                      <a:lnTo>
                        <a:pt x="759" y="170"/>
                      </a:lnTo>
                      <a:lnTo>
                        <a:pt x="761" y="158"/>
                      </a:lnTo>
                      <a:lnTo>
                        <a:pt x="755" y="144"/>
                      </a:lnTo>
                      <a:lnTo>
                        <a:pt x="745" y="132"/>
                      </a:lnTo>
                      <a:lnTo>
                        <a:pt x="753" y="134"/>
                      </a:lnTo>
                      <a:lnTo>
                        <a:pt x="755" y="128"/>
                      </a:lnTo>
                      <a:lnTo>
                        <a:pt x="753" y="124"/>
                      </a:lnTo>
                      <a:lnTo>
                        <a:pt x="753" y="128"/>
                      </a:lnTo>
                      <a:lnTo>
                        <a:pt x="745" y="124"/>
                      </a:lnTo>
                      <a:lnTo>
                        <a:pt x="747" y="120"/>
                      </a:lnTo>
                      <a:lnTo>
                        <a:pt x="737" y="124"/>
                      </a:lnTo>
                      <a:lnTo>
                        <a:pt x="729" y="116"/>
                      </a:lnTo>
                      <a:lnTo>
                        <a:pt x="723" y="116"/>
                      </a:lnTo>
                      <a:lnTo>
                        <a:pt x="723" y="114"/>
                      </a:lnTo>
                      <a:lnTo>
                        <a:pt x="725" y="110"/>
                      </a:lnTo>
                      <a:lnTo>
                        <a:pt x="735" y="102"/>
                      </a:lnTo>
                      <a:lnTo>
                        <a:pt x="727" y="98"/>
                      </a:lnTo>
                      <a:lnTo>
                        <a:pt x="727" y="92"/>
                      </a:lnTo>
                      <a:lnTo>
                        <a:pt x="743" y="94"/>
                      </a:lnTo>
                      <a:lnTo>
                        <a:pt x="737" y="84"/>
                      </a:lnTo>
                      <a:lnTo>
                        <a:pt x="735" y="86"/>
                      </a:lnTo>
                      <a:lnTo>
                        <a:pt x="731" y="70"/>
                      </a:lnTo>
                      <a:lnTo>
                        <a:pt x="723" y="68"/>
                      </a:lnTo>
                      <a:lnTo>
                        <a:pt x="723" y="62"/>
                      </a:lnTo>
                      <a:lnTo>
                        <a:pt x="719" y="60"/>
                      </a:lnTo>
                      <a:lnTo>
                        <a:pt x="719" y="44"/>
                      </a:lnTo>
                      <a:lnTo>
                        <a:pt x="717" y="34"/>
                      </a:lnTo>
                      <a:lnTo>
                        <a:pt x="708" y="22"/>
                      </a:lnTo>
                      <a:lnTo>
                        <a:pt x="706" y="18"/>
                      </a:lnTo>
                      <a:lnTo>
                        <a:pt x="708" y="10"/>
                      </a:lnTo>
                      <a:lnTo>
                        <a:pt x="702" y="12"/>
                      </a:lnTo>
                      <a:lnTo>
                        <a:pt x="700" y="10"/>
                      </a:lnTo>
                      <a:lnTo>
                        <a:pt x="696" y="14"/>
                      </a:lnTo>
                      <a:lnTo>
                        <a:pt x="696" y="8"/>
                      </a:lnTo>
                      <a:lnTo>
                        <a:pt x="692" y="8"/>
                      </a:lnTo>
                      <a:lnTo>
                        <a:pt x="694" y="2"/>
                      </a:lnTo>
                      <a:lnTo>
                        <a:pt x="682" y="0"/>
                      </a:lnTo>
                      <a:lnTo>
                        <a:pt x="672" y="20"/>
                      </a:lnTo>
                      <a:lnTo>
                        <a:pt x="676" y="26"/>
                      </a:lnTo>
                      <a:lnTo>
                        <a:pt x="676" y="38"/>
                      </a:lnTo>
                      <a:lnTo>
                        <a:pt x="670" y="30"/>
                      </a:lnTo>
                      <a:lnTo>
                        <a:pt x="664" y="36"/>
                      </a:lnTo>
                      <a:lnTo>
                        <a:pt x="664" y="48"/>
                      </a:lnTo>
                      <a:lnTo>
                        <a:pt x="663" y="58"/>
                      </a:lnTo>
                      <a:lnTo>
                        <a:pt x="666" y="70"/>
                      </a:lnTo>
                      <a:lnTo>
                        <a:pt x="668" y="68"/>
                      </a:lnTo>
                      <a:lnTo>
                        <a:pt x="666" y="74"/>
                      </a:lnTo>
                      <a:lnTo>
                        <a:pt x="664" y="72"/>
                      </a:lnTo>
                      <a:lnTo>
                        <a:pt x="659" y="82"/>
                      </a:lnTo>
                      <a:lnTo>
                        <a:pt x="659" y="98"/>
                      </a:lnTo>
                      <a:lnTo>
                        <a:pt x="668" y="106"/>
                      </a:lnTo>
                      <a:lnTo>
                        <a:pt x="666" y="108"/>
                      </a:lnTo>
                      <a:lnTo>
                        <a:pt x="668" y="110"/>
                      </a:lnTo>
                      <a:lnTo>
                        <a:pt x="680" y="112"/>
                      </a:lnTo>
                      <a:lnTo>
                        <a:pt x="682" y="116"/>
                      </a:lnTo>
                      <a:lnTo>
                        <a:pt x="688" y="122"/>
                      </a:lnTo>
                      <a:lnTo>
                        <a:pt x="690" y="118"/>
                      </a:lnTo>
                      <a:lnTo>
                        <a:pt x="696" y="128"/>
                      </a:lnTo>
                      <a:lnTo>
                        <a:pt x="708" y="124"/>
                      </a:lnTo>
                      <a:lnTo>
                        <a:pt x="708" y="132"/>
                      </a:lnTo>
                      <a:lnTo>
                        <a:pt x="708" y="136"/>
                      </a:lnTo>
                      <a:lnTo>
                        <a:pt x="704" y="138"/>
                      </a:lnTo>
                      <a:lnTo>
                        <a:pt x="706" y="128"/>
                      </a:lnTo>
                      <a:lnTo>
                        <a:pt x="698" y="132"/>
                      </a:lnTo>
                      <a:lnTo>
                        <a:pt x="696" y="142"/>
                      </a:lnTo>
                      <a:lnTo>
                        <a:pt x="698" y="144"/>
                      </a:lnTo>
                      <a:lnTo>
                        <a:pt x="696" y="150"/>
                      </a:lnTo>
                      <a:lnTo>
                        <a:pt x="692" y="152"/>
                      </a:lnTo>
                      <a:lnTo>
                        <a:pt x="690" y="160"/>
                      </a:lnTo>
                      <a:lnTo>
                        <a:pt x="700" y="160"/>
                      </a:lnTo>
                      <a:lnTo>
                        <a:pt x="704" y="152"/>
                      </a:lnTo>
                      <a:lnTo>
                        <a:pt x="700" y="156"/>
                      </a:lnTo>
                      <a:lnTo>
                        <a:pt x="702" y="148"/>
                      </a:lnTo>
                      <a:lnTo>
                        <a:pt x="706" y="150"/>
                      </a:lnTo>
                      <a:lnTo>
                        <a:pt x="706" y="166"/>
                      </a:lnTo>
                      <a:lnTo>
                        <a:pt x="710" y="166"/>
                      </a:lnTo>
                      <a:lnTo>
                        <a:pt x="700" y="176"/>
                      </a:lnTo>
                      <a:lnTo>
                        <a:pt x="698" y="184"/>
                      </a:lnTo>
                      <a:lnTo>
                        <a:pt x="690" y="192"/>
                      </a:lnTo>
                      <a:lnTo>
                        <a:pt x="676" y="190"/>
                      </a:lnTo>
                      <a:lnTo>
                        <a:pt x="678" y="194"/>
                      </a:lnTo>
                      <a:lnTo>
                        <a:pt x="674" y="206"/>
                      </a:lnTo>
                      <a:lnTo>
                        <a:pt x="680" y="214"/>
                      </a:lnTo>
                      <a:lnTo>
                        <a:pt x="682" y="224"/>
                      </a:lnTo>
                      <a:lnTo>
                        <a:pt x="680" y="228"/>
                      </a:lnTo>
                      <a:lnTo>
                        <a:pt x="676" y="226"/>
                      </a:lnTo>
                      <a:lnTo>
                        <a:pt x="678" y="220"/>
                      </a:lnTo>
                      <a:lnTo>
                        <a:pt x="668" y="226"/>
                      </a:lnTo>
                      <a:lnTo>
                        <a:pt x="668" y="218"/>
                      </a:lnTo>
                      <a:lnTo>
                        <a:pt x="664" y="218"/>
                      </a:lnTo>
                      <a:lnTo>
                        <a:pt x="663" y="214"/>
                      </a:lnTo>
                      <a:lnTo>
                        <a:pt x="668" y="210"/>
                      </a:lnTo>
                      <a:lnTo>
                        <a:pt x="666" y="204"/>
                      </a:lnTo>
                      <a:lnTo>
                        <a:pt x="668" y="194"/>
                      </a:lnTo>
                      <a:lnTo>
                        <a:pt x="668" y="184"/>
                      </a:lnTo>
                      <a:lnTo>
                        <a:pt x="663" y="188"/>
                      </a:lnTo>
                      <a:lnTo>
                        <a:pt x="663" y="194"/>
                      </a:lnTo>
                      <a:lnTo>
                        <a:pt x="659" y="192"/>
                      </a:lnTo>
                      <a:lnTo>
                        <a:pt x="657" y="190"/>
                      </a:lnTo>
                      <a:lnTo>
                        <a:pt x="661" y="180"/>
                      </a:lnTo>
                      <a:lnTo>
                        <a:pt x="653" y="180"/>
                      </a:lnTo>
                      <a:lnTo>
                        <a:pt x="655" y="178"/>
                      </a:lnTo>
                      <a:lnTo>
                        <a:pt x="649" y="172"/>
                      </a:lnTo>
                      <a:lnTo>
                        <a:pt x="645" y="172"/>
                      </a:lnTo>
                      <a:lnTo>
                        <a:pt x="645" y="176"/>
                      </a:lnTo>
                      <a:lnTo>
                        <a:pt x="639" y="168"/>
                      </a:lnTo>
                      <a:lnTo>
                        <a:pt x="635" y="170"/>
                      </a:lnTo>
                      <a:lnTo>
                        <a:pt x="641" y="176"/>
                      </a:lnTo>
                      <a:lnTo>
                        <a:pt x="629" y="176"/>
                      </a:lnTo>
                      <a:lnTo>
                        <a:pt x="629" y="178"/>
                      </a:lnTo>
                      <a:lnTo>
                        <a:pt x="625" y="176"/>
                      </a:lnTo>
                      <a:lnTo>
                        <a:pt x="631" y="186"/>
                      </a:lnTo>
                      <a:lnTo>
                        <a:pt x="631" y="190"/>
                      </a:lnTo>
                      <a:lnTo>
                        <a:pt x="629" y="188"/>
                      </a:lnTo>
                      <a:lnTo>
                        <a:pt x="635" y="200"/>
                      </a:lnTo>
                      <a:lnTo>
                        <a:pt x="637" y="202"/>
                      </a:lnTo>
                      <a:lnTo>
                        <a:pt x="637" y="198"/>
                      </a:lnTo>
                      <a:lnTo>
                        <a:pt x="637" y="196"/>
                      </a:lnTo>
                      <a:lnTo>
                        <a:pt x="645" y="194"/>
                      </a:lnTo>
                      <a:lnTo>
                        <a:pt x="645" y="200"/>
                      </a:lnTo>
                      <a:lnTo>
                        <a:pt x="649" y="196"/>
                      </a:lnTo>
                      <a:lnTo>
                        <a:pt x="651" y="208"/>
                      </a:lnTo>
                      <a:lnTo>
                        <a:pt x="647" y="210"/>
                      </a:lnTo>
                      <a:lnTo>
                        <a:pt x="633" y="204"/>
                      </a:lnTo>
                      <a:lnTo>
                        <a:pt x="627" y="190"/>
                      </a:lnTo>
                      <a:lnTo>
                        <a:pt x="623" y="194"/>
                      </a:lnTo>
                      <a:lnTo>
                        <a:pt x="629" y="204"/>
                      </a:lnTo>
                      <a:lnTo>
                        <a:pt x="619" y="206"/>
                      </a:lnTo>
                      <a:lnTo>
                        <a:pt x="612" y="202"/>
                      </a:lnTo>
                      <a:lnTo>
                        <a:pt x="598" y="200"/>
                      </a:lnTo>
                      <a:lnTo>
                        <a:pt x="590" y="206"/>
                      </a:lnTo>
                      <a:lnTo>
                        <a:pt x="582" y="204"/>
                      </a:lnTo>
                      <a:lnTo>
                        <a:pt x="578" y="208"/>
                      </a:lnTo>
                      <a:lnTo>
                        <a:pt x="570" y="204"/>
                      </a:lnTo>
                      <a:lnTo>
                        <a:pt x="564" y="208"/>
                      </a:lnTo>
                      <a:lnTo>
                        <a:pt x="557" y="204"/>
                      </a:lnTo>
                      <a:lnTo>
                        <a:pt x="549" y="194"/>
                      </a:lnTo>
                      <a:lnTo>
                        <a:pt x="549" y="188"/>
                      </a:lnTo>
                      <a:lnTo>
                        <a:pt x="543" y="186"/>
                      </a:lnTo>
                      <a:lnTo>
                        <a:pt x="543" y="188"/>
                      </a:lnTo>
                      <a:lnTo>
                        <a:pt x="539" y="190"/>
                      </a:lnTo>
                      <a:lnTo>
                        <a:pt x="539" y="192"/>
                      </a:lnTo>
                      <a:lnTo>
                        <a:pt x="537" y="192"/>
                      </a:lnTo>
                      <a:lnTo>
                        <a:pt x="525" y="190"/>
                      </a:lnTo>
                      <a:lnTo>
                        <a:pt x="525" y="184"/>
                      </a:lnTo>
                      <a:lnTo>
                        <a:pt x="510" y="174"/>
                      </a:lnTo>
                      <a:lnTo>
                        <a:pt x="513" y="170"/>
                      </a:lnTo>
                      <a:lnTo>
                        <a:pt x="510" y="162"/>
                      </a:lnTo>
                      <a:lnTo>
                        <a:pt x="512" y="160"/>
                      </a:lnTo>
                      <a:lnTo>
                        <a:pt x="500" y="150"/>
                      </a:lnTo>
                      <a:lnTo>
                        <a:pt x="474" y="164"/>
                      </a:lnTo>
                      <a:lnTo>
                        <a:pt x="464" y="164"/>
                      </a:lnTo>
                      <a:lnTo>
                        <a:pt x="457" y="178"/>
                      </a:lnTo>
                      <a:lnTo>
                        <a:pt x="457" y="182"/>
                      </a:lnTo>
                      <a:lnTo>
                        <a:pt x="461" y="184"/>
                      </a:lnTo>
                      <a:lnTo>
                        <a:pt x="462" y="186"/>
                      </a:lnTo>
                      <a:lnTo>
                        <a:pt x="470" y="188"/>
                      </a:lnTo>
                      <a:lnTo>
                        <a:pt x="476" y="184"/>
                      </a:lnTo>
                      <a:lnTo>
                        <a:pt x="470" y="180"/>
                      </a:lnTo>
                      <a:lnTo>
                        <a:pt x="478" y="176"/>
                      </a:lnTo>
                      <a:lnTo>
                        <a:pt x="484" y="180"/>
                      </a:lnTo>
                      <a:lnTo>
                        <a:pt x="490" y="176"/>
                      </a:lnTo>
                      <a:lnTo>
                        <a:pt x="492" y="180"/>
                      </a:lnTo>
                      <a:lnTo>
                        <a:pt x="492" y="176"/>
                      </a:lnTo>
                      <a:lnTo>
                        <a:pt x="490" y="170"/>
                      </a:lnTo>
                      <a:lnTo>
                        <a:pt x="496" y="170"/>
                      </a:lnTo>
                      <a:lnTo>
                        <a:pt x="492" y="168"/>
                      </a:lnTo>
                      <a:lnTo>
                        <a:pt x="506" y="164"/>
                      </a:lnTo>
                      <a:lnTo>
                        <a:pt x="504" y="168"/>
                      </a:lnTo>
                      <a:lnTo>
                        <a:pt x="506" y="170"/>
                      </a:lnTo>
                      <a:lnTo>
                        <a:pt x="502" y="172"/>
                      </a:lnTo>
                      <a:lnTo>
                        <a:pt x="502" y="174"/>
                      </a:lnTo>
                      <a:lnTo>
                        <a:pt x="498" y="182"/>
                      </a:lnTo>
                      <a:lnTo>
                        <a:pt x="496" y="178"/>
                      </a:lnTo>
                      <a:lnTo>
                        <a:pt x="496" y="184"/>
                      </a:lnTo>
                      <a:lnTo>
                        <a:pt x="476" y="190"/>
                      </a:lnTo>
                      <a:lnTo>
                        <a:pt x="474" y="196"/>
                      </a:lnTo>
                      <a:lnTo>
                        <a:pt x="476" y="196"/>
                      </a:lnTo>
                      <a:lnTo>
                        <a:pt x="468" y="204"/>
                      </a:lnTo>
                      <a:lnTo>
                        <a:pt x="474" y="210"/>
                      </a:lnTo>
                      <a:lnTo>
                        <a:pt x="476" y="214"/>
                      </a:lnTo>
                      <a:lnTo>
                        <a:pt x="474" y="220"/>
                      </a:lnTo>
                      <a:lnTo>
                        <a:pt x="480" y="232"/>
                      </a:lnTo>
                      <a:lnTo>
                        <a:pt x="482" y="232"/>
                      </a:lnTo>
                      <a:lnTo>
                        <a:pt x="480" y="234"/>
                      </a:lnTo>
                      <a:lnTo>
                        <a:pt x="484" y="240"/>
                      </a:lnTo>
                      <a:lnTo>
                        <a:pt x="474" y="242"/>
                      </a:lnTo>
                      <a:lnTo>
                        <a:pt x="474" y="248"/>
                      </a:lnTo>
                      <a:lnTo>
                        <a:pt x="468" y="242"/>
                      </a:lnTo>
                      <a:lnTo>
                        <a:pt x="464" y="234"/>
                      </a:lnTo>
                      <a:lnTo>
                        <a:pt x="472" y="232"/>
                      </a:lnTo>
                      <a:lnTo>
                        <a:pt x="468" y="224"/>
                      </a:lnTo>
                      <a:lnTo>
                        <a:pt x="466" y="224"/>
                      </a:lnTo>
                      <a:lnTo>
                        <a:pt x="464" y="218"/>
                      </a:lnTo>
                      <a:lnTo>
                        <a:pt x="461" y="220"/>
                      </a:lnTo>
                      <a:lnTo>
                        <a:pt x="461" y="214"/>
                      </a:lnTo>
                      <a:lnTo>
                        <a:pt x="459" y="210"/>
                      </a:lnTo>
                      <a:lnTo>
                        <a:pt x="457" y="220"/>
                      </a:lnTo>
                      <a:lnTo>
                        <a:pt x="455" y="218"/>
                      </a:lnTo>
                      <a:lnTo>
                        <a:pt x="455" y="214"/>
                      </a:lnTo>
                      <a:lnTo>
                        <a:pt x="455" y="210"/>
                      </a:lnTo>
                      <a:lnTo>
                        <a:pt x="455" y="204"/>
                      </a:lnTo>
                      <a:lnTo>
                        <a:pt x="441" y="204"/>
                      </a:lnTo>
                      <a:lnTo>
                        <a:pt x="443" y="202"/>
                      </a:lnTo>
                      <a:lnTo>
                        <a:pt x="441" y="198"/>
                      </a:lnTo>
                      <a:lnTo>
                        <a:pt x="437" y="198"/>
                      </a:lnTo>
                      <a:lnTo>
                        <a:pt x="439" y="196"/>
                      </a:lnTo>
                      <a:lnTo>
                        <a:pt x="437" y="192"/>
                      </a:lnTo>
                      <a:lnTo>
                        <a:pt x="421" y="204"/>
                      </a:lnTo>
                      <a:lnTo>
                        <a:pt x="419" y="204"/>
                      </a:lnTo>
                      <a:lnTo>
                        <a:pt x="419" y="198"/>
                      </a:lnTo>
                      <a:lnTo>
                        <a:pt x="415" y="200"/>
                      </a:lnTo>
                      <a:lnTo>
                        <a:pt x="413" y="204"/>
                      </a:lnTo>
                      <a:lnTo>
                        <a:pt x="408" y="202"/>
                      </a:lnTo>
                      <a:lnTo>
                        <a:pt x="408" y="206"/>
                      </a:lnTo>
                      <a:lnTo>
                        <a:pt x="359" y="204"/>
                      </a:lnTo>
                      <a:lnTo>
                        <a:pt x="355" y="202"/>
                      </a:lnTo>
                      <a:lnTo>
                        <a:pt x="345" y="196"/>
                      </a:lnTo>
                      <a:lnTo>
                        <a:pt x="349" y="194"/>
                      </a:lnTo>
                      <a:lnTo>
                        <a:pt x="349" y="184"/>
                      </a:lnTo>
                      <a:lnTo>
                        <a:pt x="355" y="182"/>
                      </a:lnTo>
                      <a:lnTo>
                        <a:pt x="370" y="182"/>
                      </a:lnTo>
                      <a:lnTo>
                        <a:pt x="370" y="172"/>
                      </a:lnTo>
                      <a:lnTo>
                        <a:pt x="368" y="176"/>
                      </a:lnTo>
                      <a:lnTo>
                        <a:pt x="368" y="170"/>
                      </a:lnTo>
                      <a:lnTo>
                        <a:pt x="357" y="156"/>
                      </a:lnTo>
                      <a:lnTo>
                        <a:pt x="355" y="158"/>
                      </a:lnTo>
                      <a:lnTo>
                        <a:pt x="351" y="150"/>
                      </a:lnTo>
                      <a:lnTo>
                        <a:pt x="333" y="150"/>
                      </a:lnTo>
                      <a:lnTo>
                        <a:pt x="339" y="154"/>
                      </a:lnTo>
                      <a:lnTo>
                        <a:pt x="339" y="158"/>
                      </a:lnTo>
                      <a:lnTo>
                        <a:pt x="335" y="154"/>
                      </a:lnTo>
                      <a:lnTo>
                        <a:pt x="311" y="150"/>
                      </a:lnTo>
                      <a:lnTo>
                        <a:pt x="294" y="138"/>
                      </a:lnTo>
                      <a:lnTo>
                        <a:pt x="264" y="128"/>
                      </a:lnTo>
                      <a:lnTo>
                        <a:pt x="259" y="120"/>
                      </a:lnTo>
                      <a:lnTo>
                        <a:pt x="243" y="110"/>
                      </a:lnTo>
                      <a:lnTo>
                        <a:pt x="221" y="110"/>
                      </a:lnTo>
                      <a:lnTo>
                        <a:pt x="219" y="124"/>
                      </a:lnTo>
                      <a:lnTo>
                        <a:pt x="215" y="130"/>
                      </a:lnTo>
                      <a:lnTo>
                        <a:pt x="208" y="132"/>
                      </a:lnTo>
                      <a:lnTo>
                        <a:pt x="198" y="132"/>
                      </a:lnTo>
                      <a:lnTo>
                        <a:pt x="198" y="126"/>
                      </a:lnTo>
                      <a:lnTo>
                        <a:pt x="206" y="114"/>
                      </a:lnTo>
                      <a:lnTo>
                        <a:pt x="198" y="114"/>
                      </a:lnTo>
                      <a:lnTo>
                        <a:pt x="200" y="98"/>
                      </a:lnTo>
                      <a:lnTo>
                        <a:pt x="198" y="94"/>
                      </a:lnTo>
                      <a:lnTo>
                        <a:pt x="194" y="94"/>
                      </a:lnTo>
                      <a:lnTo>
                        <a:pt x="198" y="100"/>
                      </a:lnTo>
                      <a:lnTo>
                        <a:pt x="194" y="102"/>
                      </a:lnTo>
                      <a:lnTo>
                        <a:pt x="192" y="98"/>
                      </a:lnTo>
                      <a:lnTo>
                        <a:pt x="186" y="100"/>
                      </a:lnTo>
                      <a:lnTo>
                        <a:pt x="188" y="104"/>
                      </a:lnTo>
                      <a:lnTo>
                        <a:pt x="186" y="110"/>
                      </a:lnTo>
                      <a:lnTo>
                        <a:pt x="188" y="114"/>
                      </a:lnTo>
                      <a:lnTo>
                        <a:pt x="182" y="118"/>
                      </a:lnTo>
                      <a:lnTo>
                        <a:pt x="186" y="124"/>
                      </a:lnTo>
                      <a:lnTo>
                        <a:pt x="178" y="128"/>
                      </a:lnTo>
                      <a:lnTo>
                        <a:pt x="176" y="132"/>
                      </a:lnTo>
                      <a:lnTo>
                        <a:pt x="162" y="118"/>
                      </a:lnTo>
                      <a:lnTo>
                        <a:pt x="151" y="86"/>
                      </a:lnTo>
                      <a:lnTo>
                        <a:pt x="139" y="74"/>
                      </a:lnTo>
                      <a:lnTo>
                        <a:pt x="135" y="80"/>
                      </a:lnTo>
                      <a:lnTo>
                        <a:pt x="139" y="86"/>
                      </a:lnTo>
                      <a:lnTo>
                        <a:pt x="145" y="90"/>
                      </a:lnTo>
                      <a:lnTo>
                        <a:pt x="135" y="94"/>
                      </a:lnTo>
                      <a:lnTo>
                        <a:pt x="133" y="104"/>
                      </a:lnTo>
                      <a:lnTo>
                        <a:pt x="121" y="114"/>
                      </a:lnTo>
                      <a:lnTo>
                        <a:pt x="123" y="108"/>
                      </a:lnTo>
                      <a:lnTo>
                        <a:pt x="125" y="102"/>
                      </a:lnTo>
                      <a:lnTo>
                        <a:pt x="100" y="116"/>
                      </a:lnTo>
                      <a:lnTo>
                        <a:pt x="90" y="140"/>
                      </a:lnTo>
                      <a:lnTo>
                        <a:pt x="90" y="128"/>
                      </a:lnTo>
                      <a:lnTo>
                        <a:pt x="88" y="126"/>
                      </a:lnTo>
                      <a:lnTo>
                        <a:pt x="84" y="132"/>
                      </a:lnTo>
                      <a:lnTo>
                        <a:pt x="82" y="128"/>
                      </a:lnTo>
                      <a:lnTo>
                        <a:pt x="80" y="132"/>
                      </a:lnTo>
                      <a:lnTo>
                        <a:pt x="80" y="128"/>
                      </a:lnTo>
                      <a:lnTo>
                        <a:pt x="76" y="130"/>
                      </a:lnTo>
                      <a:lnTo>
                        <a:pt x="76" y="134"/>
                      </a:lnTo>
                      <a:lnTo>
                        <a:pt x="70" y="140"/>
                      </a:lnTo>
                      <a:lnTo>
                        <a:pt x="60" y="146"/>
                      </a:lnTo>
                      <a:lnTo>
                        <a:pt x="58" y="146"/>
                      </a:lnTo>
                      <a:lnTo>
                        <a:pt x="58" y="144"/>
                      </a:lnTo>
                      <a:lnTo>
                        <a:pt x="62" y="138"/>
                      </a:lnTo>
                      <a:lnTo>
                        <a:pt x="64" y="142"/>
                      </a:lnTo>
                      <a:lnTo>
                        <a:pt x="76" y="124"/>
                      </a:lnTo>
                      <a:lnTo>
                        <a:pt x="90" y="122"/>
                      </a:lnTo>
                      <a:lnTo>
                        <a:pt x="111" y="102"/>
                      </a:lnTo>
                      <a:lnTo>
                        <a:pt x="115" y="98"/>
                      </a:lnTo>
                      <a:lnTo>
                        <a:pt x="111" y="88"/>
                      </a:lnTo>
                      <a:lnTo>
                        <a:pt x="106" y="96"/>
                      </a:lnTo>
                      <a:lnTo>
                        <a:pt x="98" y="92"/>
                      </a:lnTo>
                      <a:lnTo>
                        <a:pt x="92" y="96"/>
                      </a:lnTo>
                      <a:lnTo>
                        <a:pt x="88" y="106"/>
                      </a:lnTo>
                      <a:lnTo>
                        <a:pt x="82" y="104"/>
                      </a:lnTo>
                      <a:lnTo>
                        <a:pt x="70" y="114"/>
                      </a:lnTo>
                      <a:lnTo>
                        <a:pt x="64" y="114"/>
                      </a:lnTo>
                      <a:lnTo>
                        <a:pt x="57" y="120"/>
                      </a:lnTo>
                      <a:lnTo>
                        <a:pt x="57" y="126"/>
                      </a:lnTo>
                      <a:lnTo>
                        <a:pt x="55" y="128"/>
                      </a:lnTo>
                      <a:lnTo>
                        <a:pt x="43" y="134"/>
                      </a:lnTo>
                      <a:lnTo>
                        <a:pt x="31" y="146"/>
                      </a:lnTo>
                      <a:lnTo>
                        <a:pt x="37" y="162"/>
                      </a:lnTo>
                      <a:lnTo>
                        <a:pt x="39" y="166"/>
                      </a:lnTo>
                      <a:lnTo>
                        <a:pt x="37" y="170"/>
                      </a:lnTo>
                      <a:lnTo>
                        <a:pt x="27" y="154"/>
                      </a:lnTo>
                      <a:lnTo>
                        <a:pt x="15" y="154"/>
                      </a:lnTo>
                      <a:lnTo>
                        <a:pt x="21" y="164"/>
                      </a:lnTo>
                      <a:lnTo>
                        <a:pt x="17" y="164"/>
                      </a:lnTo>
                      <a:lnTo>
                        <a:pt x="7" y="156"/>
                      </a:lnTo>
                      <a:lnTo>
                        <a:pt x="0" y="154"/>
                      </a:lnTo>
                      <a:lnTo>
                        <a:pt x="0" y="208"/>
                      </a:lnTo>
                      <a:lnTo>
                        <a:pt x="6" y="216"/>
                      </a:lnTo>
                      <a:lnTo>
                        <a:pt x="4" y="220"/>
                      </a:lnTo>
                      <a:lnTo>
                        <a:pt x="6" y="226"/>
                      </a:lnTo>
                      <a:lnTo>
                        <a:pt x="4" y="232"/>
                      </a:lnTo>
                      <a:lnTo>
                        <a:pt x="4" y="238"/>
                      </a:lnTo>
                      <a:lnTo>
                        <a:pt x="43" y="238"/>
                      </a:lnTo>
                      <a:lnTo>
                        <a:pt x="39" y="240"/>
                      </a:lnTo>
                      <a:lnTo>
                        <a:pt x="45" y="246"/>
                      </a:lnTo>
                      <a:lnTo>
                        <a:pt x="43" y="250"/>
                      </a:lnTo>
                      <a:lnTo>
                        <a:pt x="47" y="258"/>
                      </a:lnTo>
                      <a:lnTo>
                        <a:pt x="43" y="268"/>
                      </a:lnTo>
                      <a:lnTo>
                        <a:pt x="47" y="270"/>
                      </a:lnTo>
                      <a:lnTo>
                        <a:pt x="47" y="274"/>
                      </a:lnTo>
                      <a:lnTo>
                        <a:pt x="45" y="278"/>
                      </a:lnTo>
                      <a:lnTo>
                        <a:pt x="47" y="278"/>
                      </a:lnTo>
                      <a:lnTo>
                        <a:pt x="47" y="282"/>
                      </a:lnTo>
                      <a:lnTo>
                        <a:pt x="58" y="280"/>
                      </a:lnTo>
                      <a:lnTo>
                        <a:pt x="57" y="284"/>
                      </a:lnTo>
                      <a:lnTo>
                        <a:pt x="58" y="284"/>
                      </a:lnTo>
                      <a:lnTo>
                        <a:pt x="62" y="280"/>
                      </a:lnTo>
                      <a:lnTo>
                        <a:pt x="68" y="282"/>
                      </a:lnTo>
                      <a:lnTo>
                        <a:pt x="64" y="288"/>
                      </a:lnTo>
                      <a:lnTo>
                        <a:pt x="70" y="298"/>
                      </a:lnTo>
                      <a:lnTo>
                        <a:pt x="64" y="310"/>
                      </a:lnTo>
                      <a:lnTo>
                        <a:pt x="60" y="312"/>
                      </a:lnTo>
                      <a:lnTo>
                        <a:pt x="68" y="318"/>
                      </a:lnTo>
                      <a:lnTo>
                        <a:pt x="62" y="328"/>
                      </a:lnTo>
                      <a:lnTo>
                        <a:pt x="78" y="340"/>
                      </a:lnTo>
                      <a:lnTo>
                        <a:pt x="76" y="346"/>
                      </a:lnTo>
                      <a:lnTo>
                        <a:pt x="84" y="342"/>
                      </a:lnTo>
                      <a:lnTo>
                        <a:pt x="88" y="344"/>
                      </a:lnTo>
                      <a:lnTo>
                        <a:pt x="90" y="348"/>
                      </a:lnTo>
                      <a:lnTo>
                        <a:pt x="90" y="350"/>
                      </a:lnTo>
                      <a:lnTo>
                        <a:pt x="92" y="354"/>
                      </a:lnTo>
                      <a:lnTo>
                        <a:pt x="90" y="356"/>
                      </a:lnTo>
                      <a:lnTo>
                        <a:pt x="92" y="360"/>
                      </a:lnTo>
                      <a:lnTo>
                        <a:pt x="104" y="368"/>
                      </a:lnTo>
                      <a:lnTo>
                        <a:pt x="102" y="372"/>
                      </a:lnTo>
                      <a:lnTo>
                        <a:pt x="106" y="372"/>
                      </a:lnTo>
                      <a:lnTo>
                        <a:pt x="109" y="380"/>
                      </a:lnTo>
                      <a:lnTo>
                        <a:pt x="104" y="388"/>
                      </a:lnTo>
                      <a:lnTo>
                        <a:pt x="108" y="392"/>
                      </a:lnTo>
                      <a:lnTo>
                        <a:pt x="109" y="396"/>
                      </a:lnTo>
                      <a:lnTo>
                        <a:pt x="113" y="396"/>
                      </a:lnTo>
                      <a:lnTo>
                        <a:pt x="109" y="404"/>
                      </a:lnTo>
                      <a:lnTo>
                        <a:pt x="115" y="410"/>
                      </a:lnTo>
                      <a:lnTo>
                        <a:pt x="113" y="414"/>
                      </a:lnTo>
                      <a:lnTo>
                        <a:pt x="119" y="418"/>
                      </a:lnTo>
                      <a:lnTo>
                        <a:pt x="117" y="420"/>
                      </a:lnTo>
                      <a:lnTo>
                        <a:pt x="119" y="422"/>
                      </a:lnTo>
                      <a:lnTo>
                        <a:pt x="117" y="424"/>
                      </a:lnTo>
                      <a:lnTo>
                        <a:pt x="119" y="428"/>
                      </a:lnTo>
                      <a:lnTo>
                        <a:pt x="117" y="430"/>
                      </a:lnTo>
                      <a:lnTo>
                        <a:pt x="127" y="434"/>
                      </a:lnTo>
                      <a:lnTo>
                        <a:pt x="131" y="430"/>
                      </a:lnTo>
                      <a:lnTo>
                        <a:pt x="137" y="440"/>
                      </a:lnTo>
                      <a:lnTo>
                        <a:pt x="139" y="440"/>
                      </a:lnTo>
                      <a:lnTo>
                        <a:pt x="139" y="446"/>
                      </a:lnTo>
                      <a:lnTo>
                        <a:pt x="147" y="452"/>
                      </a:lnTo>
                      <a:lnTo>
                        <a:pt x="155" y="454"/>
                      </a:lnTo>
                      <a:lnTo>
                        <a:pt x="157" y="464"/>
                      </a:lnTo>
                      <a:lnTo>
                        <a:pt x="155" y="468"/>
                      </a:lnTo>
                      <a:lnTo>
                        <a:pt x="157" y="468"/>
                      </a:lnTo>
                      <a:lnTo>
                        <a:pt x="158" y="478"/>
                      </a:lnTo>
                      <a:lnTo>
                        <a:pt x="168" y="478"/>
                      </a:lnTo>
                      <a:lnTo>
                        <a:pt x="170" y="476"/>
                      </a:lnTo>
                      <a:lnTo>
                        <a:pt x="172" y="478"/>
                      </a:lnTo>
                      <a:lnTo>
                        <a:pt x="174" y="474"/>
                      </a:lnTo>
                      <a:lnTo>
                        <a:pt x="184" y="478"/>
                      </a:lnTo>
                      <a:lnTo>
                        <a:pt x="192" y="476"/>
                      </a:lnTo>
                      <a:lnTo>
                        <a:pt x="192" y="472"/>
                      </a:lnTo>
                      <a:lnTo>
                        <a:pt x="196" y="472"/>
                      </a:lnTo>
                      <a:lnTo>
                        <a:pt x="198" y="478"/>
                      </a:lnTo>
                      <a:lnTo>
                        <a:pt x="196" y="482"/>
                      </a:lnTo>
                      <a:lnTo>
                        <a:pt x="200" y="488"/>
                      </a:lnTo>
                      <a:lnTo>
                        <a:pt x="202" y="490"/>
                      </a:lnTo>
                      <a:lnTo>
                        <a:pt x="202" y="494"/>
                      </a:lnTo>
                      <a:lnTo>
                        <a:pt x="206" y="502"/>
                      </a:lnTo>
                      <a:lnTo>
                        <a:pt x="209" y="504"/>
                      </a:lnTo>
                      <a:lnTo>
                        <a:pt x="225" y="504"/>
                      </a:lnTo>
                      <a:lnTo>
                        <a:pt x="239" y="504"/>
                      </a:lnTo>
                      <a:lnTo>
                        <a:pt x="255" y="504"/>
                      </a:lnTo>
                      <a:lnTo>
                        <a:pt x="272" y="504"/>
                      </a:lnTo>
                      <a:lnTo>
                        <a:pt x="288" y="504"/>
                      </a:lnTo>
                      <a:lnTo>
                        <a:pt x="304" y="504"/>
                      </a:lnTo>
                      <a:lnTo>
                        <a:pt x="317" y="504"/>
                      </a:lnTo>
                      <a:lnTo>
                        <a:pt x="331" y="504"/>
                      </a:lnTo>
                      <a:lnTo>
                        <a:pt x="347" y="504"/>
                      </a:lnTo>
                      <a:lnTo>
                        <a:pt x="362" y="504"/>
                      </a:lnTo>
                      <a:lnTo>
                        <a:pt x="378" y="504"/>
                      </a:lnTo>
                      <a:lnTo>
                        <a:pt x="394" y="504"/>
                      </a:lnTo>
                      <a:lnTo>
                        <a:pt x="408" y="504"/>
                      </a:lnTo>
                      <a:lnTo>
                        <a:pt x="423" y="504"/>
                      </a:lnTo>
                      <a:lnTo>
                        <a:pt x="437" y="504"/>
                      </a:lnTo>
                      <a:lnTo>
                        <a:pt x="453" y="504"/>
                      </a:lnTo>
                      <a:lnTo>
                        <a:pt x="468" y="504"/>
                      </a:lnTo>
                      <a:lnTo>
                        <a:pt x="482" y="504"/>
                      </a:lnTo>
                      <a:lnTo>
                        <a:pt x="496" y="504"/>
                      </a:lnTo>
                      <a:lnTo>
                        <a:pt x="512" y="504"/>
                      </a:lnTo>
                      <a:lnTo>
                        <a:pt x="527" y="504"/>
                      </a:lnTo>
                      <a:lnTo>
                        <a:pt x="543" y="504"/>
                      </a:lnTo>
                      <a:lnTo>
                        <a:pt x="559" y="504"/>
                      </a:lnTo>
                      <a:lnTo>
                        <a:pt x="570" y="50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9" name="Freeform 253"/>
                <p:cNvSpPr>
                  <a:spLocks/>
                </p:cNvSpPr>
                <p:nvPr/>
              </p:nvSpPr>
              <p:spPr bwMode="auto">
                <a:xfrm>
                  <a:off x="1393826" y="2841626"/>
                  <a:ext cx="250825" cy="454025"/>
                </a:xfrm>
                <a:custGeom>
                  <a:avLst/>
                  <a:gdLst>
                    <a:gd name="T0" fmla="*/ 151 w 165"/>
                    <a:gd name="T1" fmla="*/ 0 h 322"/>
                    <a:gd name="T2" fmla="*/ 122 w 165"/>
                    <a:gd name="T3" fmla="*/ 0 h 322"/>
                    <a:gd name="T4" fmla="*/ 90 w 165"/>
                    <a:gd name="T5" fmla="*/ 0 h 322"/>
                    <a:gd name="T6" fmla="*/ 59 w 165"/>
                    <a:gd name="T7" fmla="*/ 0 h 322"/>
                    <a:gd name="T8" fmla="*/ 32 w 165"/>
                    <a:gd name="T9" fmla="*/ 0 h 322"/>
                    <a:gd name="T10" fmla="*/ 0 w 165"/>
                    <a:gd name="T11" fmla="*/ 0 h 322"/>
                    <a:gd name="T12" fmla="*/ 0 w 165"/>
                    <a:gd name="T13" fmla="*/ 66 h 322"/>
                    <a:gd name="T14" fmla="*/ 0 w 165"/>
                    <a:gd name="T15" fmla="*/ 126 h 322"/>
                    <a:gd name="T16" fmla="*/ 0 w 165"/>
                    <a:gd name="T17" fmla="*/ 192 h 322"/>
                    <a:gd name="T18" fmla="*/ 0 w 165"/>
                    <a:gd name="T19" fmla="*/ 198 h 322"/>
                    <a:gd name="T20" fmla="*/ 6 w 165"/>
                    <a:gd name="T21" fmla="*/ 204 h 322"/>
                    <a:gd name="T22" fmla="*/ 12 w 165"/>
                    <a:gd name="T23" fmla="*/ 210 h 322"/>
                    <a:gd name="T24" fmla="*/ 16 w 165"/>
                    <a:gd name="T25" fmla="*/ 208 h 322"/>
                    <a:gd name="T26" fmla="*/ 22 w 165"/>
                    <a:gd name="T27" fmla="*/ 218 h 322"/>
                    <a:gd name="T28" fmla="*/ 28 w 165"/>
                    <a:gd name="T29" fmla="*/ 222 h 322"/>
                    <a:gd name="T30" fmla="*/ 34 w 165"/>
                    <a:gd name="T31" fmla="*/ 230 h 322"/>
                    <a:gd name="T32" fmla="*/ 36 w 165"/>
                    <a:gd name="T33" fmla="*/ 236 h 322"/>
                    <a:gd name="T34" fmla="*/ 39 w 165"/>
                    <a:gd name="T35" fmla="*/ 238 h 322"/>
                    <a:gd name="T36" fmla="*/ 51 w 165"/>
                    <a:gd name="T37" fmla="*/ 250 h 322"/>
                    <a:gd name="T38" fmla="*/ 61 w 165"/>
                    <a:gd name="T39" fmla="*/ 258 h 322"/>
                    <a:gd name="T40" fmla="*/ 73 w 165"/>
                    <a:gd name="T41" fmla="*/ 270 h 322"/>
                    <a:gd name="T42" fmla="*/ 77 w 165"/>
                    <a:gd name="T43" fmla="*/ 276 h 322"/>
                    <a:gd name="T44" fmla="*/ 83 w 165"/>
                    <a:gd name="T45" fmla="*/ 282 h 322"/>
                    <a:gd name="T46" fmla="*/ 88 w 165"/>
                    <a:gd name="T47" fmla="*/ 294 h 322"/>
                    <a:gd name="T48" fmla="*/ 87 w 165"/>
                    <a:gd name="T49" fmla="*/ 306 h 322"/>
                    <a:gd name="T50" fmla="*/ 90 w 165"/>
                    <a:gd name="T51" fmla="*/ 312 h 322"/>
                    <a:gd name="T52" fmla="*/ 120 w 165"/>
                    <a:gd name="T53" fmla="*/ 322 h 322"/>
                    <a:gd name="T54" fmla="*/ 165 w 165"/>
                    <a:gd name="T55" fmla="*/ 322 h 322"/>
                    <a:gd name="T56" fmla="*/ 165 w 165"/>
                    <a:gd name="T57" fmla="*/ 276 h 322"/>
                    <a:gd name="T58" fmla="*/ 165 w 165"/>
                    <a:gd name="T59" fmla="*/ 204 h 322"/>
                    <a:gd name="T60" fmla="*/ 165 w 165"/>
                    <a:gd name="T61" fmla="*/ 118 h 322"/>
                    <a:gd name="T62" fmla="*/ 165 w 165"/>
                    <a:gd name="T63" fmla="*/ 36 h 322"/>
                    <a:gd name="T64" fmla="*/ 165 w 165"/>
                    <a:gd name="T65" fmla="*/ 0 h 3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5"/>
                    <a:gd name="T100" fmla="*/ 0 h 322"/>
                    <a:gd name="T101" fmla="*/ 165 w 165"/>
                    <a:gd name="T102" fmla="*/ 322 h 3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5" h="322">
                      <a:moveTo>
                        <a:pt x="165" y="0"/>
                      </a:moveTo>
                      <a:lnTo>
                        <a:pt x="151" y="0"/>
                      </a:lnTo>
                      <a:lnTo>
                        <a:pt x="136" y="0"/>
                      </a:lnTo>
                      <a:lnTo>
                        <a:pt x="122" y="0"/>
                      </a:lnTo>
                      <a:lnTo>
                        <a:pt x="106" y="0"/>
                      </a:lnTo>
                      <a:lnTo>
                        <a:pt x="90" y="0"/>
                      </a:lnTo>
                      <a:lnTo>
                        <a:pt x="75" y="0"/>
                      </a:lnTo>
                      <a:lnTo>
                        <a:pt x="59" y="0"/>
                      </a:lnTo>
                      <a:lnTo>
                        <a:pt x="45" y="0"/>
                      </a:lnTo>
                      <a:lnTo>
                        <a:pt x="32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0" y="66"/>
                      </a:lnTo>
                      <a:lnTo>
                        <a:pt x="0" y="96"/>
                      </a:lnTo>
                      <a:lnTo>
                        <a:pt x="0" y="126"/>
                      </a:lnTo>
                      <a:lnTo>
                        <a:pt x="0" y="156"/>
                      </a:lnTo>
                      <a:lnTo>
                        <a:pt x="0" y="192"/>
                      </a:lnTo>
                      <a:lnTo>
                        <a:pt x="4" y="198"/>
                      </a:lnTo>
                      <a:lnTo>
                        <a:pt x="0" y="198"/>
                      </a:lnTo>
                      <a:lnTo>
                        <a:pt x="2" y="200"/>
                      </a:lnTo>
                      <a:lnTo>
                        <a:pt x="6" y="204"/>
                      </a:lnTo>
                      <a:lnTo>
                        <a:pt x="10" y="204"/>
                      </a:lnTo>
                      <a:lnTo>
                        <a:pt x="12" y="210"/>
                      </a:lnTo>
                      <a:lnTo>
                        <a:pt x="16" y="212"/>
                      </a:lnTo>
                      <a:lnTo>
                        <a:pt x="16" y="208"/>
                      </a:lnTo>
                      <a:lnTo>
                        <a:pt x="20" y="212"/>
                      </a:lnTo>
                      <a:lnTo>
                        <a:pt x="22" y="218"/>
                      </a:lnTo>
                      <a:lnTo>
                        <a:pt x="26" y="218"/>
                      </a:lnTo>
                      <a:lnTo>
                        <a:pt x="28" y="222"/>
                      </a:lnTo>
                      <a:lnTo>
                        <a:pt x="30" y="232"/>
                      </a:lnTo>
                      <a:lnTo>
                        <a:pt x="34" y="230"/>
                      </a:lnTo>
                      <a:lnTo>
                        <a:pt x="38" y="232"/>
                      </a:lnTo>
                      <a:lnTo>
                        <a:pt x="36" y="236"/>
                      </a:lnTo>
                      <a:lnTo>
                        <a:pt x="38" y="238"/>
                      </a:lnTo>
                      <a:lnTo>
                        <a:pt x="39" y="238"/>
                      </a:lnTo>
                      <a:lnTo>
                        <a:pt x="43" y="238"/>
                      </a:lnTo>
                      <a:lnTo>
                        <a:pt x="51" y="250"/>
                      </a:lnTo>
                      <a:lnTo>
                        <a:pt x="55" y="248"/>
                      </a:lnTo>
                      <a:lnTo>
                        <a:pt x="61" y="258"/>
                      </a:lnTo>
                      <a:lnTo>
                        <a:pt x="61" y="262"/>
                      </a:lnTo>
                      <a:lnTo>
                        <a:pt x="73" y="270"/>
                      </a:lnTo>
                      <a:lnTo>
                        <a:pt x="73" y="274"/>
                      </a:lnTo>
                      <a:lnTo>
                        <a:pt x="77" y="276"/>
                      </a:lnTo>
                      <a:lnTo>
                        <a:pt x="79" y="282"/>
                      </a:lnTo>
                      <a:lnTo>
                        <a:pt x="83" y="282"/>
                      </a:lnTo>
                      <a:lnTo>
                        <a:pt x="87" y="286"/>
                      </a:lnTo>
                      <a:lnTo>
                        <a:pt x="88" y="294"/>
                      </a:lnTo>
                      <a:lnTo>
                        <a:pt x="88" y="304"/>
                      </a:lnTo>
                      <a:lnTo>
                        <a:pt x="87" y="306"/>
                      </a:lnTo>
                      <a:lnTo>
                        <a:pt x="90" y="308"/>
                      </a:lnTo>
                      <a:lnTo>
                        <a:pt x="90" y="312"/>
                      </a:lnTo>
                      <a:lnTo>
                        <a:pt x="98" y="322"/>
                      </a:lnTo>
                      <a:lnTo>
                        <a:pt x="120" y="322"/>
                      </a:lnTo>
                      <a:lnTo>
                        <a:pt x="143" y="322"/>
                      </a:lnTo>
                      <a:lnTo>
                        <a:pt x="165" y="322"/>
                      </a:lnTo>
                      <a:lnTo>
                        <a:pt x="165" y="298"/>
                      </a:lnTo>
                      <a:lnTo>
                        <a:pt x="165" y="276"/>
                      </a:lnTo>
                      <a:lnTo>
                        <a:pt x="165" y="244"/>
                      </a:lnTo>
                      <a:lnTo>
                        <a:pt x="165" y="204"/>
                      </a:lnTo>
                      <a:lnTo>
                        <a:pt x="165" y="166"/>
                      </a:lnTo>
                      <a:lnTo>
                        <a:pt x="165" y="118"/>
                      </a:lnTo>
                      <a:lnTo>
                        <a:pt x="165" y="74"/>
                      </a:lnTo>
                      <a:lnTo>
                        <a:pt x="165" y="36"/>
                      </a:lnTo>
                      <a:lnTo>
                        <a:pt x="16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0" name="Freeform 254"/>
                <p:cNvSpPr>
                  <a:spLocks/>
                </p:cNvSpPr>
                <p:nvPr/>
              </p:nvSpPr>
              <p:spPr bwMode="auto">
                <a:xfrm>
                  <a:off x="1644651" y="2841626"/>
                  <a:ext cx="215900" cy="454025"/>
                </a:xfrm>
                <a:custGeom>
                  <a:avLst/>
                  <a:gdLst>
                    <a:gd name="T0" fmla="*/ 143 w 143"/>
                    <a:gd name="T1" fmla="*/ 322 h 322"/>
                    <a:gd name="T2" fmla="*/ 143 w 143"/>
                    <a:gd name="T3" fmla="*/ 306 h 322"/>
                    <a:gd name="T4" fmla="*/ 141 w 143"/>
                    <a:gd name="T5" fmla="*/ 282 h 322"/>
                    <a:gd name="T6" fmla="*/ 139 w 143"/>
                    <a:gd name="T7" fmla="*/ 256 h 322"/>
                    <a:gd name="T8" fmla="*/ 137 w 143"/>
                    <a:gd name="T9" fmla="*/ 232 h 322"/>
                    <a:gd name="T10" fmla="*/ 137 w 143"/>
                    <a:gd name="T11" fmla="*/ 214 h 322"/>
                    <a:gd name="T12" fmla="*/ 135 w 143"/>
                    <a:gd name="T13" fmla="*/ 188 h 322"/>
                    <a:gd name="T14" fmla="*/ 133 w 143"/>
                    <a:gd name="T15" fmla="*/ 160 h 322"/>
                    <a:gd name="T16" fmla="*/ 133 w 143"/>
                    <a:gd name="T17" fmla="*/ 134 h 322"/>
                    <a:gd name="T18" fmla="*/ 133 w 143"/>
                    <a:gd name="T19" fmla="*/ 116 h 322"/>
                    <a:gd name="T20" fmla="*/ 133 w 143"/>
                    <a:gd name="T21" fmla="*/ 90 h 322"/>
                    <a:gd name="T22" fmla="*/ 133 w 143"/>
                    <a:gd name="T23" fmla="*/ 62 h 322"/>
                    <a:gd name="T24" fmla="*/ 133 w 143"/>
                    <a:gd name="T25" fmla="*/ 32 h 322"/>
                    <a:gd name="T26" fmla="*/ 133 w 143"/>
                    <a:gd name="T27" fmla="*/ 0 h 322"/>
                    <a:gd name="T28" fmla="*/ 122 w 143"/>
                    <a:gd name="T29" fmla="*/ 0 h 322"/>
                    <a:gd name="T30" fmla="*/ 106 w 143"/>
                    <a:gd name="T31" fmla="*/ 0 h 322"/>
                    <a:gd name="T32" fmla="*/ 90 w 143"/>
                    <a:gd name="T33" fmla="*/ 0 h 322"/>
                    <a:gd name="T34" fmla="*/ 75 w 143"/>
                    <a:gd name="T35" fmla="*/ 0 h 322"/>
                    <a:gd name="T36" fmla="*/ 59 w 143"/>
                    <a:gd name="T37" fmla="*/ 0 h 322"/>
                    <a:gd name="T38" fmla="*/ 45 w 143"/>
                    <a:gd name="T39" fmla="*/ 0 h 322"/>
                    <a:gd name="T40" fmla="*/ 31 w 143"/>
                    <a:gd name="T41" fmla="*/ 0 h 322"/>
                    <a:gd name="T42" fmla="*/ 16 w 143"/>
                    <a:gd name="T43" fmla="*/ 0 h 322"/>
                    <a:gd name="T44" fmla="*/ 0 w 143"/>
                    <a:gd name="T45" fmla="*/ 0 h 322"/>
                    <a:gd name="T46" fmla="*/ 0 w 143"/>
                    <a:gd name="T47" fmla="*/ 0 h 322"/>
                    <a:gd name="T48" fmla="*/ 0 w 143"/>
                    <a:gd name="T49" fmla="*/ 36 h 322"/>
                    <a:gd name="T50" fmla="*/ 0 w 143"/>
                    <a:gd name="T51" fmla="*/ 74 h 322"/>
                    <a:gd name="T52" fmla="*/ 0 w 143"/>
                    <a:gd name="T53" fmla="*/ 118 h 322"/>
                    <a:gd name="T54" fmla="*/ 0 w 143"/>
                    <a:gd name="T55" fmla="*/ 166 h 322"/>
                    <a:gd name="T56" fmla="*/ 0 w 143"/>
                    <a:gd name="T57" fmla="*/ 204 h 322"/>
                    <a:gd name="T58" fmla="*/ 0 w 143"/>
                    <a:gd name="T59" fmla="*/ 244 h 322"/>
                    <a:gd name="T60" fmla="*/ 0 w 143"/>
                    <a:gd name="T61" fmla="*/ 276 h 322"/>
                    <a:gd name="T62" fmla="*/ 0 w 143"/>
                    <a:gd name="T63" fmla="*/ 298 h 322"/>
                    <a:gd name="T64" fmla="*/ 0 w 143"/>
                    <a:gd name="T65" fmla="*/ 322 h 322"/>
                    <a:gd name="T66" fmla="*/ 24 w 143"/>
                    <a:gd name="T67" fmla="*/ 322 h 322"/>
                    <a:gd name="T68" fmla="*/ 51 w 143"/>
                    <a:gd name="T69" fmla="*/ 322 h 322"/>
                    <a:gd name="T70" fmla="*/ 80 w 143"/>
                    <a:gd name="T71" fmla="*/ 322 h 322"/>
                    <a:gd name="T72" fmla="*/ 100 w 143"/>
                    <a:gd name="T73" fmla="*/ 322 h 322"/>
                    <a:gd name="T74" fmla="*/ 120 w 143"/>
                    <a:gd name="T75" fmla="*/ 322 h 322"/>
                    <a:gd name="T76" fmla="*/ 143 w 143"/>
                    <a:gd name="T77" fmla="*/ 322 h 322"/>
                    <a:gd name="T78" fmla="*/ 143 w 143"/>
                    <a:gd name="T79" fmla="*/ 322 h 322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43"/>
                    <a:gd name="T121" fmla="*/ 0 h 322"/>
                    <a:gd name="T122" fmla="*/ 143 w 143"/>
                    <a:gd name="T123" fmla="*/ 322 h 322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43" h="322">
                      <a:moveTo>
                        <a:pt x="143" y="322"/>
                      </a:moveTo>
                      <a:lnTo>
                        <a:pt x="143" y="306"/>
                      </a:lnTo>
                      <a:lnTo>
                        <a:pt x="141" y="282"/>
                      </a:lnTo>
                      <a:lnTo>
                        <a:pt x="139" y="256"/>
                      </a:lnTo>
                      <a:lnTo>
                        <a:pt x="137" y="232"/>
                      </a:lnTo>
                      <a:lnTo>
                        <a:pt x="137" y="214"/>
                      </a:lnTo>
                      <a:lnTo>
                        <a:pt x="135" y="188"/>
                      </a:lnTo>
                      <a:lnTo>
                        <a:pt x="133" y="160"/>
                      </a:lnTo>
                      <a:lnTo>
                        <a:pt x="133" y="134"/>
                      </a:lnTo>
                      <a:lnTo>
                        <a:pt x="133" y="116"/>
                      </a:lnTo>
                      <a:lnTo>
                        <a:pt x="133" y="90"/>
                      </a:lnTo>
                      <a:lnTo>
                        <a:pt x="133" y="62"/>
                      </a:lnTo>
                      <a:lnTo>
                        <a:pt x="133" y="32"/>
                      </a:lnTo>
                      <a:lnTo>
                        <a:pt x="133" y="0"/>
                      </a:lnTo>
                      <a:lnTo>
                        <a:pt x="122" y="0"/>
                      </a:lnTo>
                      <a:lnTo>
                        <a:pt x="106" y="0"/>
                      </a:lnTo>
                      <a:lnTo>
                        <a:pt x="90" y="0"/>
                      </a:lnTo>
                      <a:lnTo>
                        <a:pt x="75" y="0"/>
                      </a:lnTo>
                      <a:lnTo>
                        <a:pt x="59" y="0"/>
                      </a:lnTo>
                      <a:lnTo>
                        <a:pt x="45" y="0"/>
                      </a:lnTo>
                      <a:lnTo>
                        <a:pt x="31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0" y="74"/>
                      </a:lnTo>
                      <a:lnTo>
                        <a:pt x="0" y="118"/>
                      </a:lnTo>
                      <a:lnTo>
                        <a:pt x="0" y="166"/>
                      </a:lnTo>
                      <a:lnTo>
                        <a:pt x="0" y="204"/>
                      </a:lnTo>
                      <a:lnTo>
                        <a:pt x="0" y="244"/>
                      </a:lnTo>
                      <a:lnTo>
                        <a:pt x="0" y="276"/>
                      </a:lnTo>
                      <a:lnTo>
                        <a:pt x="0" y="298"/>
                      </a:lnTo>
                      <a:lnTo>
                        <a:pt x="0" y="322"/>
                      </a:lnTo>
                      <a:lnTo>
                        <a:pt x="24" y="322"/>
                      </a:lnTo>
                      <a:lnTo>
                        <a:pt x="51" y="322"/>
                      </a:lnTo>
                      <a:lnTo>
                        <a:pt x="80" y="322"/>
                      </a:lnTo>
                      <a:lnTo>
                        <a:pt x="100" y="322"/>
                      </a:lnTo>
                      <a:lnTo>
                        <a:pt x="120" y="322"/>
                      </a:lnTo>
                      <a:lnTo>
                        <a:pt x="143" y="32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1" name="Freeform 274"/>
                <p:cNvSpPr>
                  <a:spLocks/>
                </p:cNvSpPr>
                <p:nvPr/>
              </p:nvSpPr>
              <p:spPr bwMode="auto">
                <a:xfrm>
                  <a:off x="1846263" y="2841626"/>
                  <a:ext cx="323850" cy="454025"/>
                </a:xfrm>
                <a:custGeom>
                  <a:avLst/>
                  <a:gdLst>
                    <a:gd name="T0" fmla="*/ 114 w 214"/>
                    <a:gd name="T1" fmla="*/ 312 h 322"/>
                    <a:gd name="T2" fmla="*/ 114 w 214"/>
                    <a:gd name="T3" fmla="*/ 294 h 322"/>
                    <a:gd name="T4" fmla="*/ 114 w 214"/>
                    <a:gd name="T5" fmla="*/ 272 h 322"/>
                    <a:gd name="T6" fmla="*/ 114 w 214"/>
                    <a:gd name="T7" fmla="*/ 246 h 322"/>
                    <a:gd name="T8" fmla="*/ 114 w 214"/>
                    <a:gd name="T9" fmla="*/ 220 h 322"/>
                    <a:gd name="T10" fmla="*/ 122 w 214"/>
                    <a:gd name="T11" fmla="*/ 210 h 322"/>
                    <a:gd name="T12" fmla="*/ 134 w 214"/>
                    <a:gd name="T13" fmla="*/ 196 h 322"/>
                    <a:gd name="T14" fmla="*/ 147 w 214"/>
                    <a:gd name="T15" fmla="*/ 182 h 322"/>
                    <a:gd name="T16" fmla="*/ 161 w 214"/>
                    <a:gd name="T17" fmla="*/ 166 h 322"/>
                    <a:gd name="T18" fmla="*/ 169 w 214"/>
                    <a:gd name="T19" fmla="*/ 156 h 322"/>
                    <a:gd name="T20" fmla="*/ 183 w 214"/>
                    <a:gd name="T21" fmla="*/ 142 h 322"/>
                    <a:gd name="T22" fmla="*/ 194 w 214"/>
                    <a:gd name="T23" fmla="*/ 126 h 322"/>
                    <a:gd name="T24" fmla="*/ 208 w 214"/>
                    <a:gd name="T25" fmla="*/ 112 h 322"/>
                    <a:gd name="T26" fmla="*/ 214 w 214"/>
                    <a:gd name="T27" fmla="*/ 104 h 322"/>
                    <a:gd name="T28" fmla="*/ 206 w 214"/>
                    <a:gd name="T29" fmla="*/ 104 h 322"/>
                    <a:gd name="T30" fmla="*/ 193 w 214"/>
                    <a:gd name="T31" fmla="*/ 98 h 322"/>
                    <a:gd name="T32" fmla="*/ 187 w 214"/>
                    <a:gd name="T33" fmla="*/ 90 h 322"/>
                    <a:gd name="T34" fmla="*/ 179 w 214"/>
                    <a:gd name="T35" fmla="*/ 90 h 322"/>
                    <a:gd name="T36" fmla="*/ 159 w 214"/>
                    <a:gd name="T37" fmla="*/ 100 h 322"/>
                    <a:gd name="T38" fmla="*/ 159 w 214"/>
                    <a:gd name="T39" fmla="*/ 98 h 322"/>
                    <a:gd name="T40" fmla="*/ 153 w 214"/>
                    <a:gd name="T41" fmla="*/ 100 h 322"/>
                    <a:gd name="T42" fmla="*/ 157 w 214"/>
                    <a:gd name="T43" fmla="*/ 94 h 322"/>
                    <a:gd name="T44" fmla="*/ 157 w 214"/>
                    <a:gd name="T45" fmla="*/ 82 h 322"/>
                    <a:gd name="T46" fmla="*/ 153 w 214"/>
                    <a:gd name="T47" fmla="*/ 78 h 322"/>
                    <a:gd name="T48" fmla="*/ 153 w 214"/>
                    <a:gd name="T49" fmla="*/ 66 h 322"/>
                    <a:gd name="T50" fmla="*/ 147 w 214"/>
                    <a:gd name="T51" fmla="*/ 52 h 322"/>
                    <a:gd name="T52" fmla="*/ 145 w 214"/>
                    <a:gd name="T53" fmla="*/ 42 h 322"/>
                    <a:gd name="T54" fmla="*/ 130 w 214"/>
                    <a:gd name="T55" fmla="*/ 40 h 322"/>
                    <a:gd name="T56" fmla="*/ 128 w 214"/>
                    <a:gd name="T57" fmla="*/ 50 h 322"/>
                    <a:gd name="T58" fmla="*/ 126 w 214"/>
                    <a:gd name="T59" fmla="*/ 40 h 322"/>
                    <a:gd name="T60" fmla="*/ 124 w 214"/>
                    <a:gd name="T61" fmla="*/ 42 h 322"/>
                    <a:gd name="T62" fmla="*/ 118 w 214"/>
                    <a:gd name="T63" fmla="*/ 34 h 322"/>
                    <a:gd name="T64" fmla="*/ 116 w 214"/>
                    <a:gd name="T65" fmla="*/ 32 h 322"/>
                    <a:gd name="T66" fmla="*/ 120 w 214"/>
                    <a:gd name="T67" fmla="*/ 28 h 322"/>
                    <a:gd name="T68" fmla="*/ 120 w 214"/>
                    <a:gd name="T69" fmla="*/ 0 h 322"/>
                    <a:gd name="T70" fmla="*/ 106 w 214"/>
                    <a:gd name="T71" fmla="*/ 0 h 322"/>
                    <a:gd name="T72" fmla="*/ 91 w 214"/>
                    <a:gd name="T73" fmla="*/ 0 h 322"/>
                    <a:gd name="T74" fmla="*/ 75 w 214"/>
                    <a:gd name="T75" fmla="*/ 0 h 322"/>
                    <a:gd name="T76" fmla="*/ 59 w 214"/>
                    <a:gd name="T77" fmla="*/ 0 h 322"/>
                    <a:gd name="T78" fmla="*/ 45 w 214"/>
                    <a:gd name="T79" fmla="*/ 0 h 322"/>
                    <a:gd name="T80" fmla="*/ 32 w 214"/>
                    <a:gd name="T81" fmla="*/ 0 h 322"/>
                    <a:gd name="T82" fmla="*/ 14 w 214"/>
                    <a:gd name="T83" fmla="*/ 0 h 322"/>
                    <a:gd name="T84" fmla="*/ 0 w 214"/>
                    <a:gd name="T85" fmla="*/ 0 h 322"/>
                    <a:gd name="T86" fmla="*/ 0 w 214"/>
                    <a:gd name="T87" fmla="*/ 0 h 322"/>
                    <a:gd name="T88" fmla="*/ 0 w 214"/>
                    <a:gd name="T89" fmla="*/ 32 h 322"/>
                    <a:gd name="T90" fmla="*/ 0 w 214"/>
                    <a:gd name="T91" fmla="*/ 62 h 322"/>
                    <a:gd name="T92" fmla="*/ 0 w 214"/>
                    <a:gd name="T93" fmla="*/ 90 h 322"/>
                    <a:gd name="T94" fmla="*/ 0 w 214"/>
                    <a:gd name="T95" fmla="*/ 116 h 322"/>
                    <a:gd name="T96" fmla="*/ 0 w 214"/>
                    <a:gd name="T97" fmla="*/ 134 h 322"/>
                    <a:gd name="T98" fmla="*/ 0 w 214"/>
                    <a:gd name="T99" fmla="*/ 160 h 322"/>
                    <a:gd name="T100" fmla="*/ 2 w 214"/>
                    <a:gd name="T101" fmla="*/ 188 h 322"/>
                    <a:gd name="T102" fmla="*/ 4 w 214"/>
                    <a:gd name="T103" fmla="*/ 214 h 322"/>
                    <a:gd name="T104" fmla="*/ 4 w 214"/>
                    <a:gd name="T105" fmla="*/ 232 h 322"/>
                    <a:gd name="T106" fmla="*/ 6 w 214"/>
                    <a:gd name="T107" fmla="*/ 256 h 322"/>
                    <a:gd name="T108" fmla="*/ 8 w 214"/>
                    <a:gd name="T109" fmla="*/ 282 h 322"/>
                    <a:gd name="T110" fmla="*/ 10 w 214"/>
                    <a:gd name="T111" fmla="*/ 306 h 322"/>
                    <a:gd name="T112" fmla="*/ 10 w 214"/>
                    <a:gd name="T113" fmla="*/ 322 h 322"/>
                    <a:gd name="T114" fmla="*/ 10 w 214"/>
                    <a:gd name="T115" fmla="*/ 322 h 322"/>
                    <a:gd name="T116" fmla="*/ 32 w 214"/>
                    <a:gd name="T117" fmla="*/ 322 h 322"/>
                    <a:gd name="T118" fmla="*/ 57 w 214"/>
                    <a:gd name="T119" fmla="*/ 322 h 322"/>
                    <a:gd name="T120" fmla="*/ 79 w 214"/>
                    <a:gd name="T121" fmla="*/ 322 h 322"/>
                    <a:gd name="T122" fmla="*/ 114 w 214"/>
                    <a:gd name="T123" fmla="*/ 322 h 322"/>
                    <a:gd name="T124" fmla="*/ 114 w 214"/>
                    <a:gd name="T125" fmla="*/ 312 h 32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214"/>
                    <a:gd name="T190" fmla="*/ 0 h 322"/>
                    <a:gd name="T191" fmla="*/ 214 w 214"/>
                    <a:gd name="T192" fmla="*/ 322 h 32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214" h="322">
                      <a:moveTo>
                        <a:pt x="114" y="312"/>
                      </a:moveTo>
                      <a:lnTo>
                        <a:pt x="114" y="294"/>
                      </a:lnTo>
                      <a:lnTo>
                        <a:pt x="114" y="272"/>
                      </a:lnTo>
                      <a:lnTo>
                        <a:pt x="114" y="246"/>
                      </a:lnTo>
                      <a:lnTo>
                        <a:pt x="114" y="220"/>
                      </a:lnTo>
                      <a:lnTo>
                        <a:pt x="122" y="210"/>
                      </a:lnTo>
                      <a:lnTo>
                        <a:pt x="134" y="196"/>
                      </a:lnTo>
                      <a:lnTo>
                        <a:pt x="147" y="182"/>
                      </a:lnTo>
                      <a:lnTo>
                        <a:pt x="161" y="166"/>
                      </a:lnTo>
                      <a:lnTo>
                        <a:pt x="169" y="156"/>
                      </a:lnTo>
                      <a:lnTo>
                        <a:pt x="183" y="142"/>
                      </a:lnTo>
                      <a:lnTo>
                        <a:pt x="194" y="126"/>
                      </a:lnTo>
                      <a:lnTo>
                        <a:pt x="208" y="112"/>
                      </a:lnTo>
                      <a:lnTo>
                        <a:pt x="214" y="104"/>
                      </a:lnTo>
                      <a:lnTo>
                        <a:pt x="206" y="104"/>
                      </a:lnTo>
                      <a:lnTo>
                        <a:pt x="193" y="98"/>
                      </a:lnTo>
                      <a:lnTo>
                        <a:pt x="187" y="90"/>
                      </a:lnTo>
                      <a:lnTo>
                        <a:pt x="179" y="90"/>
                      </a:lnTo>
                      <a:lnTo>
                        <a:pt x="159" y="100"/>
                      </a:lnTo>
                      <a:lnTo>
                        <a:pt x="159" y="98"/>
                      </a:lnTo>
                      <a:lnTo>
                        <a:pt x="153" y="100"/>
                      </a:lnTo>
                      <a:lnTo>
                        <a:pt x="157" y="94"/>
                      </a:lnTo>
                      <a:lnTo>
                        <a:pt x="157" y="82"/>
                      </a:lnTo>
                      <a:lnTo>
                        <a:pt x="153" y="78"/>
                      </a:lnTo>
                      <a:lnTo>
                        <a:pt x="153" y="66"/>
                      </a:lnTo>
                      <a:lnTo>
                        <a:pt x="147" y="52"/>
                      </a:lnTo>
                      <a:lnTo>
                        <a:pt x="145" y="42"/>
                      </a:lnTo>
                      <a:lnTo>
                        <a:pt x="130" y="40"/>
                      </a:lnTo>
                      <a:lnTo>
                        <a:pt x="128" y="50"/>
                      </a:lnTo>
                      <a:lnTo>
                        <a:pt x="126" y="40"/>
                      </a:lnTo>
                      <a:lnTo>
                        <a:pt x="124" y="42"/>
                      </a:lnTo>
                      <a:lnTo>
                        <a:pt x="118" y="34"/>
                      </a:lnTo>
                      <a:lnTo>
                        <a:pt x="116" y="32"/>
                      </a:lnTo>
                      <a:lnTo>
                        <a:pt x="120" y="28"/>
                      </a:lnTo>
                      <a:lnTo>
                        <a:pt x="120" y="0"/>
                      </a:lnTo>
                      <a:lnTo>
                        <a:pt x="106" y="0"/>
                      </a:lnTo>
                      <a:lnTo>
                        <a:pt x="91" y="0"/>
                      </a:lnTo>
                      <a:lnTo>
                        <a:pt x="75" y="0"/>
                      </a:lnTo>
                      <a:lnTo>
                        <a:pt x="59" y="0"/>
                      </a:lnTo>
                      <a:lnTo>
                        <a:pt x="45" y="0"/>
                      </a:lnTo>
                      <a:lnTo>
                        <a:pt x="32" y="0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32"/>
                      </a:lnTo>
                      <a:lnTo>
                        <a:pt x="0" y="62"/>
                      </a:lnTo>
                      <a:lnTo>
                        <a:pt x="0" y="90"/>
                      </a:lnTo>
                      <a:lnTo>
                        <a:pt x="0" y="116"/>
                      </a:lnTo>
                      <a:lnTo>
                        <a:pt x="0" y="134"/>
                      </a:lnTo>
                      <a:lnTo>
                        <a:pt x="0" y="160"/>
                      </a:lnTo>
                      <a:lnTo>
                        <a:pt x="2" y="188"/>
                      </a:lnTo>
                      <a:lnTo>
                        <a:pt x="4" y="214"/>
                      </a:lnTo>
                      <a:lnTo>
                        <a:pt x="4" y="232"/>
                      </a:lnTo>
                      <a:lnTo>
                        <a:pt x="6" y="256"/>
                      </a:lnTo>
                      <a:lnTo>
                        <a:pt x="8" y="282"/>
                      </a:lnTo>
                      <a:lnTo>
                        <a:pt x="10" y="306"/>
                      </a:lnTo>
                      <a:lnTo>
                        <a:pt x="10" y="322"/>
                      </a:lnTo>
                      <a:lnTo>
                        <a:pt x="32" y="322"/>
                      </a:lnTo>
                      <a:lnTo>
                        <a:pt x="57" y="322"/>
                      </a:lnTo>
                      <a:lnTo>
                        <a:pt x="79" y="322"/>
                      </a:lnTo>
                      <a:lnTo>
                        <a:pt x="114" y="322"/>
                      </a:lnTo>
                      <a:lnTo>
                        <a:pt x="114" y="31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2" name="Freeform 255"/>
                <p:cNvSpPr>
                  <a:spLocks/>
                </p:cNvSpPr>
                <p:nvPr/>
              </p:nvSpPr>
              <p:spPr bwMode="auto">
                <a:xfrm>
                  <a:off x="914401" y="2841626"/>
                  <a:ext cx="628650" cy="454025"/>
                </a:xfrm>
                <a:custGeom>
                  <a:avLst/>
                  <a:gdLst>
                    <a:gd name="T0" fmla="*/ 299 w 414"/>
                    <a:gd name="T1" fmla="*/ 0 h 322"/>
                    <a:gd name="T2" fmla="*/ 316 w 414"/>
                    <a:gd name="T3" fmla="*/ 66 h 322"/>
                    <a:gd name="T4" fmla="*/ 316 w 414"/>
                    <a:gd name="T5" fmla="*/ 156 h 322"/>
                    <a:gd name="T6" fmla="*/ 316 w 414"/>
                    <a:gd name="T7" fmla="*/ 198 h 322"/>
                    <a:gd name="T8" fmla="*/ 326 w 414"/>
                    <a:gd name="T9" fmla="*/ 204 h 322"/>
                    <a:gd name="T10" fmla="*/ 332 w 414"/>
                    <a:gd name="T11" fmla="*/ 208 h 322"/>
                    <a:gd name="T12" fmla="*/ 342 w 414"/>
                    <a:gd name="T13" fmla="*/ 218 h 322"/>
                    <a:gd name="T14" fmla="*/ 350 w 414"/>
                    <a:gd name="T15" fmla="*/ 230 h 322"/>
                    <a:gd name="T16" fmla="*/ 354 w 414"/>
                    <a:gd name="T17" fmla="*/ 238 h 322"/>
                    <a:gd name="T18" fmla="*/ 367 w 414"/>
                    <a:gd name="T19" fmla="*/ 250 h 322"/>
                    <a:gd name="T20" fmla="*/ 377 w 414"/>
                    <a:gd name="T21" fmla="*/ 262 h 322"/>
                    <a:gd name="T22" fmla="*/ 393 w 414"/>
                    <a:gd name="T23" fmla="*/ 276 h 322"/>
                    <a:gd name="T24" fmla="*/ 403 w 414"/>
                    <a:gd name="T25" fmla="*/ 286 h 322"/>
                    <a:gd name="T26" fmla="*/ 403 w 414"/>
                    <a:gd name="T27" fmla="*/ 306 h 322"/>
                    <a:gd name="T28" fmla="*/ 414 w 414"/>
                    <a:gd name="T29" fmla="*/ 322 h 322"/>
                    <a:gd name="T30" fmla="*/ 365 w 414"/>
                    <a:gd name="T31" fmla="*/ 322 h 322"/>
                    <a:gd name="T32" fmla="*/ 303 w 414"/>
                    <a:gd name="T33" fmla="*/ 322 h 322"/>
                    <a:gd name="T34" fmla="*/ 267 w 414"/>
                    <a:gd name="T35" fmla="*/ 320 h 322"/>
                    <a:gd name="T36" fmla="*/ 273 w 414"/>
                    <a:gd name="T37" fmla="*/ 316 h 322"/>
                    <a:gd name="T38" fmla="*/ 263 w 414"/>
                    <a:gd name="T39" fmla="*/ 304 h 322"/>
                    <a:gd name="T40" fmla="*/ 257 w 414"/>
                    <a:gd name="T41" fmla="*/ 304 h 322"/>
                    <a:gd name="T42" fmla="*/ 252 w 414"/>
                    <a:gd name="T43" fmla="*/ 300 h 322"/>
                    <a:gd name="T44" fmla="*/ 244 w 414"/>
                    <a:gd name="T45" fmla="*/ 300 h 322"/>
                    <a:gd name="T46" fmla="*/ 240 w 414"/>
                    <a:gd name="T47" fmla="*/ 290 h 322"/>
                    <a:gd name="T48" fmla="*/ 234 w 414"/>
                    <a:gd name="T49" fmla="*/ 282 h 322"/>
                    <a:gd name="T50" fmla="*/ 220 w 414"/>
                    <a:gd name="T51" fmla="*/ 284 h 322"/>
                    <a:gd name="T52" fmla="*/ 218 w 414"/>
                    <a:gd name="T53" fmla="*/ 278 h 322"/>
                    <a:gd name="T54" fmla="*/ 210 w 414"/>
                    <a:gd name="T55" fmla="*/ 272 h 322"/>
                    <a:gd name="T56" fmla="*/ 208 w 414"/>
                    <a:gd name="T57" fmla="*/ 270 h 322"/>
                    <a:gd name="T58" fmla="*/ 201 w 414"/>
                    <a:gd name="T59" fmla="*/ 272 h 322"/>
                    <a:gd name="T60" fmla="*/ 189 w 414"/>
                    <a:gd name="T61" fmla="*/ 262 h 322"/>
                    <a:gd name="T62" fmla="*/ 189 w 414"/>
                    <a:gd name="T63" fmla="*/ 258 h 322"/>
                    <a:gd name="T64" fmla="*/ 195 w 414"/>
                    <a:gd name="T65" fmla="*/ 252 h 322"/>
                    <a:gd name="T66" fmla="*/ 187 w 414"/>
                    <a:gd name="T67" fmla="*/ 252 h 322"/>
                    <a:gd name="T68" fmla="*/ 187 w 414"/>
                    <a:gd name="T69" fmla="*/ 236 h 322"/>
                    <a:gd name="T70" fmla="*/ 179 w 414"/>
                    <a:gd name="T71" fmla="*/ 228 h 322"/>
                    <a:gd name="T72" fmla="*/ 165 w 414"/>
                    <a:gd name="T73" fmla="*/ 214 h 322"/>
                    <a:gd name="T74" fmla="*/ 163 w 414"/>
                    <a:gd name="T75" fmla="*/ 202 h 322"/>
                    <a:gd name="T76" fmla="*/ 153 w 414"/>
                    <a:gd name="T77" fmla="*/ 182 h 322"/>
                    <a:gd name="T78" fmla="*/ 144 w 414"/>
                    <a:gd name="T79" fmla="*/ 174 h 322"/>
                    <a:gd name="T80" fmla="*/ 150 w 414"/>
                    <a:gd name="T81" fmla="*/ 166 h 322"/>
                    <a:gd name="T82" fmla="*/ 150 w 414"/>
                    <a:gd name="T83" fmla="*/ 156 h 322"/>
                    <a:gd name="T84" fmla="*/ 150 w 414"/>
                    <a:gd name="T85" fmla="*/ 136 h 322"/>
                    <a:gd name="T86" fmla="*/ 134 w 414"/>
                    <a:gd name="T87" fmla="*/ 116 h 322"/>
                    <a:gd name="T88" fmla="*/ 114 w 414"/>
                    <a:gd name="T89" fmla="*/ 98 h 322"/>
                    <a:gd name="T90" fmla="*/ 87 w 414"/>
                    <a:gd name="T91" fmla="*/ 46 h 322"/>
                    <a:gd name="T92" fmla="*/ 61 w 414"/>
                    <a:gd name="T93" fmla="*/ 8 h 322"/>
                    <a:gd name="T94" fmla="*/ 26 w 414"/>
                    <a:gd name="T95" fmla="*/ 36 h 322"/>
                    <a:gd name="T96" fmla="*/ 22 w 414"/>
                    <a:gd name="T97" fmla="*/ 16 h 322"/>
                    <a:gd name="T98" fmla="*/ 14 w 414"/>
                    <a:gd name="T99" fmla="*/ 20 h 322"/>
                    <a:gd name="T100" fmla="*/ 16 w 414"/>
                    <a:gd name="T101" fmla="*/ 0 h 322"/>
                    <a:gd name="T102" fmla="*/ 59 w 414"/>
                    <a:gd name="T103" fmla="*/ 0 h 322"/>
                    <a:gd name="T104" fmla="*/ 106 w 414"/>
                    <a:gd name="T105" fmla="*/ 0 h 322"/>
                    <a:gd name="T106" fmla="*/ 152 w 414"/>
                    <a:gd name="T107" fmla="*/ 0 h 322"/>
                    <a:gd name="T108" fmla="*/ 199 w 414"/>
                    <a:gd name="T109" fmla="*/ 0 h 322"/>
                    <a:gd name="T110" fmla="*/ 242 w 414"/>
                    <a:gd name="T111" fmla="*/ 0 h 32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14"/>
                    <a:gd name="T169" fmla="*/ 0 h 322"/>
                    <a:gd name="T170" fmla="*/ 414 w 414"/>
                    <a:gd name="T171" fmla="*/ 322 h 32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14" h="322">
                      <a:moveTo>
                        <a:pt x="269" y="0"/>
                      </a:moveTo>
                      <a:lnTo>
                        <a:pt x="283" y="0"/>
                      </a:lnTo>
                      <a:lnTo>
                        <a:pt x="299" y="0"/>
                      </a:lnTo>
                      <a:lnTo>
                        <a:pt x="316" y="0"/>
                      </a:lnTo>
                      <a:lnTo>
                        <a:pt x="316" y="36"/>
                      </a:lnTo>
                      <a:lnTo>
                        <a:pt x="316" y="66"/>
                      </a:lnTo>
                      <a:lnTo>
                        <a:pt x="316" y="96"/>
                      </a:lnTo>
                      <a:lnTo>
                        <a:pt x="316" y="126"/>
                      </a:lnTo>
                      <a:lnTo>
                        <a:pt x="316" y="156"/>
                      </a:lnTo>
                      <a:lnTo>
                        <a:pt x="316" y="192"/>
                      </a:lnTo>
                      <a:lnTo>
                        <a:pt x="320" y="198"/>
                      </a:lnTo>
                      <a:lnTo>
                        <a:pt x="316" y="198"/>
                      </a:lnTo>
                      <a:lnTo>
                        <a:pt x="318" y="200"/>
                      </a:lnTo>
                      <a:lnTo>
                        <a:pt x="322" y="204"/>
                      </a:lnTo>
                      <a:lnTo>
                        <a:pt x="326" y="204"/>
                      </a:lnTo>
                      <a:lnTo>
                        <a:pt x="328" y="210"/>
                      </a:lnTo>
                      <a:lnTo>
                        <a:pt x="332" y="212"/>
                      </a:lnTo>
                      <a:lnTo>
                        <a:pt x="332" y="208"/>
                      </a:lnTo>
                      <a:lnTo>
                        <a:pt x="336" y="212"/>
                      </a:lnTo>
                      <a:lnTo>
                        <a:pt x="338" y="218"/>
                      </a:lnTo>
                      <a:lnTo>
                        <a:pt x="342" y="218"/>
                      </a:lnTo>
                      <a:lnTo>
                        <a:pt x="344" y="222"/>
                      </a:lnTo>
                      <a:lnTo>
                        <a:pt x="346" y="232"/>
                      </a:lnTo>
                      <a:lnTo>
                        <a:pt x="350" y="230"/>
                      </a:lnTo>
                      <a:lnTo>
                        <a:pt x="354" y="232"/>
                      </a:lnTo>
                      <a:lnTo>
                        <a:pt x="352" y="236"/>
                      </a:lnTo>
                      <a:lnTo>
                        <a:pt x="354" y="238"/>
                      </a:lnTo>
                      <a:lnTo>
                        <a:pt x="355" y="238"/>
                      </a:lnTo>
                      <a:lnTo>
                        <a:pt x="359" y="238"/>
                      </a:lnTo>
                      <a:lnTo>
                        <a:pt x="367" y="250"/>
                      </a:lnTo>
                      <a:lnTo>
                        <a:pt x="371" y="248"/>
                      </a:lnTo>
                      <a:lnTo>
                        <a:pt x="377" y="258"/>
                      </a:lnTo>
                      <a:lnTo>
                        <a:pt x="377" y="262"/>
                      </a:lnTo>
                      <a:lnTo>
                        <a:pt x="389" y="270"/>
                      </a:lnTo>
                      <a:lnTo>
                        <a:pt x="389" y="274"/>
                      </a:lnTo>
                      <a:lnTo>
                        <a:pt x="393" y="276"/>
                      </a:lnTo>
                      <a:lnTo>
                        <a:pt x="395" y="282"/>
                      </a:lnTo>
                      <a:lnTo>
                        <a:pt x="399" y="282"/>
                      </a:lnTo>
                      <a:lnTo>
                        <a:pt x="403" y="286"/>
                      </a:lnTo>
                      <a:lnTo>
                        <a:pt x="404" y="294"/>
                      </a:lnTo>
                      <a:lnTo>
                        <a:pt x="404" y="304"/>
                      </a:lnTo>
                      <a:lnTo>
                        <a:pt x="403" y="306"/>
                      </a:lnTo>
                      <a:lnTo>
                        <a:pt x="406" y="308"/>
                      </a:lnTo>
                      <a:lnTo>
                        <a:pt x="406" y="312"/>
                      </a:lnTo>
                      <a:lnTo>
                        <a:pt x="414" y="322"/>
                      </a:lnTo>
                      <a:lnTo>
                        <a:pt x="397" y="322"/>
                      </a:lnTo>
                      <a:lnTo>
                        <a:pt x="381" y="322"/>
                      </a:lnTo>
                      <a:lnTo>
                        <a:pt x="365" y="322"/>
                      </a:lnTo>
                      <a:lnTo>
                        <a:pt x="346" y="322"/>
                      </a:lnTo>
                      <a:lnTo>
                        <a:pt x="322" y="322"/>
                      </a:lnTo>
                      <a:lnTo>
                        <a:pt x="303" y="322"/>
                      </a:lnTo>
                      <a:lnTo>
                        <a:pt x="289" y="322"/>
                      </a:lnTo>
                      <a:lnTo>
                        <a:pt x="271" y="322"/>
                      </a:lnTo>
                      <a:lnTo>
                        <a:pt x="267" y="320"/>
                      </a:lnTo>
                      <a:lnTo>
                        <a:pt x="267" y="318"/>
                      </a:lnTo>
                      <a:lnTo>
                        <a:pt x="273" y="318"/>
                      </a:lnTo>
                      <a:lnTo>
                        <a:pt x="273" y="316"/>
                      </a:lnTo>
                      <a:lnTo>
                        <a:pt x="265" y="316"/>
                      </a:lnTo>
                      <a:lnTo>
                        <a:pt x="265" y="304"/>
                      </a:lnTo>
                      <a:lnTo>
                        <a:pt x="263" y="304"/>
                      </a:lnTo>
                      <a:lnTo>
                        <a:pt x="257" y="310"/>
                      </a:lnTo>
                      <a:lnTo>
                        <a:pt x="257" y="304"/>
                      </a:lnTo>
                      <a:lnTo>
                        <a:pt x="255" y="304"/>
                      </a:lnTo>
                      <a:lnTo>
                        <a:pt x="252" y="294"/>
                      </a:lnTo>
                      <a:lnTo>
                        <a:pt x="252" y="300"/>
                      </a:lnTo>
                      <a:lnTo>
                        <a:pt x="250" y="298"/>
                      </a:lnTo>
                      <a:lnTo>
                        <a:pt x="248" y="300"/>
                      </a:lnTo>
                      <a:lnTo>
                        <a:pt x="244" y="300"/>
                      </a:lnTo>
                      <a:lnTo>
                        <a:pt x="238" y="296"/>
                      </a:lnTo>
                      <a:lnTo>
                        <a:pt x="238" y="294"/>
                      </a:lnTo>
                      <a:lnTo>
                        <a:pt x="240" y="290"/>
                      </a:lnTo>
                      <a:lnTo>
                        <a:pt x="240" y="284"/>
                      </a:lnTo>
                      <a:lnTo>
                        <a:pt x="236" y="286"/>
                      </a:lnTo>
                      <a:lnTo>
                        <a:pt x="234" y="282"/>
                      </a:lnTo>
                      <a:lnTo>
                        <a:pt x="230" y="284"/>
                      </a:lnTo>
                      <a:lnTo>
                        <a:pt x="222" y="282"/>
                      </a:lnTo>
                      <a:lnTo>
                        <a:pt x="220" y="284"/>
                      </a:lnTo>
                      <a:lnTo>
                        <a:pt x="210" y="282"/>
                      </a:lnTo>
                      <a:lnTo>
                        <a:pt x="210" y="280"/>
                      </a:lnTo>
                      <a:lnTo>
                        <a:pt x="218" y="278"/>
                      </a:lnTo>
                      <a:lnTo>
                        <a:pt x="214" y="278"/>
                      </a:lnTo>
                      <a:lnTo>
                        <a:pt x="216" y="274"/>
                      </a:lnTo>
                      <a:lnTo>
                        <a:pt x="210" y="272"/>
                      </a:lnTo>
                      <a:lnTo>
                        <a:pt x="214" y="272"/>
                      </a:lnTo>
                      <a:lnTo>
                        <a:pt x="212" y="270"/>
                      </a:lnTo>
                      <a:lnTo>
                        <a:pt x="208" y="270"/>
                      </a:lnTo>
                      <a:lnTo>
                        <a:pt x="206" y="272"/>
                      </a:lnTo>
                      <a:lnTo>
                        <a:pt x="201" y="270"/>
                      </a:lnTo>
                      <a:lnTo>
                        <a:pt x="201" y="272"/>
                      </a:lnTo>
                      <a:lnTo>
                        <a:pt x="199" y="272"/>
                      </a:lnTo>
                      <a:lnTo>
                        <a:pt x="189" y="266"/>
                      </a:lnTo>
                      <a:lnTo>
                        <a:pt x="189" y="262"/>
                      </a:lnTo>
                      <a:lnTo>
                        <a:pt x="195" y="260"/>
                      </a:lnTo>
                      <a:lnTo>
                        <a:pt x="189" y="260"/>
                      </a:lnTo>
                      <a:lnTo>
                        <a:pt x="189" y="258"/>
                      </a:lnTo>
                      <a:lnTo>
                        <a:pt x="197" y="256"/>
                      </a:lnTo>
                      <a:lnTo>
                        <a:pt x="193" y="256"/>
                      </a:lnTo>
                      <a:lnTo>
                        <a:pt x="195" y="252"/>
                      </a:lnTo>
                      <a:lnTo>
                        <a:pt x="193" y="248"/>
                      </a:lnTo>
                      <a:lnTo>
                        <a:pt x="191" y="252"/>
                      </a:lnTo>
                      <a:lnTo>
                        <a:pt x="187" y="252"/>
                      </a:lnTo>
                      <a:lnTo>
                        <a:pt x="187" y="242"/>
                      </a:lnTo>
                      <a:lnTo>
                        <a:pt x="187" y="236"/>
                      </a:lnTo>
                      <a:lnTo>
                        <a:pt x="185" y="230"/>
                      </a:lnTo>
                      <a:lnTo>
                        <a:pt x="179" y="232"/>
                      </a:lnTo>
                      <a:lnTo>
                        <a:pt x="179" y="228"/>
                      </a:lnTo>
                      <a:lnTo>
                        <a:pt x="171" y="228"/>
                      </a:lnTo>
                      <a:lnTo>
                        <a:pt x="171" y="222"/>
                      </a:lnTo>
                      <a:lnTo>
                        <a:pt x="165" y="214"/>
                      </a:lnTo>
                      <a:lnTo>
                        <a:pt x="167" y="210"/>
                      </a:lnTo>
                      <a:lnTo>
                        <a:pt x="167" y="202"/>
                      </a:lnTo>
                      <a:lnTo>
                        <a:pt x="163" y="202"/>
                      </a:lnTo>
                      <a:lnTo>
                        <a:pt x="150" y="188"/>
                      </a:lnTo>
                      <a:lnTo>
                        <a:pt x="150" y="184"/>
                      </a:lnTo>
                      <a:lnTo>
                        <a:pt x="153" y="182"/>
                      </a:lnTo>
                      <a:lnTo>
                        <a:pt x="152" y="180"/>
                      </a:lnTo>
                      <a:lnTo>
                        <a:pt x="148" y="180"/>
                      </a:lnTo>
                      <a:lnTo>
                        <a:pt x="144" y="174"/>
                      </a:lnTo>
                      <a:lnTo>
                        <a:pt x="144" y="170"/>
                      </a:lnTo>
                      <a:lnTo>
                        <a:pt x="146" y="166"/>
                      </a:lnTo>
                      <a:lnTo>
                        <a:pt x="150" y="166"/>
                      </a:lnTo>
                      <a:lnTo>
                        <a:pt x="148" y="164"/>
                      </a:lnTo>
                      <a:lnTo>
                        <a:pt x="152" y="160"/>
                      </a:lnTo>
                      <a:lnTo>
                        <a:pt x="150" y="156"/>
                      </a:lnTo>
                      <a:lnTo>
                        <a:pt x="150" y="152"/>
                      </a:lnTo>
                      <a:lnTo>
                        <a:pt x="152" y="150"/>
                      </a:lnTo>
                      <a:lnTo>
                        <a:pt x="150" y="136"/>
                      </a:lnTo>
                      <a:lnTo>
                        <a:pt x="152" y="130"/>
                      </a:lnTo>
                      <a:lnTo>
                        <a:pt x="150" y="128"/>
                      </a:lnTo>
                      <a:lnTo>
                        <a:pt x="134" y="116"/>
                      </a:lnTo>
                      <a:lnTo>
                        <a:pt x="124" y="114"/>
                      </a:lnTo>
                      <a:lnTo>
                        <a:pt x="118" y="110"/>
                      </a:lnTo>
                      <a:lnTo>
                        <a:pt x="114" y="98"/>
                      </a:lnTo>
                      <a:lnTo>
                        <a:pt x="112" y="96"/>
                      </a:lnTo>
                      <a:lnTo>
                        <a:pt x="112" y="92"/>
                      </a:lnTo>
                      <a:lnTo>
                        <a:pt x="87" y="46"/>
                      </a:lnTo>
                      <a:lnTo>
                        <a:pt x="79" y="38"/>
                      </a:lnTo>
                      <a:lnTo>
                        <a:pt x="75" y="30"/>
                      </a:lnTo>
                      <a:lnTo>
                        <a:pt x="61" y="8"/>
                      </a:lnTo>
                      <a:lnTo>
                        <a:pt x="46" y="16"/>
                      </a:lnTo>
                      <a:lnTo>
                        <a:pt x="40" y="30"/>
                      </a:lnTo>
                      <a:lnTo>
                        <a:pt x="26" y="36"/>
                      </a:lnTo>
                      <a:lnTo>
                        <a:pt x="22" y="26"/>
                      </a:lnTo>
                      <a:lnTo>
                        <a:pt x="16" y="22"/>
                      </a:lnTo>
                      <a:lnTo>
                        <a:pt x="22" y="16"/>
                      </a:lnTo>
                      <a:lnTo>
                        <a:pt x="16" y="12"/>
                      </a:lnTo>
                      <a:lnTo>
                        <a:pt x="20" y="16"/>
                      </a:lnTo>
                      <a:lnTo>
                        <a:pt x="14" y="2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32" y="0"/>
                      </a:lnTo>
                      <a:lnTo>
                        <a:pt x="46" y="0"/>
                      </a:lnTo>
                      <a:lnTo>
                        <a:pt x="59" y="0"/>
                      </a:lnTo>
                      <a:lnTo>
                        <a:pt x="75" y="0"/>
                      </a:lnTo>
                      <a:lnTo>
                        <a:pt x="91" y="0"/>
                      </a:lnTo>
                      <a:lnTo>
                        <a:pt x="106" y="0"/>
                      </a:lnTo>
                      <a:lnTo>
                        <a:pt x="122" y="0"/>
                      </a:lnTo>
                      <a:lnTo>
                        <a:pt x="138" y="0"/>
                      </a:lnTo>
                      <a:lnTo>
                        <a:pt x="152" y="0"/>
                      </a:lnTo>
                      <a:lnTo>
                        <a:pt x="165" y="0"/>
                      </a:lnTo>
                      <a:lnTo>
                        <a:pt x="183" y="0"/>
                      </a:lnTo>
                      <a:lnTo>
                        <a:pt x="199" y="0"/>
                      </a:lnTo>
                      <a:lnTo>
                        <a:pt x="214" y="0"/>
                      </a:lnTo>
                      <a:lnTo>
                        <a:pt x="228" y="0"/>
                      </a:lnTo>
                      <a:lnTo>
                        <a:pt x="242" y="0"/>
                      </a:lnTo>
                      <a:lnTo>
                        <a:pt x="253" y="0"/>
                      </a:lnTo>
                      <a:lnTo>
                        <a:pt x="269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3" name="Freeform 311"/>
                <p:cNvSpPr>
                  <a:spLocks/>
                </p:cNvSpPr>
                <p:nvPr/>
              </p:nvSpPr>
              <p:spPr bwMode="auto">
                <a:xfrm>
                  <a:off x="936626" y="2852738"/>
                  <a:ext cx="207963" cy="220663"/>
                </a:xfrm>
                <a:custGeom>
                  <a:avLst/>
                  <a:gdLst>
                    <a:gd name="T0" fmla="*/ 0 w 138"/>
                    <a:gd name="T1" fmla="*/ 14 h 156"/>
                    <a:gd name="T2" fmla="*/ 8 w 138"/>
                    <a:gd name="T3" fmla="*/ 36 h 156"/>
                    <a:gd name="T4" fmla="*/ 10 w 138"/>
                    <a:gd name="T5" fmla="*/ 40 h 156"/>
                    <a:gd name="T6" fmla="*/ 30 w 138"/>
                    <a:gd name="T7" fmla="*/ 48 h 156"/>
                    <a:gd name="T8" fmla="*/ 34 w 138"/>
                    <a:gd name="T9" fmla="*/ 46 h 156"/>
                    <a:gd name="T10" fmla="*/ 26 w 138"/>
                    <a:gd name="T11" fmla="*/ 32 h 156"/>
                    <a:gd name="T12" fmla="*/ 22 w 138"/>
                    <a:gd name="T13" fmla="*/ 26 h 156"/>
                    <a:gd name="T14" fmla="*/ 26 w 138"/>
                    <a:gd name="T15" fmla="*/ 28 h 156"/>
                    <a:gd name="T16" fmla="*/ 32 w 138"/>
                    <a:gd name="T17" fmla="*/ 32 h 156"/>
                    <a:gd name="T18" fmla="*/ 39 w 138"/>
                    <a:gd name="T19" fmla="*/ 40 h 156"/>
                    <a:gd name="T20" fmla="*/ 43 w 138"/>
                    <a:gd name="T21" fmla="*/ 46 h 156"/>
                    <a:gd name="T22" fmla="*/ 47 w 138"/>
                    <a:gd name="T23" fmla="*/ 50 h 156"/>
                    <a:gd name="T24" fmla="*/ 51 w 138"/>
                    <a:gd name="T25" fmla="*/ 44 h 156"/>
                    <a:gd name="T26" fmla="*/ 45 w 138"/>
                    <a:gd name="T27" fmla="*/ 20 h 156"/>
                    <a:gd name="T28" fmla="*/ 45 w 138"/>
                    <a:gd name="T29" fmla="*/ 12 h 156"/>
                    <a:gd name="T30" fmla="*/ 67 w 138"/>
                    <a:gd name="T31" fmla="*/ 50 h 156"/>
                    <a:gd name="T32" fmla="*/ 77 w 138"/>
                    <a:gd name="T33" fmla="*/ 52 h 156"/>
                    <a:gd name="T34" fmla="*/ 73 w 138"/>
                    <a:gd name="T35" fmla="*/ 58 h 156"/>
                    <a:gd name="T36" fmla="*/ 77 w 138"/>
                    <a:gd name="T37" fmla="*/ 60 h 156"/>
                    <a:gd name="T38" fmla="*/ 87 w 138"/>
                    <a:gd name="T39" fmla="*/ 74 h 156"/>
                    <a:gd name="T40" fmla="*/ 77 w 138"/>
                    <a:gd name="T41" fmla="*/ 72 h 156"/>
                    <a:gd name="T42" fmla="*/ 81 w 138"/>
                    <a:gd name="T43" fmla="*/ 78 h 156"/>
                    <a:gd name="T44" fmla="*/ 79 w 138"/>
                    <a:gd name="T45" fmla="*/ 80 h 156"/>
                    <a:gd name="T46" fmla="*/ 87 w 138"/>
                    <a:gd name="T47" fmla="*/ 86 h 156"/>
                    <a:gd name="T48" fmla="*/ 90 w 138"/>
                    <a:gd name="T49" fmla="*/ 92 h 156"/>
                    <a:gd name="T50" fmla="*/ 90 w 138"/>
                    <a:gd name="T51" fmla="*/ 92 h 156"/>
                    <a:gd name="T52" fmla="*/ 100 w 138"/>
                    <a:gd name="T53" fmla="*/ 108 h 156"/>
                    <a:gd name="T54" fmla="*/ 104 w 138"/>
                    <a:gd name="T55" fmla="*/ 116 h 156"/>
                    <a:gd name="T56" fmla="*/ 98 w 138"/>
                    <a:gd name="T57" fmla="*/ 128 h 156"/>
                    <a:gd name="T58" fmla="*/ 102 w 138"/>
                    <a:gd name="T59" fmla="*/ 134 h 156"/>
                    <a:gd name="T60" fmla="*/ 106 w 138"/>
                    <a:gd name="T61" fmla="*/ 124 h 156"/>
                    <a:gd name="T62" fmla="*/ 118 w 138"/>
                    <a:gd name="T63" fmla="*/ 116 h 156"/>
                    <a:gd name="T64" fmla="*/ 122 w 138"/>
                    <a:gd name="T65" fmla="*/ 128 h 156"/>
                    <a:gd name="T66" fmla="*/ 126 w 138"/>
                    <a:gd name="T67" fmla="*/ 140 h 156"/>
                    <a:gd name="T68" fmla="*/ 122 w 138"/>
                    <a:gd name="T69" fmla="*/ 148 h 156"/>
                    <a:gd name="T70" fmla="*/ 124 w 138"/>
                    <a:gd name="T71" fmla="*/ 152 h 156"/>
                    <a:gd name="T72" fmla="*/ 130 w 138"/>
                    <a:gd name="T73" fmla="*/ 152 h 156"/>
                    <a:gd name="T74" fmla="*/ 136 w 138"/>
                    <a:gd name="T75" fmla="*/ 148 h 156"/>
                    <a:gd name="T76" fmla="*/ 138 w 138"/>
                    <a:gd name="T77" fmla="*/ 142 h 156"/>
                    <a:gd name="T78" fmla="*/ 138 w 138"/>
                    <a:gd name="T79" fmla="*/ 122 h 156"/>
                    <a:gd name="T80" fmla="*/ 120 w 138"/>
                    <a:gd name="T81" fmla="*/ 108 h 156"/>
                    <a:gd name="T82" fmla="*/ 104 w 138"/>
                    <a:gd name="T83" fmla="*/ 102 h 156"/>
                    <a:gd name="T84" fmla="*/ 98 w 138"/>
                    <a:gd name="T85" fmla="*/ 88 h 156"/>
                    <a:gd name="T86" fmla="*/ 73 w 138"/>
                    <a:gd name="T87" fmla="*/ 38 h 156"/>
                    <a:gd name="T88" fmla="*/ 61 w 138"/>
                    <a:gd name="T89" fmla="*/ 22 h 156"/>
                    <a:gd name="T90" fmla="*/ 32 w 138"/>
                    <a:gd name="T91" fmla="*/ 8 h 156"/>
                    <a:gd name="T92" fmla="*/ 12 w 138"/>
                    <a:gd name="T93" fmla="*/ 28 h 156"/>
                    <a:gd name="T94" fmla="*/ 2 w 138"/>
                    <a:gd name="T95" fmla="*/ 14 h 15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38"/>
                    <a:gd name="T145" fmla="*/ 0 h 156"/>
                    <a:gd name="T146" fmla="*/ 138 w 138"/>
                    <a:gd name="T147" fmla="*/ 156 h 15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38" h="156">
                      <a:moveTo>
                        <a:pt x="2" y="14"/>
                      </a:moveTo>
                      <a:lnTo>
                        <a:pt x="0" y="14"/>
                      </a:lnTo>
                      <a:lnTo>
                        <a:pt x="0" y="26"/>
                      </a:lnTo>
                      <a:lnTo>
                        <a:pt x="8" y="36"/>
                      </a:lnTo>
                      <a:lnTo>
                        <a:pt x="12" y="36"/>
                      </a:lnTo>
                      <a:lnTo>
                        <a:pt x="10" y="40"/>
                      </a:lnTo>
                      <a:lnTo>
                        <a:pt x="26" y="50"/>
                      </a:lnTo>
                      <a:lnTo>
                        <a:pt x="30" y="48"/>
                      </a:lnTo>
                      <a:lnTo>
                        <a:pt x="28" y="46"/>
                      </a:lnTo>
                      <a:lnTo>
                        <a:pt x="34" y="46"/>
                      </a:lnTo>
                      <a:lnTo>
                        <a:pt x="36" y="42"/>
                      </a:lnTo>
                      <a:lnTo>
                        <a:pt x="26" y="32"/>
                      </a:lnTo>
                      <a:lnTo>
                        <a:pt x="20" y="28"/>
                      </a:lnTo>
                      <a:lnTo>
                        <a:pt x="22" y="26"/>
                      </a:lnTo>
                      <a:lnTo>
                        <a:pt x="26" y="28"/>
                      </a:lnTo>
                      <a:lnTo>
                        <a:pt x="28" y="26"/>
                      </a:lnTo>
                      <a:lnTo>
                        <a:pt x="32" y="32"/>
                      </a:lnTo>
                      <a:lnTo>
                        <a:pt x="36" y="28"/>
                      </a:lnTo>
                      <a:lnTo>
                        <a:pt x="39" y="40"/>
                      </a:lnTo>
                      <a:lnTo>
                        <a:pt x="37" y="44"/>
                      </a:lnTo>
                      <a:lnTo>
                        <a:pt x="43" y="46"/>
                      </a:lnTo>
                      <a:lnTo>
                        <a:pt x="43" y="42"/>
                      </a:lnTo>
                      <a:lnTo>
                        <a:pt x="47" y="50"/>
                      </a:lnTo>
                      <a:lnTo>
                        <a:pt x="51" y="50"/>
                      </a:lnTo>
                      <a:lnTo>
                        <a:pt x="51" y="44"/>
                      </a:lnTo>
                      <a:lnTo>
                        <a:pt x="45" y="20"/>
                      </a:lnTo>
                      <a:lnTo>
                        <a:pt x="45" y="16"/>
                      </a:lnTo>
                      <a:lnTo>
                        <a:pt x="45" y="12"/>
                      </a:lnTo>
                      <a:lnTo>
                        <a:pt x="57" y="44"/>
                      </a:lnTo>
                      <a:lnTo>
                        <a:pt x="67" y="50"/>
                      </a:lnTo>
                      <a:lnTo>
                        <a:pt x="71" y="58"/>
                      </a:lnTo>
                      <a:lnTo>
                        <a:pt x="77" y="52"/>
                      </a:lnTo>
                      <a:lnTo>
                        <a:pt x="75" y="56"/>
                      </a:lnTo>
                      <a:lnTo>
                        <a:pt x="73" y="58"/>
                      </a:lnTo>
                      <a:lnTo>
                        <a:pt x="75" y="64"/>
                      </a:lnTo>
                      <a:lnTo>
                        <a:pt x="77" y="60"/>
                      </a:lnTo>
                      <a:lnTo>
                        <a:pt x="79" y="62"/>
                      </a:lnTo>
                      <a:lnTo>
                        <a:pt x="87" y="74"/>
                      </a:lnTo>
                      <a:lnTo>
                        <a:pt x="77" y="68"/>
                      </a:lnTo>
                      <a:lnTo>
                        <a:pt x="77" y="72"/>
                      </a:lnTo>
                      <a:lnTo>
                        <a:pt x="79" y="72"/>
                      </a:lnTo>
                      <a:lnTo>
                        <a:pt x="81" y="78"/>
                      </a:lnTo>
                      <a:lnTo>
                        <a:pt x="85" y="78"/>
                      </a:lnTo>
                      <a:lnTo>
                        <a:pt x="79" y="80"/>
                      </a:lnTo>
                      <a:lnTo>
                        <a:pt x="79" y="84"/>
                      </a:lnTo>
                      <a:lnTo>
                        <a:pt x="87" y="86"/>
                      </a:lnTo>
                      <a:lnTo>
                        <a:pt x="90" y="86"/>
                      </a:lnTo>
                      <a:lnTo>
                        <a:pt x="90" y="92"/>
                      </a:lnTo>
                      <a:lnTo>
                        <a:pt x="87" y="88"/>
                      </a:lnTo>
                      <a:lnTo>
                        <a:pt x="90" y="92"/>
                      </a:lnTo>
                      <a:lnTo>
                        <a:pt x="98" y="98"/>
                      </a:lnTo>
                      <a:lnTo>
                        <a:pt x="100" y="108"/>
                      </a:lnTo>
                      <a:lnTo>
                        <a:pt x="110" y="112"/>
                      </a:lnTo>
                      <a:lnTo>
                        <a:pt x="104" y="116"/>
                      </a:lnTo>
                      <a:lnTo>
                        <a:pt x="102" y="124"/>
                      </a:lnTo>
                      <a:lnTo>
                        <a:pt x="98" y="128"/>
                      </a:lnTo>
                      <a:lnTo>
                        <a:pt x="102" y="132"/>
                      </a:lnTo>
                      <a:lnTo>
                        <a:pt x="102" y="134"/>
                      </a:lnTo>
                      <a:lnTo>
                        <a:pt x="106" y="128"/>
                      </a:lnTo>
                      <a:lnTo>
                        <a:pt x="106" y="124"/>
                      </a:lnTo>
                      <a:lnTo>
                        <a:pt x="112" y="122"/>
                      </a:lnTo>
                      <a:lnTo>
                        <a:pt x="118" y="116"/>
                      </a:lnTo>
                      <a:lnTo>
                        <a:pt x="118" y="122"/>
                      </a:lnTo>
                      <a:lnTo>
                        <a:pt x="122" y="128"/>
                      </a:lnTo>
                      <a:lnTo>
                        <a:pt x="122" y="140"/>
                      </a:lnTo>
                      <a:lnTo>
                        <a:pt x="126" y="140"/>
                      </a:lnTo>
                      <a:lnTo>
                        <a:pt x="128" y="146"/>
                      </a:lnTo>
                      <a:lnTo>
                        <a:pt x="122" y="148"/>
                      </a:lnTo>
                      <a:lnTo>
                        <a:pt x="122" y="156"/>
                      </a:lnTo>
                      <a:lnTo>
                        <a:pt x="124" y="152"/>
                      </a:lnTo>
                      <a:lnTo>
                        <a:pt x="126" y="154"/>
                      </a:lnTo>
                      <a:lnTo>
                        <a:pt x="130" y="152"/>
                      </a:lnTo>
                      <a:lnTo>
                        <a:pt x="134" y="146"/>
                      </a:lnTo>
                      <a:lnTo>
                        <a:pt x="136" y="148"/>
                      </a:lnTo>
                      <a:lnTo>
                        <a:pt x="136" y="144"/>
                      </a:lnTo>
                      <a:lnTo>
                        <a:pt x="138" y="142"/>
                      </a:lnTo>
                      <a:lnTo>
                        <a:pt x="136" y="128"/>
                      </a:lnTo>
                      <a:lnTo>
                        <a:pt x="138" y="122"/>
                      </a:lnTo>
                      <a:lnTo>
                        <a:pt x="136" y="120"/>
                      </a:lnTo>
                      <a:lnTo>
                        <a:pt x="120" y="108"/>
                      </a:lnTo>
                      <a:lnTo>
                        <a:pt x="110" y="106"/>
                      </a:lnTo>
                      <a:lnTo>
                        <a:pt x="104" y="102"/>
                      </a:lnTo>
                      <a:lnTo>
                        <a:pt x="100" y="90"/>
                      </a:lnTo>
                      <a:lnTo>
                        <a:pt x="98" y="88"/>
                      </a:lnTo>
                      <a:lnTo>
                        <a:pt x="98" y="84"/>
                      </a:lnTo>
                      <a:lnTo>
                        <a:pt x="73" y="38"/>
                      </a:lnTo>
                      <a:lnTo>
                        <a:pt x="65" y="30"/>
                      </a:lnTo>
                      <a:lnTo>
                        <a:pt x="61" y="22"/>
                      </a:lnTo>
                      <a:lnTo>
                        <a:pt x="47" y="0"/>
                      </a:lnTo>
                      <a:lnTo>
                        <a:pt x="32" y="8"/>
                      </a:lnTo>
                      <a:lnTo>
                        <a:pt x="26" y="22"/>
                      </a:lnTo>
                      <a:lnTo>
                        <a:pt x="12" y="28"/>
                      </a:lnTo>
                      <a:lnTo>
                        <a:pt x="8" y="1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4" name="Freeform 315"/>
                <p:cNvSpPr>
                  <a:spLocks/>
                </p:cNvSpPr>
                <p:nvPr/>
              </p:nvSpPr>
              <p:spPr bwMode="auto">
                <a:xfrm>
                  <a:off x="2701926" y="2827338"/>
                  <a:ext cx="306388" cy="379413"/>
                </a:xfrm>
                <a:custGeom>
                  <a:avLst/>
                  <a:gdLst>
                    <a:gd name="T0" fmla="*/ 114 w 202"/>
                    <a:gd name="T1" fmla="*/ 252 h 268"/>
                    <a:gd name="T2" fmla="*/ 69 w 202"/>
                    <a:gd name="T3" fmla="*/ 252 h 268"/>
                    <a:gd name="T4" fmla="*/ 71 w 202"/>
                    <a:gd name="T5" fmla="*/ 232 h 268"/>
                    <a:gd name="T6" fmla="*/ 61 w 202"/>
                    <a:gd name="T7" fmla="*/ 230 h 268"/>
                    <a:gd name="T8" fmla="*/ 57 w 202"/>
                    <a:gd name="T9" fmla="*/ 254 h 268"/>
                    <a:gd name="T10" fmla="*/ 53 w 202"/>
                    <a:gd name="T11" fmla="*/ 258 h 268"/>
                    <a:gd name="T12" fmla="*/ 34 w 202"/>
                    <a:gd name="T13" fmla="*/ 252 h 268"/>
                    <a:gd name="T14" fmla="*/ 24 w 202"/>
                    <a:gd name="T15" fmla="*/ 248 h 268"/>
                    <a:gd name="T16" fmla="*/ 24 w 202"/>
                    <a:gd name="T17" fmla="*/ 230 h 268"/>
                    <a:gd name="T18" fmla="*/ 20 w 202"/>
                    <a:gd name="T19" fmla="*/ 226 h 268"/>
                    <a:gd name="T20" fmla="*/ 12 w 202"/>
                    <a:gd name="T21" fmla="*/ 234 h 268"/>
                    <a:gd name="T22" fmla="*/ 6 w 202"/>
                    <a:gd name="T23" fmla="*/ 208 h 268"/>
                    <a:gd name="T24" fmla="*/ 4 w 202"/>
                    <a:gd name="T25" fmla="*/ 182 h 268"/>
                    <a:gd name="T26" fmla="*/ 10 w 202"/>
                    <a:gd name="T27" fmla="*/ 166 h 268"/>
                    <a:gd name="T28" fmla="*/ 18 w 202"/>
                    <a:gd name="T29" fmla="*/ 170 h 268"/>
                    <a:gd name="T30" fmla="*/ 18 w 202"/>
                    <a:gd name="T31" fmla="*/ 158 h 268"/>
                    <a:gd name="T32" fmla="*/ 69 w 202"/>
                    <a:gd name="T33" fmla="*/ 180 h 268"/>
                    <a:gd name="T34" fmla="*/ 77 w 202"/>
                    <a:gd name="T35" fmla="*/ 156 h 268"/>
                    <a:gd name="T36" fmla="*/ 73 w 202"/>
                    <a:gd name="T37" fmla="*/ 138 h 268"/>
                    <a:gd name="T38" fmla="*/ 61 w 202"/>
                    <a:gd name="T39" fmla="*/ 130 h 268"/>
                    <a:gd name="T40" fmla="*/ 65 w 202"/>
                    <a:gd name="T41" fmla="*/ 106 h 268"/>
                    <a:gd name="T42" fmla="*/ 71 w 202"/>
                    <a:gd name="T43" fmla="*/ 86 h 268"/>
                    <a:gd name="T44" fmla="*/ 57 w 202"/>
                    <a:gd name="T45" fmla="*/ 74 h 268"/>
                    <a:gd name="T46" fmla="*/ 63 w 202"/>
                    <a:gd name="T47" fmla="*/ 56 h 268"/>
                    <a:gd name="T48" fmla="*/ 49 w 202"/>
                    <a:gd name="T49" fmla="*/ 48 h 268"/>
                    <a:gd name="T50" fmla="*/ 57 w 202"/>
                    <a:gd name="T51" fmla="*/ 30 h 268"/>
                    <a:gd name="T52" fmla="*/ 47 w 202"/>
                    <a:gd name="T53" fmla="*/ 10 h 268"/>
                    <a:gd name="T54" fmla="*/ 55 w 202"/>
                    <a:gd name="T55" fmla="*/ 4 h 268"/>
                    <a:gd name="T56" fmla="*/ 59 w 202"/>
                    <a:gd name="T57" fmla="*/ 22 h 268"/>
                    <a:gd name="T58" fmla="*/ 69 w 202"/>
                    <a:gd name="T59" fmla="*/ 34 h 268"/>
                    <a:gd name="T60" fmla="*/ 71 w 202"/>
                    <a:gd name="T61" fmla="*/ 42 h 268"/>
                    <a:gd name="T62" fmla="*/ 81 w 202"/>
                    <a:gd name="T63" fmla="*/ 50 h 268"/>
                    <a:gd name="T64" fmla="*/ 88 w 202"/>
                    <a:gd name="T65" fmla="*/ 64 h 268"/>
                    <a:gd name="T66" fmla="*/ 90 w 202"/>
                    <a:gd name="T67" fmla="*/ 76 h 268"/>
                    <a:gd name="T68" fmla="*/ 98 w 202"/>
                    <a:gd name="T69" fmla="*/ 94 h 268"/>
                    <a:gd name="T70" fmla="*/ 100 w 202"/>
                    <a:gd name="T71" fmla="*/ 112 h 268"/>
                    <a:gd name="T72" fmla="*/ 100 w 202"/>
                    <a:gd name="T73" fmla="*/ 120 h 268"/>
                    <a:gd name="T74" fmla="*/ 98 w 202"/>
                    <a:gd name="T75" fmla="*/ 132 h 268"/>
                    <a:gd name="T76" fmla="*/ 120 w 202"/>
                    <a:gd name="T77" fmla="*/ 146 h 268"/>
                    <a:gd name="T78" fmla="*/ 128 w 202"/>
                    <a:gd name="T79" fmla="*/ 158 h 268"/>
                    <a:gd name="T80" fmla="*/ 135 w 202"/>
                    <a:gd name="T81" fmla="*/ 170 h 268"/>
                    <a:gd name="T82" fmla="*/ 151 w 202"/>
                    <a:gd name="T83" fmla="*/ 172 h 268"/>
                    <a:gd name="T84" fmla="*/ 171 w 202"/>
                    <a:gd name="T85" fmla="*/ 178 h 268"/>
                    <a:gd name="T86" fmla="*/ 139 w 202"/>
                    <a:gd name="T87" fmla="*/ 194 h 268"/>
                    <a:gd name="T88" fmla="*/ 112 w 202"/>
                    <a:gd name="T89" fmla="*/ 202 h 268"/>
                    <a:gd name="T90" fmla="*/ 155 w 202"/>
                    <a:gd name="T91" fmla="*/ 192 h 268"/>
                    <a:gd name="T92" fmla="*/ 175 w 202"/>
                    <a:gd name="T93" fmla="*/ 214 h 268"/>
                    <a:gd name="T94" fmla="*/ 196 w 202"/>
                    <a:gd name="T95" fmla="*/ 212 h 268"/>
                    <a:gd name="T96" fmla="*/ 194 w 202"/>
                    <a:gd name="T97" fmla="*/ 224 h 268"/>
                    <a:gd name="T98" fmla="*/ 196 w 202"/>
                    <a:gd name="T99" fmla="*/ 238 h 268"/>
                    <a:gd name="T100" fmla="*/ 186 w 202"/>
                    <a:gd name="T101" fmla="*/ 266 h 268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202"/>
                    <a:gd name="T154" fmla="*/ 0 h 268"/>
                    <a:gd name="T155" fmla="*/ 202 w 202"/>
                    <a:gd name="T156" fmla="*/ 268 h 268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202" h="268">
                      <a:moveTo>
                        <a:pt x="173" y="252"/>
                      </a:moveTo>
                      <a:lnTo>
                        <a:pt x="159" y="252"/>
                      </a:lnTo>
                      <a:lnTo>
                        <a:pt x="141" y="252"/>
                      </a:lnTo>
                      <a:lnTo>
                        <a:pt x="128" y="252"/>
                      </a:lnTo>
                      <a:lnTo>
                        <a:pt x="114" y="252"/>
                      </a:lnTo>
                      <a:lnTo>
                        <a:pt x="98" y="252"/>
                      </a:lnTo>
                      <a:lnTo>
                        <a:pt x="83" y="252"/>
                      </a:lnTo>
                      <a:lnTo>
                        <a:pt x="67" y="252"/>
                      </a:lnTo>
                      <a:lnTo>
                        <a:pt x="67" y="250"/>
                      </a:lnTo>
                      <a:lnTo>
                        <a:pt x="69" y="252"/>
                      </a:lnTo>
                      <a:lnTo>
                        <a:pt x="67" y="244"/>
                      </a:lnTo>
                      <a:lnTo>
                        <a:pt x="61" y="240"/>
                      </a:lnTo>
                      <a:lnTo>
                        <a:pt x="67" y="236"/>
                      </a:lnTo>
                      <a:lnTo>
                        <a:pt x="73" y="234"/>
                      </a:lnTo>
                      <a:lnTo>
                        <a:pt x="71" y="232"/>
                      </a:lnTo>
                      <a:lnTo>
                        <a:pt x="71" y="226"/>
                      </a:lnTo>
                      <a:lnTo>
                        <a:pt x="67" y="222"/>
                      </a:lnTo>
                      <a:lnTo>
                        <a:pt x="65" y="224"/>
                      </a:lnTo>
                      <a:lnTo>
                        <a:pt x="63" y="228"/>
                      </a:lnTo>
                      <a:lnTo>
                        <a:pt x="61" y="230"/>
                      </a:lnTo>
                      <a:lnTo>
                        <a:pt x="59" y="238"/>
                      </a:lnTo>
                      <a:lnTo>
                        <a:pt x="61" y="242"/>
                      </a:lnTo>
                      <a:lnTo>
                        <a:pt x="61" y="248"/>
                      </a:lnTo>
                      <a:lnTo>
                        <a:pt x="59" y="250"/>
                      </a:lnTo>
                      <a:lnTo>
                        <a:pt x="57" y="254"/>
                      </a:lnTo>
                      <a:lnTo>
                        <a:pt x="57" y="256"/>
                      </a:lnTo>
                      <a:lnTo>
                        <a:pt x="59" y="260"/>
                      </a:lnTo>
                      <a:lnTo>
                        <a:pt x="53" y="264"/>
                      </a:lnTo>
                      <a:lnTo>
                        <a:pt x="51" y="260"/>
                      </a:lnTo>
                      <a:lnTo>
                        <a:pt x="53" y="258"/>
                      </a:lnTo>
                      <a:lnTo>
                        <a:pt x="45" y="248"/>
                      </a:lnTo>
                      <a:lnTo>
                        <a:pt x="39" y="246"/>
                      </a:lnTo>
                      <a:lnTo>
                        <a:pt x="37" y="252"/>
                      </a:lnTo>
                      <a:lnTo>
                        <a:pt x="34" y="250"/>
                      </a:lnTo>
                      <a:lnTo>
                        <a:pt x="34" y="252"/>
                      </a:lnTo>
                      <a:lnTo>
                        <a:pt x="30" y="250"/>
                      </a:lnTo>
                      <a:lnTo>
                        <a:pt x="30" y="246"/>
                      </a:lnTo>
                      <a:lnTo>
                        <a:pt x="26" y="244"/>
                      </a:lnTo>
                      <a:lnTo>
                        <a:pt x="24" y="248"/>
                      </a:lnTo>
                      <a:lnTo>
                        <a:pt x="22" y="244"/>
                      </a:lnTo>
                      <a:lnTo>
                        <a:pt x="24" y="242"/>
                      </a:lnTo>
                      <a:lnTo>
                        <a:pt x="24" y="234"/>
                      </a:lnTo>
                      <a:lnTo>
                        <a:pt x="24" y="232"/>
                      </a:lnTo>
                      <a:lnTo>
                        <a:pt x="24" y="230"/>
                      </a:lnTo>
                      <a:lnTo>
                        <a:pt x="26" y="228"/>
                      </a:lnTo>
                      <a:lnTo>
                        <a:pt x="24" y="226"/>
                      </a:lnTo>
                      <a:lnTo>
                        <a:pt x="22" y="224"/>
                      </a:lnTo>
                      <a:lnTo>
                        <a:pt x="22" y="226"/>
                      </a:lnTo>
                      <a:lnTo>
                        <a:pt x="20" y="226"/>
                      </a:lnTo>
                      <a:lnTo>
                        <a:pt x="20" y="232"/>
                      </a:lnTo>
                      <a:lnTo>
                        <a:pt x="16" y="234"/>
                      </a:lnTo>
                      <a:lnTo>
                        <a:pt x="16" y="232"/>
                      </a:lnTo>
                      <a:lnTo>
                        <a:pt x="16" y="234"/>
                      </a:lnTo>
                      <a:lnTo>
                        <a:pt x="12" y="234"/>
                      </a:lnTo>
                      <a:lnTo>
                        <a:pt x="12" y="226"/>
                      </a:lnTo>
                      <a:lnTo>
                        <a:pt x="16" y="216"/>
                      </a:lnTo>
                      <a:lnTo>
                        <a:pt x="12" y="214"/>
                      </a:lnTo>
                      <a:lnTo>
                        <a:pt x="12" y="210"/>
                      </a:lnTo>
                      <a:lnTo>
                        <a:pt x="6" y="208"/>
                      </a:lnTo>
                      <a:lnTo>
                        <a:pt x="6" y="204"/>
                      </a:lnTo>
                      <a:lnTo>
                        <a:pt x="0" y="196"/>
                      </a:lnTo>
                      <a:lnTo>
                        <a:pt x="6" y="190"/>
                      </a:lnTo>
                      <a:lnTo>
                        <a:pt x="4" y="186"/>
                      </a:lnTo>
                      <a:lnTo>
                        <a:pt x="4" y="182"/>
                      </a:lnTo>
                      <a:lnTo>
                        <a:pt x="8" y="182"/>
                      </a:lnTo>
                      <a:lnTo>
                        <a:pt x="14" y="178"/>
                      </a:lnTo>
                      <a:lnTo>
                        <a:pt x="10" y="178"/>
                      </a:lnTo>
                      <a:lnTo>
                        <a:pt x="6" y="166"/>
                      </a:lnTo>
                      <a:lnTo>
                        <a:pt x="10" y="166"/>
                      </a:lnTo>
                      <a:lnTo>
                        <a:pt x="8" y="168"/>
                      </a:lnTo>
                      <a:lnTo>
                        <a:pt x="14" y="174"/>
                      </a:lnTo>
                      <a:lnTo>
                        <a:pt x="18" y="176"/>
                      </a:lnTo>
                      <a:lnTo>
                        <a:pt x="20" y="174"/>
                      </a:lnTo>
                      <a:lnTo>
                        <a:pt x="18" y="170"/>
                      </a:lnTo>
                      <a:lnTo>
                        <a:pt x="20" y="168"/>
                      </a:lnTo>
                      <a:lnTo>
                        <a:pt x="18" y="166"/>
                      </a:lnTo>
                      <a:lnTo>
                        <a:pt x="18" y="162"/>
                      </a:lnTo>
                      <a:lnTo>
                        <a:pt x="16" y="158"/>
                      </a:lnTo>
                      <a:lnTo>
                        <a:pt x="18" y="158"/>
                      </a:lnTo>
                      <a:lnTo>
                        <a:pt x="26" y="168"/>
                      </a:lnTo>
                      <a:lnTo>
                        <a:pt x="32" y="170"/>
                      </a:lnTo>
                      <a:lnTo>
                        <a:pt x="35" y="176"/>
                      </a:lnTo>
                      <a:lnTo>
                        <a:pt x="57" y="176"/>
                      </a:lnTo>
                      <a:lnTo>
                        <a:pt x="69" y="180"/>
                      </a:lnTo>
                      <a:lnTo>
                        <a:pt x="73" y="170"/>
                      </a:lnTo>
                      <a:lnTo>
                        <a:pt x="71" y="166"/>
                      </a:lnTo>
                      <a:lnTo>
                        <a:pt x="71" y="162"/>
                      </a:lnTo>
                      <a:lnTo>
                        <a:pt x="79" y="158"/>
                      </a:lnTo>
                      <a:lnTo>
                        <a:pt x="77" y="156"/>
                      </a:lnTo>
                      <a:lnTo>
                        <a:pt x="77" y="152"/>
                      </a:lnTo>
                      <a:lnTo>
                        <a:pt x="73" y="150"/>
                      </a:lnTo>
                      <a:lnTo>
                        <a:pt x="69" y="142"/>
                      </a:lnTo>
                      <a:lnTo>
                        <a:pt x="69" y="140"/>
                      </a:lnTo>
                      <a:lnTo>
                        <a:pt x="73" y="138"/>
                      </a:lnTo>
                      <a:lnTo>
                        <a:pt x="67" y="138"/>
                      </a:lnTo>
                      <a:lnTo>
                        <a:pt x="65" y="136"/>
                      </a:lnTo>
                      <a:lnTo>
                        <a:pt x="63" y="136"/>
                      </a:lnTo>
                      <a:lnTo>
                        <a:pt x="65" y="132"/>
                      </a:lnTo>
                      <a:lnTo>
                        <a:pt x="61" y="130"/>
                      </a:lnTo>
                      <a:lnTo>
                        <a:pt x="61" y="126"/>
                      </a:lnTo>
                      <a:lnTo>
                        <a:pt x="65" y="126"/>
                      </a:lnTo>
                      <a:lnTo>
                        <a:pt x="61" y="118"/>
                      </a:lnTo>
                      <a:lnTo>
                        <a:pt x="65" y="112"/>
                      </a:lnTo>
                      <a:lnTo>
                        <a:pt x="65" y="106"/>
                      </a:lnTo>
                      <a:lnTo>
                        <a:pt x="67" y="102"/>
                      </a:lnTo>
                      <a:lnTo>
                        <a:pt x="65" y="102"/>
                      </a:lnTo>
                      <a:lnTo>
                        <a:pt x="69" y="96"/>
                      </a:lnTo>
                      <a:lnTo>
                        <a:pt x="67" y="90"/>
                      </a:lnTo>
                      <a:lnTo>
                        <a:pt x="71" y="86"/>
                      </a:lnTo>
                      <a:lnTo>
                        <a:pt x="69" y="88"/>
                      </a:lnTo>
                      <a:lnTo>
                        <a:pt x="65" y="84"/>
                      </a:lnTo>
                      <a:lnTo>
                        <a:pt x="63" y="84"/>
                      </a:lnTo>
                      <a:lnTo>
                        <a:pt x="59" y="76"/>
                      </a:lnTo>
                      <a:lnTo>
                        <a:pt x="57" y="74"/>
                      </a:lnTo>
                      <a:lnTo>
                        <a:pt x="61" y="66"/>
                      </a:lnTo>
                      <a:lnTo>
                        <a:pt x="67" y="62"/>
                      </a:lnTo>
                      <a:lnTo>
                        <a:pt x="65" y="60"/>
                      </a:lnTo>
                      <a:lnTo>
                        <a:pt x="61" y="60"/>
                      </a:lnTo>
                      <a:lnTo>
                        <a:pt x="63" y="56"/>
                      </a:lnTo>
                      <a:lnTo>
                        <a:pt x="73" y="54"/>
                      </a:lnTo>
                      <a:lnTo>
                        <a:pt x="69" y="50"/>
                      </a:lnTo>
                      <a:lnTo>
                        <a:pt x="61" y="54"/>
                      </a:lnTo>
                      <a:lnTo>
                        <a:pt x="59" y="50"/>
                      </a:lnTo>
                      <a:lnTo>
                        <a:pt x="49" y="48"/>
                      </a:lnTo>
                      <a:lnTo>
                        <a:pt x="51" y="44"/>
                      </a:lnTo>
                      <a:lnTo>
                        <a:pt x="59" y="46"/>
                      </a:lnTo>
                      <a:lnTo>
                        <a:pt x="55" y="38"/>
                      </a:lnTo>
                      <a:lnTo>
                        <a:pt x="55" y="32"/>
                      </a:lnTo>
                      <a:lnTo>
                        <a:pt x="57" y="30"/>
                      </a:lnTo>
                      <a:lnTo>
                        <a:pt x="51" y="30"/>
                      </a:lnTo>
                      <a:lnTo>
                        <a:pt x="49" y="28"/>
                      </a:lnTo>
                      <a:lnTo>
                        <a:pt x="49" y="18"/>
                      </a:lnTo>
                      <a:lnTo>
                        <a:pt x="53" y="14"/>
                      </a:lnTo>
                      <a:lnTo>
                        <a:pt x="47" y="10"/>
                      </a:lnTo>
                      <a:lnTo>
                        <a:pt x="53" y="8"/>
                      </a:lnTo>
                      <a:lnTo>
                        <a:pt x="49" y="4"/>
                      </a:lnTo>
                      <a:lnTo>
                        <a:pt x="55" y="0"/>
                      </a:lnTo>
                      <a:lnTo>
                        <a:pt x="55" y="2"/>
                      </a:lnTo>
                      <a:lnTo>
                        <a:pt x="55" y="4"/>
                      </a:lnTo>
                      <a:lnTo>
                        <a:pt x="57" y="4"/>
                      </a:lnTo>
                      <a:lnTo>
                        <a:pt x="57" y="10"/>
                      </a:lnTo>
                      <a:lnTo>
                        <a:pt x="55" y="16"/>
                      </a:lnTo>
                      <a:lnTo>
                        <a:pt x="61" y="16"/>
                      </a:lnTo>
                      <a:lnTo>
                        <a:pt x="59" y="22"/>
                      </a:lnTo>
                      <a:lnTo>
                        <a:pt x="63" y="22"/>
                      </a:lnTo>
                      <a:lnTo>
                        <a:pt x="63" y="26"/>
                      </a:lnTo>
                      <a:lnTo>
                        <a:pt x="69" y="26"/>
                      </a:lnTo>
                      <a:lnTo>
                        <a:pt x="65" y="32"/>
                      </a:lnTo>
                      <a:lnTo>
                        <a:pt x="69" y="34"/>
                      </a:lnTo>
                      <a:lnTo>
                        <a:pt x="71" y="32"/>
                      </a:lnTo>
                      <a:lnTo>
                        <a:pt x="71" y="36"/>
                      </a:lnTo>
                      <a:lnTo>
                        <a:pt x="75" y="36"/>
                      </a:lnTo>
                      <a:lnTo>
                        <a:pt x="75" y="40"/>
                      </a:lnTo>
                      <a:lnTo>
                        <a:pt x="71" y="42"/>
                      </a:lnTo>
                      <a:lnTo>
                        <a:pt x="65" y="40"/>
                      </a:lnTo>
                      <a:lnTo>
                        <a:pt x="59" y="44"/>
                      </a:lnTo>
                      <a:lnTo>
                        <a:pt x="77" y="42"/>
                      </a:lnTo>
                      <a:lnTo>
                        <a:pt x="77" y="50"/>
                      </a:lnTo>
                      <a:lnTo>
                        <a:pt x="81" y="50"/>
                      </a:lnTo>
                      <a:lnTo>
                        <a:pt x="81" y="54"/>
                      </a:lnTo>
                      <a:lnTo>
                        <a:pt x="83" y="56"/>
                      </a:lnTo>
                      <a:lnTo>
                        <a:pt x="73" y="60"/>
                      </a:lnTo>
                      <a:lnTo>
                        <a:pt x="86" y="60"/>
                      </a:lnTo>
                      <a:lnTo>
                        <a:pt x="88" y="64"/>
                      </a:lnTo>
                      <a:lnTo>
                        <a:pt x="84" y="66"/>
                      </a:lnTo>
                      <a:lnTo>
                        <a:pt x="86" y="68"/>
                      </a:lnTo>
                      <a:lnTo>
                        <a:pt x="77" y="74"/>
                      </a:lnTo>
                      <a:lnTo>
                        <a:pt x="88" y="70"/>
                      </a:lnTo>
                      <a:lnTo>
                        <a:pt x="90" y="76"/>
                      </a:lnTo>
                      <a:lnTo>
                        <a:pt x="88" y="80"/>
                      </a:lnTo>
                      <a:lnTo>
                        <a:pt x="94" y="80"/>
                      </a:lnTo>
                      <a:lnTo>
                        <a:pt x="100" y="88"/>
                      </a:lnTo>
                      <a:lnTo>
                        <a:pt x="90" y="94"/>
                      </a:lnTo>
                      <a:lnTo>
                        <a:pt x="98" y="94"/>
                      </a:lnTo>
                      <a:lnTo>
                        <a:pt x="100" y="98"/>
                      </a:lnTo>
                      <a:lnTo>
                        <a:pt x="100" y="100"/>
                      </a:lnTo>
                      <a:lnTo>
                        <a:pt x="106" y="102"/>
                      </a:lnTo>
                      <a:lnTo>
                        <a:pt x="108" y="106"/>
                      </a:lnTo>
                      <a:lnTo>
                        <a:pt x="100" y="112"/>
                      </a:lnTo>
                      <a:lnTo>
                        <a:pt x="102" y="116"/>
                      </a:lnTo>
                      <a:lnTo>
                        <a:pt x="90" y="112"/>
                      </a:lnTo>
                      <a:lnTo>
                        <a:pt x="90" y="114"/>
                      </a:lnTo>
                      <a:lnTo>
                        <a:pt x="94" y="116"/>
                      </a:lnTo>
                      <a:lnTo>
                        <a:pt x="100" y="120"/>
                      </a:lnTo>
                      <a:lnTo>
                        <a:pt x="102" y="122"/>
                      </a:lnTo>
                      <a:lnTo>
                        <a:pt x="96" y="124"/>
                      </a:lnTo>
                      <a:lnTo>
                        <a:pt x="102" y="130"/>
                      </a:lnTo>
                      <a:lnTo>
                        <a:pt x="100" y="128"/>
                      </a:lnTo>
                      <a:lnTo>
                        <a:pt x="98" y="132"/>
                      </a:lnTo>
                      <a:lnTo>
                        <a:pt x="108" y="132"/>
                      </a:lnTo>
                      <a:lnTo>
                        <a:pt x="110" y="140"/>
                      </a:lnTo>
                      <a:lnTo>
                        <a:pt x="108" y="140"/>
                      </a:lnTo>
                      <a:lnTo>
                        <a:pt x="118" y="142"/>
                      </a:lnTo>
                      <a:lnTo>
                        <a:pt x="120" y="146"/>
                      </a:lnTo>
                      <a:lnTo>
                        <a:pt x="126" y="146"/>
                      </a:lnTo>
                      <a:lnTo>
                        <a:pt x="124" y="150"/>
                      </a:lnTo>
                      <a:lnTo>
                        <a:pt x="126" y="154"/>
                      </a:lnTo>
                      <a:lnTo>
                        <a:pt x="124" y="160"/>
                      </a:lnTo>
                      <a:lnTo>
                        <a:pt x="128" y="158"/>
                      </a:lnTo>
                      <a:lnTo>
                        <a:pt x="132" y="160"/>
                      </a:lnTo>
                      <a:lnTo>
                        <a:pt x="135" y="158"/>
                      </a:lnTo>
                      <a:lnTo>
                        <a:pt x="135" y="160"/>
                      </a:lnTo>
                      <a:lnTo>
                        <a:pt x="139" y="162"/>
                      </a:lnTo>
                      <a:lnTo>
                        <a:pt x="135" y="170"/>
                      </a:lnTo>
                      <a:lnTo>
                        <a:pt x="143" y="162"/>
                      </a:lnTo>
                      <a:lnTo>
                        <a:pt x="143" y="166"/>
                      </a:lnTo>
                      <a:lnTo>
                        <a:pt x="147" y="164"/>
                      </a:lnTo>
                      <a:lnTo>
                        <a:pt x="147" y="170"/>
                      </a:lnTo>
                      <a:lnTo>
                        <a:pt x="151" y="172"/>
                      </a:lnTo>
                      <a:lnTo>
                        <a:pt x="157" y="174"/>
                      </a:lnTo>
                      <a:lnTo>
                        <a:pt x="163" y="168"/>
                      </a:lnTo>
                      <a:lnTo>
                        <a:pt x="165" y="172"/>
                      </a:lnTo>
                      <a:lnTo>
                        <a:pt x="165" y="174"/>
                      </a:lnTo>
                      <a:lnTo>
                        <a:pt x="171" y="178"/>
                      </a:lnTo>
                      <a:lnTo>
                        <a:pt x="173" y="180"/>
                      </a:lnTo>
                      <a:lnTo>
                        <a:pt x="171" y="184"/>
                      </a:lnTo>
                      <a:lnTo>
                        <a:pt x="165" y="184"/>
                      </a:lnTo>
                      <a:lnTo>
                        <a:pt x="155" y="190"/>
                      </a:lnTo>
                      <a:lnTo>
                        <a:pt x="139" y="194"/>
                      </a:lnTo>
                      <a:lnTo>
                        <a:pt x="137" y="196"/>
                      </a:lnTo>
                      <a:lnTo>
                        <a:pt x="132" y="200"/>
                      </a:lnTo>
                      <a:lnTo>
                        <a:pt x="128" y="206"/>
                      </a:lnTo>
                      <a:lnTo>
                        <a:pt x="116" y="202"/>
                      </a:lnTo>
                      <a:lnTo>
                        <a:pt x="112" y="202"/>
                      </a:lnTo>
                      <a:lnTo>
                        <a:pt x="112" y="204"/>
                      </a:lnTo>
                      <a:lnTo>
                        <a:pt x="126" y="210"/>
                      </a:lnTo>
                      <a:lnTo>
                        <a:pt x="126" y="218"/>
                      </a:lnTo>
                      <a:lnTo>
                        <a:pt x="153" y="196"/>
                      </a:lnTo>
                      <a:lnTo>
                        <a:pt x="155" y="192"/>
                      </a:lnTo>
                      <a:lnTo>
                        <a:pt x="163" y="190"/>
                      </a:lnTo>
                      <a:lnTo>
                        <a:pt x="175" y="190"/>
                      </a:lnTo>
                      <a:lnTo>
                        <a:pt x="177" y="202"/>
                      </a:lnTo>
                      <a:lnTo>
                        <a:pt x="175" y="206"/>
                      </a:lnTo>
                      <a:lnTo>
                        <a:pt x="175" y="214"/>
                      </a:lnTo>
                      <a:lnTo>
                        <a:pt x="183" y="204"/>
                      </a:lnTo>
                      <a:lnTo>
                        <a:pt x="188" y="204"/>
                      </a:lnTo>
                      <a:lnTo>
                        <a:pt x="186" y="206"/>
                      </a:lnTo>
                      <a:lnTo>
                        <a:pt x="198" y="210"/>
                      </a:lnTo>
                      <a:lnTo>
                        <a:pt x="196" y="212"/>
                      </a:lnTo>
                      <a:lnTo>
                        <a:pt x="202" y="218"/>
                      </a:lnTo>
                      <a:lnTo>
                        <a:pt x="202" y="220"/>
                      </a:lnTo>
                      <a:lnTo>
                        <a:pt x="198" y="222"/>
                      </a:lnTo>
                      <a:lnTo>
                        <a:pt x="192" y="220"/>
                      </a:lnTo>
                      <a:lnTo>
                        <a:pt x="194" y="224"/>
                      </a:lnTo>
                      <a:lnTo>
                        <a:pt x="198" y="224"/>
                      </a:lnTo>
                      <a:lnTo>
                        <a:pt x="198" y="228"/>
                      </a:lnTo>
                      <a:lnTo>
                        <a:pt x="198" y="230"/>
                      </a:lnTo>
                      <a:lnTo>
                        <a:pt x="200" y="236"/>
                      </a:lnTo>
                      <a:lnTo>
                        <a:pt x="196" y="238"/>
                      </a:lnTo>
                      <a:lnTo>
                        <a:pt x="202" y="238"/>
                      </a:lnTo>
                      <a:lnTo>
                        <a:pt x="202" y="242"/>
                      </a:lnTo>
                      <a:lnTo>
                        <a:pt x="196" y="242"/>
                      </a:lnTo>
                      <a:lnTo>
                        <a:pt x="202" y="248"/>
                      </a:lnTo>
                      <a:lnTo>
                        <a:pt x="186" y="266"/>
                      </a:lnTo>
                      <a:lnTo>
                        <a:pt x="183" y="268"/>
                      </a:lnTo>
                      <a:lnTo>
                        <a:pt x="177" y="268"/>
                      </a:lnTo>
                      <a:lnTo>
                        <a:pt x="177" y="252"/>
                      </a:lnTo>
                      <a:lnTo>
                        <a:pt x="173" y="25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5" name="Freeform 366"/>
                <p:cNvSpPr>
                  <a:spLocks/>
                </p:cNvSpPr>
                <p:nvPr/>
              </p:nvSpPr>
              <p:spPr bwMode="auto">
                <a:xfrm>
                  <a:off x="1244601" y="1914526"/>
                  <a:ext cx="266700" cy="280988"/>
                </a:xfrm>
                <a:custGeom>
                  <a:avLst/>
                  <a:gdLst>
                    <a:gd name="T0" fmla="*/ 28 w 175"/>
                    <a:gd name="T1" fmla="*/ 34 h 200"/>
                    <a:gd name="T2" fmla="*/ 34 w 175"/>
                    <a:gd name="T3" fmla="*/ 44 h 200"/>
                    <a:gd name="T4" fmla="*/ 30 w 175"/>
                    <a:gd name="T5" fmla="*/ 58 h 200"/>
                    <a:gd name="T6" fmla="*/ 16 w 175"/>
                    <a:gd name="T7" fmla="*/ 88 h 200"/>
                    <a:gd name="T8" fmla="*/ 22 w 175"/>
                    <a:gd name="T9" fmla="*/ 98 h 200"/>
                    <a:gd name="T10" fmla="*/ 12 w 175"/>
                    <a:gd name="T11" fmla="*/ 100 h 200"/>
                    <a:gd name="T12" fmla="*/ 14 w 175"/>
                    <a:gd name="T13" fmla="*/ 110 h 200"/>
                    <a:gd name="T14" fmla="*/ 12 w 175"/>
                    <a:gd name="T15" fmla="*/ 116 h 200"/>
                    <a:gd name="T16" fmla="*/ 14 w 175"/>
                    <a:gd name="T17" fmla="*/ 118 h 200"/>
                    <a:gd name="T18" fmla="*/ 12 w 175"/>
                    <a:gd name="T19" fmla="*/ 124 h 200"/>
                    <a:gd name="T20" fmla="*/ 8 w 175"/>
                    <a:gd name="T21" fmla="*/ 128 h 200"/>
                    <a:gd name="T22" fmla="*/ 6 w 175"/>
                    <a:gd name="T23" fmla="*/ 132 h 200"/>
                    <a:gd name="T24" fmla="*/ 8 w 175"/>
                    <a:gd name="T25" fmla="*/ 136 h 200"/>
                    <a:gd name="T26" fmla="*/ 2 w 175"/>
                    <a:gd name="T27" fmla="*/ 138 h 200"/>
                    <a:gd name="T28" fmla="*/ 4 w 175"/>
                    <a:gd name="T29" fmla="*/ 142 h 200"/>
                    <a:gd name="T30" fmla="*/ 2 w 175"/>
                    <a:gd name="T31" fmla="*/ 144 h 200"/>
                    <a:gd name="T32" fmla="*/ 4 w 175"/>
                    <a:gd name="T33" fmla="*/ 148 h 200"/>
                    <a:gd name="T34" fmla="*/ 0 w 175"/>
                    <a:gd name="T35" fmla="*/ 152 h 200"/>
                    <a:gd name="T36" fmla="*/ 12 w 175"/>
                    <a:gd name="T37" fmla="*/ 156 h 200"/>
                    <a:gd name="T38" fmla="*/ 20 w 175"/>
                    <a:gd name="T39" fmla="*/ 162 h 200"/>
                    <a:gd name="T40" fmla="*/ 22 w 175"/>
                    <a:gd name="T41" fmla="*/ 158 h 200"/>
                    <a:gd name="T42" fmla="*/ 30 w 175"/>
                    <a:gd name="T43" fmla="*/ 166 h 200"/>
                    <a:gd name="T44" fmla="*/ 45 w 175"/>
                    <a:gd name="T45" fmla="*/ 200 h 200"/>
                    <a:gd name="T46" fmla="*/ 69 w 175"/>
                    <a:gd name="T47" fmla="*/ 178 h 200"/>
                    <a:gd name="T48" fmla="*/ 75 w 175"/>
                    <a:gd name="T49" fmla="*/ 184 h 200"/>
                    <a:gd name="T50" fmla="*/ 86 w 175"/>
                    <a:gd name="T51" fmla="*/ 176 h 200"/>
                    <a:gd name="T52" fmla="*/ 90 w 175"/>
                    <a:gd name="T53" fmla="*/ 166 h 200"/>
                    <a:gd name="T54" fmla="*/ 88 w 175"/>
                    <a:gd name="T55" fmla="*/ 154 h 200"/>
                    <a:gd name="T56" fmla="*/ 94 w 175"/>
                    <a:gd name="T57" fmla="*/ 136 h 200"/>
                    <a:gd name="T58" fmla="*/ 108 w 175"/>
                    <a:gd name="T59" fmla="*/ 132 h 200"/>
                    <a:gd name="T60" fmla="*/ 112 w 175"/>
                    <a:gd name="T61" fmla="*/ 116 h 200"/>
                    <a:gd name="T62" fmla="*/ 114 w 175"/>
                    <a:gd name="T63" fmla="*/ 112 h 200"/>
                    <a:gd name="T64" fmla="*/ 175 w 175"/>
                    <a:gd name="T65" fmla="*/ 68 h 200"/>
                    <a:gd name="T66" fmla="*/ 175 w 175"/>
                    <a:gd name="T67" fmla="*/ 62 h 200"/>
                    <a:gd name="T68" fmla="*/ 139 w 175"/>
                    <a:gd name="T69" fmla="*/ 20 h 200"/>
                    <a:gd name="T70" fmla="*/ 118 w 175"/>
                    <a:gd name="T71" fmla="*/ 22 h 200"/>
                    <a:gd name="T72" fmla="*/ 114 w 175"/>
                    <a:gd name="T73" fmla="*/ 26 h 200"/>
                    <a:gd name="T74" fmla="*/ 116 w 175"/>
                    <a:gd name="T75" fmla="*/ 28 h 200"/>
                    <a:gd name="T76" fmla="*/ 114 w 175"/>
                    <a:gd name="T77" fmla="*/ 34 h 200"/>
                    <a:gd name="T78" fmla="*/ 112 w 175"/>
                    <a:gd name="T79" fmla="*/ 36 h 200"/>
                    <a:gd name="T80" fmla="*/ 112 w 175"/>
                    <a:gd name="T81" fmla="*/ 22 h 200"/>
                    <a:gd name="T82" fmla="*/ 108 w 175"/>
                    <a:gd name="T83" fmla="*/ 22 h 200"/>
                    <a:gd name="T84" fmla="*/ 102 w 175"/>
                    <a:gd name="T85" fmla="*/ 32 h 200"/>
                    <a:gd name="T86" fmla="*/ 100 w 175"/>
                    <a:gd name="T87" fmla="*/ 26 h 200"/>
                    <a:gd name="T88" fmla="*/ 104 w 175"/>
                    <a:gd name="T89" fmla="*/ 22 h 200"/>
                    <a:gd name="T90" fmla="*/ 73 w 175"/>
                    <a:gd name="T91" fmla="*/ 0 h 200"/>
                    <a:gd name="T92" fmla="*/ 47 w 175"/>
                    <a:gd name="T93" fmla="*/ 4 h 200"/>
                    <a:gd name="T94" fmla="*/ 47 w 175"/>
                    <a:gd name="T95" fmla="*/ 12 h 200"/>
                    <a:gd name="T96" fmla="*/ 43 w 175"/>
                    <a:gd name="T97" fmla="*/ 4 h 200"/>
                    <a:gd name="T98" fmla="*/ 20 w 175"/>
                    <a:gd name="T99" fmla="*/ 10 h 200"/>
                    <a:gd name="T100" fmla="*/ 28 w 175"/>
                    <a:gd name="T101" fmla="*/ 22 h 200"/>
                    <a:gd name="T102" fmla="*/ 24 w 175"/>
                    <a:gd name="T103" fmla="*/ 26 h 200"/>
                    <a:gd name="T104" fmla="*/ 28 w 175"/>
                    <a:gd name="T105" fmla="*/ 34 h 20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75"/>
                    <a:gd name="T160" fmla="*/ 0 h 200"/>
                    <a:gd name="T161" fmla="*/ 175 w 175"/>
                    <a:gd name="T162" fmla="*/ 200 h 200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75" h="200">
                      <a:moveTo>
                        <a:pt x="28" y="34"/>
                      </a:moveTo>
                      <a:lnTo>
                        <a:pt x="34" y="44"/>
                      </a:lnTo>
                      <a:lnTo>
                        <a:pt x="30" y="58"/>
                      </a:lnTo>
                      <a:lnTo>
                        <a:pt x="16" y="88"/>
                      </a:lnTo>
                      <a:lnTo>
                        <a:pt x="22" y="98"/>
                      </a:lnTo>
                      <a:lnTo>
                        <a:pt x="12" y="100"/>
                      </a:lnTo>
                      <a:lnTo>
                        <a:pt x="14" y="110"/>
                      </a:lnTo>
                      <a:lnTo>
                        <a:pt x="12" y="116"/>
                      </a:lnTo>
                      <a:lnTo>
                        <a:pt x="14" y="118"/>
                      </a:lnTo>
                      <a:lnTo>
                        <a:pt x="12" y="124"/>
                      </a:lnTo>
                      <a:lnTo>
                        <a:pt x="8" y="128"/>
                      </a:lnTo>
                      <a:lnTo>
                        <a:pt x="6" y="132"/>
                      </a:lnTo>
                      <a:lnTo>
                        <a:pt x="8" y="136"/>
                      </a:lnTo>
                      <a:lnTo>
                        <a:pt x="2" y="138"/>
                      </a:lnTo>
                      <a:lnTo>
                        <a:pt x="4" y="142"/>
                      </a:lnTo>
                      <a:lnTo>
                        <a:pt x="2" y="144"/>
                      </a:lnTo>
                      <a:lnTo>
                        <a:pt x="4" y="148"/>
                      </a:lnTo>
                      <a:lnTo>
                        <a:pt x="0" y="152"/>
                      </a:lnTo>
                      <a:lnTo>
                        <a:pt x="12" y="156"/>
                      </a:lnTo>
                      <a:lnTo>
                        <a:pt x="20" y="162"/>
                      </a:lnTo>
                      <a:lnTo>
                        <a:pt x="22" y="158"/>
                      </a:lnTo>
                      <a:lnTo>
                        <a:pt x="30" y="166"/>
                      </a:lnTo>
                      <a:lnTo>
                        <a:pt x="45" y="200"/>
                      </a:lnTo>
                      <a:lnTo>
                        <a:pt x="69" y="178"/>
                      </a:lnTo>
                      <a:lnTo>
                        <a:pt x="75" y="184"/>
                      </a:lnTo>
                      <a:lnTo>
                        <a:pt x="86" y="176"/>
                      </a:lnTo>
                      <a:lnTo>
                        <a:pt x="90" y="166"/>
                      </a:lnTo>
                      <a:lnTo>
                        <a:pt x="88" y="154"/>
                      </a:lnTo>
                      <a:lnTo>
                        <a:pt x="94" y="136"/>
                      </a:lnTo>
                      <a:lnTo>
                        <a:pt x="108" y="132"/>
                      </a:lnTo>
                      <a:lnTo>
                        <a:pt x="112" y="116"/>
                      </a:lnTo>
                      <a:lnTo>
                        <a:pt x="114" y="112"/>
                      </a:lnTo>
                      <a:lnTo>
                        <a:pt x="175" y="68"/>
                      </a:lnTo>
                      <a:lnTo>
                        <a:pt x="175" y="62"/>
                      </a:lnTo>
                      <a:lnTo>
                        <a:pt x="139" y="20"/>
                      </a:lnTo>
                      <a:lnTo>
                        <a:pt x="118" y="22"/>
                      </a:lnTo>
                      <a:lnTo>
                        <a:pt x="114" y="26"/>
                      </a:lnTo>
                      <a:lnTo>
                        <a:pt x="116" y="28"/>
                      </a:lnTo>
                      <a:lnTo>
                        <a:pt x="114" y="34"/>
                      </a:lnTo>
                      <a:lnTo>
                        <a:pt x="112" y="36"/>
                      </a:lnTo>
                      <a:lnTo>
                        <a:pt x="112" y="22"/>
                      </a:lnTo>
                      <a:lnTo>
                        <a:pt x="108" y="22"/>
                      </a:lnTo>
                      <a:lnTo>
                        <a:pt x="102" y="32"/>
                      </a:lnTo>
                      <a:lnTo>
                        <a:pt x="100" y="26"/>
                      </a:lnTo>
                      <a:lnTo>
                        <a:pt x="104" y="22"/>
                      </a:lnTo>
                      <a:lnTo>
                        <a:pt x="73" y="0"/>
                      </a:lnTo>
                      <a:lnTo>
                        <a:pt x="47" y="4"/>
                      </a:lnTo>
                      <a:lnTo>
                        <a:pt x="47" y="12"/>
                      </a:lnTo>
                      <a:lnTo>
                        <a:pt x="43" y="4"/>
                      </a:lnTo>
                      <a:lnTo>
                        <a:pt x="20" y="10"/>
                      </a:lnTo>
                      <a:lnTo>
                        <a:pt x="28" y="22"/>
                      </a:lnTo>
                      <a:lnTo>
                        <a:pt x="24" y="26"/>
                      </a:lnTo>
                      <a:lnTo>
                        <a:pt x="28" y="3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6" name="Freeform 367"/>
                <p:cNvSpPr>
                  <a:spLocks/>
                </p:cNvSpPr>
                <p:nvPr/>
              </p:nvSpPr>
              <p:spPr bwMode="auto">
                <a:xfrm>
                  <a:off x="1417638" y="2017713"/>
                  <a:ext cx="458788" cy="355600"/>
                </a:xfrm>
                <a:custGeom>
                  <a:avLst/>
                  <a:gdLst>
                    <a:gd name="T0" fmla="*/ 41 w 302"/>
                    <a:gd name="T1" fmla="*/ 208 h 252"/>
                    <a:gd name="T2" fmla="*/ 76 w 302"/>
                    <a:gd name="T3" fmla="*/ 164 h 252"/>
                    <a:gd name="T4" fmla="*/ 110 w 302"/>
                    <a:gd name="T5" fmla="*/ 162 h 252"/>
                    <a:gd name="T6" fmla="*/ 47 w 302"/>
                    <a:gd name="T7" fmla="*/ 148 h 252"/>
                    <a:gd name="T8" fmla="*/ 25 w 302"/>
                    <a:gd name="T9" fmla="*/ 120 h 252"/>
                    <a:gd name="T10" fmla="*/ 49 w 302"/>
                    <a:gd name="T11" fmla="*/ 108 h 252"/>
                    <a:gd name="T12" fmla="*/ 20 w 302"/>
                    <a:gd name="T13" fmla="*/ 102 h 252"/>
                    <a:gd name="T14" fmla="*/ 0 w 302"/>
                    <a:gd name="T15" fmla="*/ 84 h 252"/>
                    <a:gd name="T16" fmla="*/ 14 w 302"/>
                    <a:gd name="T17" fmla="*/ 58 h 252"/>
                    <a:gd name="T18" fmla="*/ 14 w 302"/>
                    <a:gd name="T19" fmla="*/ 42 h 252"/>
                    <a:gd name="T20" fmla="*/ 78 w 302"/>
                    <a:gd name="T21" fmla="*/ 6 h 252"/>
                    <a:gd name="T22" fmla="*/ 72 w 302"/>
                    <a:gd name="T23" fmla="*/ 42 h 252"/>
                    <a:gd name="T24" fmla="*/ 90 w 302"/>
                    <a:gd name="T25" fmla="*/ 36 h 252"/>
                    <a:gd name="T26" fmla="*/ 100 w 302"/>
                    <a:gd name="T27" fmla="*/ 20 h 252"/>
                    <a:gd name="T28" fmla="*/ 118 w 302"/>
                    <a:gd name="T29" fmla="*/ 60 h 252"/>
                    <a:gd name="T30" fmla="*/ 129 w 302"/>
                    <a:gd name="T31" fmla="*/ 60 h 252"/>
                    <a:gd name="T32" fmla="*/ 145 w 302"/>
                    <a:gd name="T33" fmla="*/ 46 h 252"/>
                    <a:gd name="T34" fmla="*/ 151 w 302"/>
                    <a:gd name="T35" fmla="*/ 38 h 252"/>
                    <a:gd name="T36" fmla="*/ 171 w 302"/>
                    <a:gd name="T37" fmla="*/ 48 h 252"/>
                    <a:gd name="T38" fmla="*/ 178 w 302"/>
                    <a:gd name="T39" fmla="*/ 80 h 252"/>
                    <a:gd name="T40" fmla="*/ 180 w 302"/>
                    <a:gd name="T41" fmla="*/ 96 h 252"/>
                    <a:gd name="T42" fmla="*/ 188 w 302"/>
                    <a:gd name="T43" fmla="*/ 76 h 252"/>
                    <a:gd name="T44" fmla="*/ 178 w 302"/>
                    <a:gd name="T45" fmla="*/ 20 h 252"/>
                    <a:gd name="T46" fmla="*/ 184 w 302"/>
                    <a:gd name="T47" fmla="*/ 10 h 252"/>
                    <a:gd name="T48" fmla="*/ 200 w 302"/>
                    <a:gd name="T49" fmla="*/ 12 h 252"/>
                    <a:gd name="T50" fmla="*/ 204 w 302"/>
                    <a:gd name="T51" fmla="*/ 6 h 252"/>
                    <a:gd name="T52" fmla="*/ 227 w 302"/>
                    <a:gd name="T53" fmla="*/ 44 h 252"/>
                    <a:gd name="T54" fmla="*/ 243 w 302"/>
                    <a:gd name="T55" fmla="*/ 110 h 252"/>
                    <a:gd name="T56" fmla="*/ 241 w 302"/>
                    <a:gd name="T57" fmla="*/ 126 h 252"/>
                    <a:gd name="T58" fmla="*/ 282 w 302"/>
                    <a:gd name="T59" fmla="*/ 164 h 252"/>
                    <a:gd name="T60" fmla="*/ 300 w 302"/>
                    <a:gd name="T61" fmla="*/ 174 h 252"/>
                    <a:gd name="T62" fmla="*/ 294 w 302"/>
                    <a:gd name="T63" fmla="*/ 196 h 252"/>
                    <a:gd name="T64" fmla="*/ 288 w 302"/>
                    <a:gd name="T65" fmla="*/ 196 h 252"/>
                    <a:gd name="T66" fmla="*/ 273 w 302"/>
                    <a:gd name="T67" fmla="*/ 192 h 252"/>
                    <a:gd name="T68" fmla="*/ 265 w 302"/>
                    <a:gd name="T69" fmla="*/ 216 h 252"/>
                    <a:gd name="T70" fmla="*/ 284 w 302"/>
                    <a:gd name="T71" fmla="*/ 208 h 252"/>
                    <a:gd name="T72" fmla="*/ 282 w 302"/>
                    <a:gd name="T73" fmla="*/ 216 h 252"/>
                    <a:gd name="T74" fmla="*/ 271 w 302"/>
                    <a:gd name="T75" fmla="*/ 234 h 252"/>
                    <a:gd name="T76" fmla="*/ 233 w 302"/>
                    <a:gd name="T77" fmla="*/ 224 h 252"/>
                    <a:gd name="T78" fmla="*/ 206 w 302"/>
                    <a:gd name="T79" fmla="*/ 204 h 252"/>
                    <a:gd name="T80" fmla="*/ 192 w 302"/>
                    <a:gd name="T81" fmla="*/ 228 h 252"/>
                    <a:gd name="T82" fmla="*/ 157 w 302"/>
                    <a:gd name="T83" fmla="*/ 246 h 252"/>
                    <a:gd name="T84" fmla="*/ 92 w 302"/>
                    <a:gd name="T85" fmla="*/ 242 h 252"/>
                    <a:gd name="T86" fmla="*/ 82 w 302"/>
                    <a:gd name="T87" fmla="*/ 216 h 25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2"/>
                    <a:gd name="T133" fmla="*/ 0 h 252"/>
                    <a:gd name="T134" fmla="*/ 302 w 302"/>
                    <a:gd name="T135" fmla="*/ 252 h 252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2" h="252">
                      <a:moveTo>
                        <a:pt x="69" y="216"/>
                      </a:moveTo>
                      <a:lnTo>
                        <a:pt x="53" y="214"/>
                      </a:lnTo>
                      <a:lnTo>
                        <a:pt x="41" y="208"/>
                      </a:lnTo>
                      <a:lnTo>
                        <a:pt x="35" y="200"/>
                      </a:lnTo>
                      <a:lnTo>
                        <a:pt x="27" y="180"/>
                      </a:lnTo>
                      <a:lnTo>
                        <a:pt x="76" y="164"/>
                      </a:lnTo>
                      <a:lnTo>
                        <a:pt x="108" y="168"/>
                      </a:lnTo>
                      <a:lnTo>
                        <a:pt x="112" y="164"/>
                      </a:lnTo>
                      <a:lnTo>
                        <a:pt x="110" y="162"/>
                      </a:lnTo>
                      <a:lnTo>
                        <a:pt x="84" y="146"/>
                      </a:lnTo>
                      <a:lnTo>
                        <a:pt x="59" y="154"/>
                      </a:lnTo>
                      <a:lnTo>
                        <a:pt x="47" y="148"/>
                      </a:lnTo>
                      <a:lnTo>
                        <a:pt x="25" y="150"/>
                      </a:lnTo>
                      <a:lnTo>
                        <a:pt x="12" y="130"/>
                      </a:lnTo>
                      <a:lnTo>
                        <a:pt x="25" y="120"/>
                      </a:lnTo>
                      <a:lnTo>
                        <a:pt x="41" y="116"/>
                      </a:lnTo>
                      <a:lnTo>
                        <a:pt x="53" y="112"/>
                      </a:lnTo>
                      <a:lnTo>
                        <a:pt x="49" y="108"/>
                      </a:lnTo>
                      <a:lnTo>
                        <a:pt x="16" y="112"/>
                      </a:lnTo>
                      <a:lnTo>
                        <a:pt x="14" y="108"/>
                      </a:lnTo>
                      <a:lnTo>
                        <a:pt x="20" y="102"/>
                      </a:lnTo>
                      <a:lnTo>
                        <a:pt x="20" y="96"/>
                      </a:lnTo>
                      <a:lnTo>
                        <a:pt x="2" y="98"/>
                      </a:lnTo>
                      <a:lnTo>
                        <a:pt x="0" y="84"/>
                      </a:lnTo>
                      <a:lnTo>
                        <a:pt x="10" y="68"/>
                      </a:lnTo>
                      <a:lnTo>
                        <a:pt x="16" y="64"/>
                      </a:lnTo>
                      <a:lnTo>
                        <a:pt x="14" y="58"/>
                      </a:lnTo>
                      <a:lnTo>
                        <a:pt x="10" y="56"/>
                      </a:lnTo>
                      <a:lnTo>
                        <a:pt x="10" y="48"/>
                      </a:lnTo>
                      <a:lnTo>
                        <a:pt x="14" y="42"/>
                      </a:lnTo>
                      <a:lnTo>
                        <a:pt x="45" y="14"/>
                      </a:lnTo>
                      <a:lnTo>
                        <a:pt x="72" y="0"/>
                      </a:lnTo>
                      <a:lnTo>
                        <a:pt x="78" y="6"/>
                      </a:lnTo>
                      <a:lnTo>
                        <a:pt x="82" y="22"/>
                      </a:lnTo>
                      <a:lnTo>
                        <a:pt x="82" y="30"/>
                      </a:lnTo>
                      <a:lnTo>
                        <a:pt x="72" y="42"/>
                      </a:lnTo>
                      <a:lnTo>
                        <a:pt x="72" y="46"/>
                      </a:lnTo>
                      <a:lnTo>
                        <a:pt x="88" y="40"/>
                      </a:lnTo>
                      <a:lnTo>
                        <a:pt x="90" y="36"/>
                      </a:lnTo>
                      <a:lnTo>
                        <a:pt x="88" y="30"/>
                      </a:lnTo>
                      <a:lnTo>
                        <a:pt x="90" y="26"/>
                      </a:lnTo>
                      <a:lnTo>
                        <a:pt x="100" y="20"/>
                      </a:lnTo>
                      <a:lnTo>
                        <a:pt x="127" y="40"/>
                      </a:lnTo>
                      <a:lnTo>
                        <a:pt x="127" y="46"/>
                      </a:lnTo>
                      <a:lnTo>
                        <a:pt x="118" y="60"/>
                      </a:lnTo>
                      <a:lnTo>
                        <a:pt x="127" y="52"/>
                      </a:lnTo>
                      <a:lnTo>
                        <a:pt x="127" y="58"/>
                      </a:lnTo>
                      <a:lnTo>
                        <a:pt x="129" y="60"/>
                      </a:lnTo>
                      <a:lnTo>
                        <a:pt x="137" y="46"/>
                      </a:lnTo>
                      <a:lnTo>
                        <a:pt x="147" y="50"/>
                      </a:lnTo>
                      <a:lnTo>
                        <a:pt x="145" y="46"/>
                      </a:lnTo>
                      <a:lnTo>
                        <a:pt x="151" y="46"/>
                      </a:lnTo>
                      <a:lnTo>
                        <a:pt x="145" y="38"/>
                      </a:lnTo>
                      <a:lnTo>
                        <a:pt x="151" y="38"/>
                      </a:lnTo>
                      <a:lnTo>
                        <a:pt x="141" y="22"/>
                      </a:lnTo>
                      <a:lnTo>
                        <a:pt x="157" y="28"/>
                      </a:lnTo>
                      <a:lnTo>
                        <a:pt x="171" y="48"/>
                      </a:lnTo>
                      <a:lnTo>
                        <a:pt x="171" y="58"/>
                      </a:lnTo>
                      <a:lnTo>
                        <a:pt x="174" y="76"/>
                      </a:lnTo>
                      <a:lnTo>
                        <a:pt x="178" y="80"/>
                      </a:lnTo>
                      <a:lnTo>
                        <a:pt x="176" y="84"/>
                      </a:lnTo>
                      <a:lnTo>
                        <a:pt x="176" y="92"/>
                      </a:lnTo>
                      <a:lnTo>
                        <a:pt x="180" y="96"/>
                      </a:lnTo>
                      <a:lnTo>
                        <a:pt x="186" y="92"/>
                      </a:lnTo>
                      <a:lnTo>
                        <a:pt x="192" y="82"/>
                      </a:lnTo>
                      <a:lnTo>
                        <a:pt x="188" y="76"/>
                      </a:lnTo>
                      <a:lnTo>
                        <a:pt x="186" y="64"/>
                      </a:lnTo>
                      <a:lnTo>
                        <a:pt x="186" y="52"/>
                      </a:lnTo>
                      <a:lnTo>
                        <a:pt x="178" y="20"/>
                      </a:lnTo>
                      <a:lnTo>
                        <a:pt x="180" y="16"/>
                      </a:lnTo>
                      <a:lnTo>
                        <a:pt x="178" y="12"/>
                      </a:lnTo>
                      <a:lnTo>
                        <a:pt x="184" y="10"/>
                      </a:lnTo>
                      <a:lnTo>
                        <a:pt x="180" y="4"/>
                      </a:lnTo>
                      <a:lnTo>
                        <a:pt x="190" y="4"/>
                      </a:lnTo>
                      <a:lnTo>
                        <a:pt x="200" y="12"/>
                      </a:lnTo>
                      <a:lnTo>
                        <a:pt x="202" y="10"/>
                      </a:lnTo>
                      <a:lnTo>
                        <a:pt x="200" y="6"/>
                      </a:lnTo>
                      <a:lnTo>
                        <a:pt x="204" y="6"/>
                      </a:lnTo>
                      <a:lnTo>
                        <a:pt x="225" y="32"/>
                      </a:lnTo>
                      <a:lnTo>
                        <a:pt x="224" y="38"/>
                      </a:lnTo>
                      <a:lnTo>
                        <a:pt x="227" y="44"/>
                      </a:lnTo>
                      <a:lnTo>
                        <a:pt x="231" y="76"/>
                      </a:lnTo>
                      <a:lnTo>
                        <a:pt x="243" y="100"/>
                      </a:lnTo>
                      <a:lnTo>
                        <a:pt x="243" y="110"/>
                      </a:lnTo>
                      <a:lnTo>
                        <a:pt x="239" y="110"/>
                      </a:lnTo>
                      <a:lnTo>
                        <a:pt x="239" y="122"/>
                      </a:lnTo>
                      <a:lnTo>
                        <a:pt x="241" y="126"/>
                      </a:lnTo>
                      <a:lnTo>
                        <a:pt x="259" y="150"/>
                      </a:lnTo>
                      <a:lnTo>
                        <a:pt x="271" y="148"/>
                      </a:lnTo>
                      <a:lnTo>
                        <a:pt x="282" y="164"/>
                      </a:lnTo>
                      <a:lnTo>
                        <a:pt x="288" y="166"/>
                      </a:lnTo>
                      <a:lnTo>
                        <a:pt x="290" y="174"/>
                      </a:lnTo>
                      <a:lnTo>
                        <a:pt x="300" y="174"/>
                      </a:lnTo>
                      <a:lnTo>
                        <a:pt x="302" y="180"/>
                      </a:lnTo>
                      <a:lnTo>
                        <a:pt x="300" y="196"/>
                      </a:lnTo>
                      <a:lnTo>
                        <a:pt x="294" y="196"/>
                      </a:lnTo>
                      <a:lnTo>
                        <a:pt x="292" y="190"/>
                      </a:lnTo>
                      <a:lnTo>
                        <a:pt x="292" y="184"/>
                      </a:lnTo>
                      <a:lnTo>
                        <a:pt x="288" y="196"/>
                      </a:lnTo>
                      <a:lnTo>
                        <a:pt x="284" y="196"/>
                      </a:lnTo>
                      <a:lnTo>
                        <a:pt x="282" y="184"/>
                      </a:lnTo>
                      <a:lnTo>
                        <a:pt x="273" y="192"/>
                      </a:lnTo>
                      <a:lnTo>
                        <a:pt x="273" y="202"/>
                      </a:lnTo>
                      <a:lnTo>
                        <a:pt x="263" y="202"/>
                      </a:lnTo>
                      <a:lnTo>
                        <a:pt x="265" y="216"/>
                      </a:lnTo>
                      <a:lnTo>
                        <a:pt x="273" y="204"/>
                      </a:lnTo>
                      <a:lnTo>
                        <a:pt x="280" y="204"/>
                      </a:lnTo>
                      <a:lnTo>
                        <a:pt x="284" y="208"/>
                      </a:lnTo>
                      <a:lnTo>
                        <a:pt x="278" y="214"/>
                      </a:lnTo>
                      <a:lnTo>
                        <a:pt x="278" y="220"/>
                      </a:lnTo>
                      <a:lnTo>
                        <a:pt x="282" y="216"/>
                      </a:lnTo>
                      <a:lnTo>
                        <a:pt x="290" y="222"/>
                      </a:lnTo>
                      <a:lnTo>
                        <a:pt x="284" y="230"/>
                      </a:lnTo>
                      <a:lnTo>
                        <a:pt x="271" y="234"/>
                      </a:lnTo>
                      <a:lnTo>
                        <a:pt x="267" y="240"/>
                      </a:lnTo>
                      <a:lnTo>
                        <a:pt x="229" y="232"/>
                      </a:lnTo>
                      <a:lnTo>
                        <a:pt x="233" y="224"/>
                      </a:lnTo>
                      <a:lnTo>
                        <a:pt x="210" y="220"/>
                      </a:lnTo>
                      <a:lnTo>
                        <a:pt x="210" y="208"/>
                      </a:lnTo>
                      <a:lnTo>
                        <a:pt x="206" y="204"/>
                      </a:lnTo>
                      <a:lnTo>
                        <a:pt x="198" y="212"/>
                      </a:lnTo>
                      <a:lnTo>
                        <a:pt x="200" y="220"/>
                      </a:lnTo>
                      <a:lnTo>
                        <a:pt x="192" y="228"/>
                      </a:lnTo>
                      <a:lnTo>
                        <a:pt x="174" y="232"/>
                      </a:lnTo>
                      <a:lnTo>
                        <a:pt x="171" y="238"/>
                      </a:lnTo>
                      <a:lnTo>
                        <a:pt x="157" y="246"/>
                      </a:lnTo>
                      <a:lnTo>
                        <a:pt x="96" y="252"/>
                      </a:lnTo>
                      <a:lnTo>
                        <a:pt x="100" y="250"/>
                      </a:lnTo>
                      <a:lnTo>
                        <a:pt x="92" y="242"/>
                      </a:lnTo>
                      <a:lnTo>
                        <a:pt x="88" y="234"/>
                      </a:lnTo>
                      <a:lnTo>
                        <a:pt x="90" y="226"/>
                      </a:lnTo>
                      <a:lnTo>
                        <a:pt x="82" y="216"/>
                      </a:lnTo>
                      <a:lnTo>
                        <a:pt x="69" y="21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7" name="Freeform 368"/>
                <p:cNvSpPr>
                  <a:spLocks/>
                </p:cNvSpPr>
                <p:nvPr/>
              </p:nvSpPr>
              <p:spPr bwMode="auto">
                <a:xfrm>
                  <a:off x="1717676" y="1987551"/>
                  <a:ext cx="63500" cy="69850"/>
                </a:xfrm>
                <a:custGeom>
                  <a:avLst/>
                  <a:gdLst>
                    <a:gd name="T0" fmla="*/ 35 w 41"/>
                    <a:gd name="T1" fmla="*/ 38 h 50"/>
                    <a:gd name="T2" fmla="*/ 41 w 41"/>
                    <a:gd name="T3" fmla="*/ 10 h 50"/>
                    <a:gd name="T4" fmla="*/ 37 w 41"/>
                    <a:gd name="T5" fmla="*/ 4 h 50"/>
                    <a:gd name="T6" fmla="*/ 12 w 41"/>
                    <a:gd name="T7" fmla="*/ 0 h 50"/>
                    <a:gd name="T8" fmla="*/ 0 w 41"/>
                    <a:gd name="T9" fmla="*/ 16 h 50"/>
                    <a:gd name="T10" fmla="*/ 14 w 41"/>
                    <a:gd name="T11" fmla="*/ 28 h 50"/>
                    <a:gd name="T12" fmla="*/ 29 w 41"/>
                    <a:gd name="T13" fmla="*/ 50 h 50"/>
                    <a:gd name="T14" fmla="*/ 35 w 41"/>
                    <a:gd name="T15" fmla="*/ 38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1"/>
                    <a:gd name="T25" fmla="*/ 0 h 50"/>
                    <a:gd name="T26" fmla="*/ 41 w 41"/>
                    <a:gd name="T27" fmla="*/ 50 h 5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1" h="50">
                      <a:moveTo>
                        <a:pt x="35" y="38"/>
                      </a:moveTo>
                      <a:lnTo>
                        <a:pt x="41" y="10"/>
                      </a:lnTo>
                      <a:lnTo>
                        <a:pt x="37" y="4"/>
                      </a:lnTo>
                      <a:lnTo>
                        <a:pt x="12" y="0"/>
                      </a:lnTo>
                      <a:lnTo>
                        <a:pt x="0" y="16"/>
                      </a:lnTo>
                      <a:lnTo>
                        <a:pt x="14" y="28"/>
                      </a:lnTo>
                      <a:lnTo>
                        <a:pt x="29" y="50"/>
                      </a:lnTo>
                      <a:lnTo>
                        <a:pt x="35" y="3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8" name="Freeform 369"/>
                <p:cNvSpPr>
                  <a:spLocks/>
                </p:cNvSpPr>
                <p:nvPr/>
              </p:nvSpPr>
              <p:spPr bwMode="auto">
                <a:xfrm>
                  <a:off x="1833563" y="1976438"/>
                  <a:ext cx="152400" cy="207963"/>
                </a:xfrm>
                <a:custGeom>
                  <a:avLst/>
                  <a:gdLst>
                    <a:gd name="T0" fmla="*/ 42 w 101"/>
                    <a:gd name="T1" fmla="*/ 114 h 148"/>
                    <a:gd name="T2" fmla="*/ 36 w 101"/>
                    <a:gd name="T3" fmla="*/ 102 h 148"/>
                    <a:gd name="T4" fmla="*/ 30 w 101"/>
                    <a:gd name="T5" fmla="*/ 104 h 148"/>
                    <a:gd name="T6" fmla="*/ 28 w 101"/>
                    <a:gd name="T7" fmla="*/ 96 h 148"/>
                    <a:gd name="T8" fmla="*/ 18 w 101"/>
                    <a:gd name="T9" fmla="*/ 98 h 148"/>
                    <a:gd name="T10" fmla="*/ 0 w 101"/>
                    <a:gd name="T11" fmla="*/ 74 h 148"/>
                    <a:gd name="T12" fmla="*/ 0 w 101"/>
                    <a:gd name="T13" fmla="*/ 68 h 148"/>
                    <a:gd name="T14" fmla="*/ 2 w 101"/>
                    <a:gd name="T15" fmla="*/ 58 h 148"/>
                    <a:gd name="T16" fmla="*/ 8 w 101"/>
                    <a:gd name="T17" fmla="*/ 54 h 148"/>
                    <a:gd name="T18" fmla="*/ 20 w 101"/>
                    <a:gd name="T19" fmla="*/ 66 h 148"/>
                    <a:gd name="T20" fmla="*/ 22 w 101"/>
                    <a:gd name="T21" fmla="*/ 74 h 148"/>
                    <a:gd name="T22" fmla="*/ 38 w 101"/>
                    <a:gd name="T23" fmla="*/ 68 h 148"/>
                    <a:gd name="T24" fmla="*/ 36 w 101"/>
                    <a:gd name="T25" fmla="*/ 60 h 148"/>
                    <a:gd name="T26" fmla="*/ 40 w 101"/>
                    <a:gd name="T27" fmla="*/ 62 h 148"/>
                    <a:gd name="T28" fmla="*/ 42 w 101"/>
                    <a:gd name="T29" fmla="*/ 58 h 148"/>
                    <a:gd name="T30" fmla="*/ 34 w 101"/>
                    <a:gd name="T31" fmla="*/ 50 h 148"/>
                    <a:gd name="T32" fmla="*/ 34 w 101"/>
                    <a:gd name="T33" fmla="*/ 42 h 148"/>
                    <a:gd name="T34" fmla="*/ 44 w 101"/>
                    <a:gd name="T35" fmla="*/ 44 h 148"/>
                    <a:gd name="T36" fmla="*/ 36 w 101"/>
                    <a:gd name="T37" fmla="*/ 34 h 148"/>
                    <a:gd name="T38" fmla="*/ 32 w 101"/>
                    <a:gd name="T39" fmla="*/ 40 h 148"/>
                    <a:gd name="T40" fmla="*/ 24 w 101"/>
                    <a:gd name="T41" fmla="*/ 36 h 148"/>
                    <a:gd name="T42" fmla="*/ 18 w 101"/>
                    <a:gd name="T43" fmla="*/ 26 h 148"/>
                    <a:gd name="T44" fmla="*/ 26 w 101"/>
                    <a:gd name="T45" fmla="*/ 22 h 148"/>
                    <a:gd name="T46" fmla="*/ 30 w 101"/>
                    <a:gd name="T47" fmla="*/ 30 h 148"/>
                    <a:gd name="T48" fmla="*/ 30 w 101"/>
                    <a:gd name="T49" fmla="*/ 20 h 148"/>
                    <a:gd name="T50" fmla="*/ 20 w 101"/>
                    <a:gd name="T51" fmla="*/ 12 h 148"/>
                    <a:gd name="T52" fmla="*/ 30 w 101"/>
                    <a:gd name="T53" fmla="*/ 6 h 148"/>
                    <a:gd name="T54" fmla="*/ 38 w 101"/>
                    <a:gd name="T55" fmla="*/ 10 h 148"/>
                    <a:gd name="T56" fmla="*/ 40 w 101"/>
                    <a:gd name="T57" fmla="*/ 6 h 148"/>
                    <a:gd name="T58" fmla="*/ 34 w 101"/>
                    <a:gd name="T59" fmla="*/ 2 h 148"/>
                    <a:gd name="T60" fmla="*/ 36 w 101"/>
                    <a:gd name="T61" fmla="*/ 0 h 148"/>
                    <a:gd name="T62" fmla="*/ 59 w 101"/>
                    <a:gd name="T63" fmla="*/ 10 h 148"/>
                    <a:gd name="T64" fmla="*/ 83 w 101"/>
                    <a:gd name="T65" fmla="*/ 0 h 148"/>
                    <a:gd name="T66" fmla="*/ 91 w 101"/>
                    <a:gd name="T67" fmla="*/ 8 h 148"/>
                    <a:gd name="T68" fmla="*/ 89 w 101"/>
                    <a:gd name="T69" fmla="*/ 14 h 148"/>
                    <a:gd name="T70" fmla="*/ 81 w 101"/>
                    <a:gd name="T71" fmla="*/ 22 h 148"/>
                    <a:gd name="T72" fmla="*/ 85 w 101"/>
                    <a:gd name="T73" fmla="*/ 26 h 148"/>
                    <a:gd name="T74" fmla="*/ 87 w 101"/>
                    <a:gd name="T75" fmla="*/ 34 h 148"/>
                    <a:gd name="T76" fmla="*/ 77 w 101"/>
                    <a:gd name="T77" fmla="*/ 38 h 148"/>
                    <a:gd name="T78" fmla="*/ 67 w 101"/>
                    <a:gd name="T79" fmla="*/ 52 h 148"/>
                    <a:gd name="T80" fmla="*/ 67 w 101"/>
                    <a:gd name="T81" fmla="*/ 58 h 148"/>
                    <a:gd name="T82" fmla="*/ 81 w 101"/>
                    <a:gd name="T83" fmla="*/ 52 h 148"/>
                    <a:gd name="T84" fmla="*/ 89 w 101"/>
                    <a:gd name="T85" fmla="*/ 68 h 148"/>
                    <a:gd name="T86" fmla="*/ 89 w 101"/>
                    <a:gd name="T87" fmla="*/ 74 h 148"/>
                    <a:gd name="T88" fmla="*/ 97 w 101"/>
                    <a:gd name="T89" fmla="*/ 68 h 148"/>
                    <a:gd name="T90" fmla="*/ 101 w 101"/>
                    <a:gd name="T91" fmla="*/ 84 h 148"/>
                    <a:gd name="T92" fmla="*/ 97 w 101"/>
                    <a:gd name="T93" fmla="*/ 92 h 148"/>
                    <a:gd name="T94" fmla="*/ 99 w 101"/>
                    <a:gd name="T95" fmla="*/ 102 h 148"/>
                    <a:gd name="T96" fmla="*/ 97 w 101"/>
                    <a:gd name="T97" fmla="*/ 108 h 148"/>
                    <a:gd name="T98" fmla="*/ 99 w 101"/>
                    <a:gd name="T99" fmla="*/ 110 h 148"/>
                    <a:gd name="T100" fmla="*/ 99 w 101"/>
                    <a:gd name="T101" fmla="*/ 118 h 148"/>
                    <a:gd name="T102" fmla="*/ 85 w 101"/>
                    <a:gd name="T103" fmla="*/ 130 h 148"/>
                    <a:gd name="T104" fmla="*/ 73 w 101"/>
                    <a:gd name="T105" fmla="*/ 128 h 148"/>
                    <a:gd name="T106" fmla="*/ 75 w 101"/>
                    <a:gd name="T107" fmla="*/ 138 h 148"/>
                    <a:gd name="T108" fmla="*/ 67 w 101"/>
                    <a:gd name="T109" fmla="*/ 148 h 148"/>
                    <a:gd name="T110" fmla="*/ 63 w 101"/>
                    <a:gd name="T111" fmla="*/ 142 h 148"/>
                    <a:gd name="T112" fmla="*/ 57 w 101"/>
                    <a:gd name="T113" fmla="*/ 144 h 148"/>
                    <a:gd name="T114" fmla="*/ 51 w 101"/>
                    <a:gd name="T115" fmla="*/ 124 h 148"/>
                    <a:gd name="T116" fmla="*/ 42 w 101"/>
                    <a:gd name="T117" fmla="*/ 114 h 14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01"/>
                    <a:gd name="T178" fmla="*/ 0 h 148"/>
                    <a:gd name="T179" fmla="*/ 101 w 101"/>
                    <a:gd name="T180" fmla="*/ 148 h 14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01" h="148">
                      <a:moveTo>
                        <a:pt x="42" y="114"/>
                      </a:moveTo>
                      <a:lnTo>
                        <a:pt x="36" y="102"/>
                      </a:lnTo>
                      <a:lnTo>
                        <a:pt x="30" y="104"/>
                      </a:lnTo>
                      <a:lnTo>
                        <a:pt x="28" y="96"/>
                      </a:lnTo>
                      <a:lnTo>
                        <a:pt x="18" y="98"/>
                      </a:lnTo>
                      <a:lnTo>
                        <a:pt x="0" y="74"/>
                      </a:lnTo>
                      <a:lnTo>
                        <a:pt x="0" y="68"/>
                      </a:lnTo>
                      <a:lnTo>
                        <a:pt x="2" y="58"/>
                      </a:lnTo>
                      <a:lnTo>
                        <a:pt x="8" y="54"/>
                      </a:lnTo>
                      <a:lnTo>
                        <a:pt x="20" y="66"/>
                      </a:lnTo>
                      <a:lnTo>
                        <a:pt x="22" y="74"/>
                      </a:lnTo>
                      <a:lnTo>
                        <a:pt x="38" y="68"/>
                      </a:lnTo>
                      <a:lnTo>
                        <a:pt x="36" y="60"/>
                      </a:lnTo>
                      <a:lnTo>
                        <a:pt x="40" y="62"/>
                      </a:lnTo>
                      <a:lnTo>
                        <a:pt x="42" y="58"/>
                      </a:lnTo>
                      <a:lnTo>
                        <a:pt x="34" y="50"/>
                      </a:lnTo>
                      <a:lnTo>
                        <a:pt x="34" y="42"/>
                      </a:lnTo>
                      <a:lnTo>
                        <a:pt x="44" y="44"/>
                      </a:lnTo>
                      <a:lnTo>
                        <a:pt x="36" y="34"/>
                      </a:lnTo>
                      <a:lnTo>
                        <a:pt x="32" y="40"/>
                      </a:lnTo>
                      <a:lnTo>
                        <a:pt x="24" y="36"/>
                      </a:lnTo>
                      <a:lnTo>
                        <a:pt x="18" y="26"/>
                      </a:lnTo>
                      <a:lnTo>
                        <a:pt x="26" y="22"/>
                      </a:lnTo>
                      <a:lnTo>
                        <a:pt x="30" y="30"/>
                      </a:lnTo>
                      <a:lnTo>
                        <a:pt x="30" y="20"/>
                      </a:lnTo>
                      <a:lnTo>
                        <a:pt x="20" y="12"/>
                      </a:lnTo>
                      <a:lnTo>
                        <a:pt x="30" y="6"/>
                      </a:lnTo>
                      <a:lnTo>
                        <a:pt x="38" y="10"/>
                      </a:lnTo>
                      <a:lnTo>
                        <a:pt x="40" y="6"/>
                      </a:lnTo>
                      <a:lnTo>
                        <a:pt x="34" y="2"/>
                      </a:lnTo>
                      <a:lnTo>
                        <a:pt x="36" y="0"/>
                      </a:lnTo>
                      <a:lnTo>
                        <a:pt x="59" y="10"/>
                      </a:lnTo>
                      <a:lnTo>
                        <a:pt x="83" y="0"/>
                      </a:lnTo>
                      <a:lnTo>
                        <a:pt x="91" y="8"/>
                      </a:lnTo>
                      <a:lnTo>
                        <a:pt x="89" y="14"/>
                      </a:lnTo>
                      <a:lnTo>
                        <a:pt x="81" y="22"/>
                      </a:lnTo>
                      <a:lnTo>
                        <a:pt x="85" y="26"/>
                      </a:lnTo>
                      <a:lnTo>
                        <a:pt x="87" y="34"/>
                      </a:lnTo>
                      <a:lnTo>
                        <a:pt x="77" y="38"/>
                      </a:lnTo>
                      <a:lnTo>
                        <a:pt x="67" y="52"/>
                      </a:lnTo>
                      <a:lnTo>
                        <a:pt x="67" y="58"/>
                      </a:lnTo>
                      <a:lnTo>
                        <a:pt x="81" y="52"/>
                      </a:lnTo>
                      <a:lnTo>
                        <a:pt x="89" y="68"/>
                      </a:lnTo>
                      <a:lnTo>
                        <a:pt x="89" y="74"/>
                      </a:lnTo>
                      <a:lnTo>
                        <a:pt x="97" y="68"/>
                      </a:lnTo>
                      <a:lnTo>
                        <a:pt x="101" y="84"/>
                      </a:lnTo>
                      <a:lnTo>
                        <a:pt x="97" y="92"/>
                      </a:lnTo>
                      <a:lnTo>
                        <a:pt x="99" y="102"/>
                      </a:lnTo>
                      <a:lnTo>
                        <a:pt x="97" y="108"/>
                      </a:lnTo>
                      <a:lnTo>
                        <a:pt x="99" y="110"/>
                      </a:lnTo>
                      <a:lnTo>
                        <a:pt x="99" y="118"/>
                      </a:lnTo>
                      <a:lnTo>
                        <a:pt x="85" y="130"/>
                      </a:lnTo>
                      <a:lnTo>
                        <a:pt x="73" y="128"/>
                      </a:lnTo>
                      <a:lnTo>
                        <a:pt x="75" y="138"/>
                      </a:lnTo>
                      <a:lnTo>
                        <a:pt x="67" y="148"/>
                      </a:lnTo>
                      <a:lnTo>
                        <a:pt x="63" y="142"/>
                      </a:lnTo>
                      <a:lnTo>
                        <a:pt x="57" y="144"/>
                      </a:lnTo>
                      <a:lnTo>
                        <a:pt x="51" y="124"/>
                      </a:lnTo>
                      <a:lnTo>
                        <a:pt x="42" y="11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49" name="Freeform 370"/>
                <p:cNvSpPr>
                  <a:spLocks/>
                </p:cNvSpPr>
                <p:nvPr/>
              </p:nvSpPr>
              <p:spPr bwMode="auto">
                <a:xfrm>
                  <a:off x="1965326" y="2035176"/>
                  <a:ext cx="17463" cy="22225"/>
                </a:xfrm>
                <a:custGeom>
                  <a:avLst/>
                  <a:gdLst>
                    <a:gd name="T0" fmla="*/ 10 w 12"/>
                    <a:gd name="T1" fmla="*/ 10 h 16"/>
                    <a:gd name="T2" fmla="*/ 12 w 12"/>
                    <a:gd name="T3" fmla="*/ 8 h 16"/>
                    <a:gd name="T4" fmla="*/ 8 w 12"/>
                    <a:gd name="T5" fmla="*/ 0 h 16"/>
                    <a:gd name="T6" fmla="*/ 0 w 12"/>
                    <a:gd name="T7" fmla="*/ 6 h 16"/>
                    <a:gd name="T8" fmla="*/ 4 w 12"/>
                    <a:gd name="T9" fmla="*/ 16 h 16"/>
                    <a:gd name="T10" fmla="*/ 10 w 12"/>
                    <a:gd name="T11" fmla="*/ 10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16"/>
                    <a:gd name="T20" fmla="*/ 12 w 12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16">
                      <a:moveTo>
                        <a:pt x="10" y="10"/>
                      </a:moveTo>
                      <a:lnTo>
                        <a:pt x="12" y="8"/>
                      </a:lnTo>
                      <a:lnTo>
                        <a:pt x="8" y="0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1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0" name="Freeform 371"/>
                <p:cNvSpPr>
                  <a:spLocks/>
                </p:cNvSpPr>
                <p:nvPr/>
              </p:nvSpPr>
              <p:spPr bwMode="auto">
                <a:xfrm>
                  <a:off x="1911351" y="1958976"/>
                  <a:ext cx="38100" cy="22225"/>
                </a:xfrm>
                <a:custGeom>
                  <a:avLst/>
                  <a:gdLst>
                    <a:gd name="T0" fmla="*/ 12 w 26"/>
                    <a:gd name="T1" fmla="*/ 16 h 16"/>
                    <a:gd name="T2" fmla="*/ 22 w 26"/>
                    <a:gd name="T3" fmla="*/ 10 h 16"/>
                    <a:gd name="T4" fmla="*/ 26 w 26"/>
                    <a:gd name="T5" fmla="*/ 0 h 16"/>
                    <a:gd name="T6" fmla="*/ 0 w 26"/>
                    <a:gd name="T7" fmla="*/ 14 h 16"/>
                    <a:gd name="T8" fmla="*/ 12 w 26"/>
                    <a:gd name="T9" fmla="*/ 16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6"/>
                    <a:gd name="T17" fmla="*/ 26 w 2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6">
                      <a:moveTo>
                        <a:pt x="12" y="16"/>
                      </a:moveTo>
                      <a:lnTo>
                        <a:pt x="22" y="10"/>
                      </a:lnTo>
                      <a:lnTo>
                        <a:pt x="26" y="0"/>
                      </a:lnTo>
                      <a:lnTo>
                        <a:pt x="0" y="14"/>
                      </a:lnTo>
                      <a:lnTo>
                        <a:pt x="12" y="1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1" name="Freeform 372"/>
                <p:cNvSpPr>
                  <a:spLocks/>
                </p:cNvSpPr>
                <p:nvPr/>
              </p:nvSpPr>
              <p:spPr bwMode="auto">
                <a:xfrm>
                  <a:off x="1909763" y="2281238"/>
                  <a:ext cx="106363" cy="95250"/>
                </a:xfrm>
                <a:custGeom>
                  <a:avLst/>
                  <a:gdLst>
                    <a:gd name="T0" fmla="*/ 43 w 70"/>
                    <a:gd name="T1" fmla="*/ 18 h 68"/>
                    <a:gd name="T2" fmla="*/ 35 w 70"/>
                    <a:gd name="T3" fmla="*/ 12 h 68"/>
                    <a:gd name="T4" fmla="*/ 35 w 70"/>
                    <a:gd name="T5" fmla="*/ 6 h 68"/>
                    <a:gd name="T6" fmla="*/ 25 w 70"/>
                    <a:gd name="T7" fmla="*/ 0 h 68"/>
                    <a:gd name="T8" fmla="*/ 19 w 70"/>
                    <a:gd name="T9" fmla="*/ 14 h 68"/>
                    <a:gd name="T10" fmla="*/ 21 w 70"/>
                    <a:gd name="T11" fmla="*/ 18 h 68"/>
                    <a:gd name="T12" fmla="*/ 15 w 70"/>
                    <a:gd name="T13" fmla="*/ 18 h 68"/>
                    <a:gd name="T14" fmla="*/ 17 w 70"/>
                    <a:gd name="T15" fmla="*/ 28 h 68"/>
                    <a:gd name="T16" fmla="*/ 13 w 70"/>
                    <a:gd name="T17" fmla="*/ 34 h 68"/>
                    <a:gd name="T18" fmla="*/ 0 w 70"/>
                    <a:gd name="T19" fmla="*/ 40 h 68"/>
                    <a:gd name="T20" fmla="*/ 0 w 70"/>
                    <a:gd name="T21" fmla="*/ 48 h 68"/>
                    <a:gd name="T22" fmla="*/ 5 w 70"/>
                    <a:gd name="T23" fmla="*/ 52 h 68"/>
                    <a:gd name="T24" fmla="*/ 9 w 70"/>
                    <a:gd name="T25" fmla="*/ 48 h 68"/>
                    <a:gd name="T26" fmla="*/ 33 w 70"/>
                    <a:gd name="T27" fmla="*/ 62 h 68"/>
                    <a:gd name="T28" fmla="*/ 52 w 70"/>
                    <a:gd name="T29" fmla="*/ 68 h 68"/>
                    <a:gd name="T30" fmla="*/ 56 w 70"/>
                    <a:gd name="T31" fmla="*/ 60 h 68"/>
                    <a:gd name="T32" fmla="*/ 66 w 70"/>
                    <a:gd name="T33" fmla="*/ 56 h 68"/>
                    <a:gd name="T34" fmla="*/ 70 w 70"/>
                    <a:gd name="T35" fmla="*/ 52 h 68"/>
                    <a:gd name="T36" fmla="*/ 66 w 70"/>
                    <a:gd name="T37" fmla="*/ 52 h 68"/>
                    <a:gd name="T38" fmla="*/ 56 w 70"/>
                    <a:gd name="T39" fmla="*/ 34 h 68"/>
                    <a:gd name="T40" fmla="*/ 43 w 70"/>
                    <a:gd name="T41" fmla="*/ 18 h 6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70"/>
                    <a:gd name="T64" fmla="*/ 0 h 68"/>
                    <a:gd name="T65" fmla="*/ 70 w 70"/>
                    <a:gd name="T66" fmla="*/ 68 h 6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70" h="68">
                      <a:moveTo>
                        <a:pt x="43" y="18"/>
                      </a:moveTo>
                      <a:lnTo>
                        <a:pt x="35" y="12"/>
                      </a:lnTo>
                      <a:lnTo>
                        <a:pt x="35" y="6"/>
                      </a:lnTo>
                      <a:lnTo>
                        <a:pt x="25" y="0"/>
                      </a:lnTo>
                      <a:lnTo>
                        <a:pt x="19" y="14"/>
                      </a:lnTo>
                      <a:lnTo>
                        <a:pt x="21" y="18"/>
                      </a:lnTo>
                      <a:lnTo>
                        <a:pt x="15" y="18"/>
                      </a:lnTo>
                      <a:lnTo>
                        <a:pt x="17" y="28"/>
                      </a:lnTo>
                      <a:lnTo>
                        <a:pt x="13" y="34"/>
                      </a:lnTo>
                      <a:lnTo>
                        <a:pt x="0" y="40"/>
                      </a:lnTo>
                      <a:lnTo>
                        <a:pt x="0" y="48"/>
                      </a:lnTo>
                      <a:lnTo>
                        <a:pt x="5" y="52"/>
                      </a:lnTo>
                      <a:lnTo>
                        <a:pt x="9" y="48"/>
                      </a:lnTo>
                      <a:lnTo>
                        <a:pt x="33" y="62"/>
                      </a:lnTo>
                      <a:lnTo>
                        <a:pt x="52" y="68"/>
                      </a:lnTo>
                      <a:lnTo>
                        <a:pt x="56" y="60"/>
                      </a:lnTo>
                      <a:lnTo>
                        <a:pt x="66" y="56"/>
                      </a:lnTo>
                      <a:lnTo>
                        <a:pt x="70" y="52"/>
                      </a:lnTo>
                      <a:lnTo>
                        <a:pt x="66" y="52"/>
                      </a:lnTo>
                      <a:lnTo>
                        <a:pt x="56" y="34"/>
                      </a:lnTo>
                      <a:lnTo>
                        <a:pt x="43" y="1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2" name="Freeform 398"/>
                <p:cNvSpPr>
                  <a:spLocks/>
                </p:cNvSpPr>
                <p:nvPr/>
              </p:nvSpPr>
              <p:spPr bwMode="auto">
                <a:xfrm>
                  <a:off x="2003426" y="1951038"/>
                  <a:ext cx="134938" cy="177800"/>
                </a:xfrm>
                <a:custGeom>
                  <a:avLst/>
                  <a:gdLst>
                    <a:gd name="T0" fmla="*/ 10 w 89"/>
                    <a:gd name="T1" fmla="*/ 6 h 126"/>
                    <a:gd name="T2" fmla="*/ 38 w 89"/>
                    <a:gd name="T3" fmla="*/ 0 h 126"/>
                    <a:gd name="T4" fmla="*/ 53 w 89"/>
                    <a:gd name="T5" fmla="*/ 6 h 126"/>
                    <a:gd name="T6" fmla="*/ 57 w 89"/>
                    <a:gd name="T7" fmla="*/ 12 h 126"/>
                    <a:gd name="T8" fmla="*/ 69 w 89"/>
                    <a:gd name="T9" fmla="*/ 8 h 126"/>
                    <a:gd name="T10" fmla="*/ 89 w 89"/>
                    <a:gd name="T11" fmla="*/ 16 h 126"/>
                    <a:gd name="T12" fmla="*/ 83 w 89"/>
                    <a:gd name="T13" fmla="*/ 36 h 126"/>
                    <a:gd name="T14" fmla="*/ 77 w 89"/>
                    <a:gd name="T15" fmla="*/ 34 h 126"/>
                    <a:gd name="T16" fmla="*/ 77 w 89"/>
                    <a:gd name="T17" fmla="*/ 42 h 126"/>
                    <a:gd name="T18" fmla="*/ 75 w 89"/>
                    <a:gd name="T19" fmla="*/ 54 h 126"/>
                    <a:gd name="T20" fmla="*/ 69 w 89"/>
                    <a:gd name="T21" fmla="*/ 56 h 126"/>
                    <a:gd name="T22" fmla="*/ 71 w 89"/>
                    <a:gd name="T23" fmla="*/ 58 h 126"/>
                    <a:gd name="T24" fmla="*/ 69 w 89"/>
                    <a:gd name="T25" fmla="*/ 64 h 126"/>
                    <a:gd name="T26" fmla="*/ 59 w 89"/>
                    <a:gd name="T27" fmla="*/ 86 h 126"/>
                    <a:gd name="T28" fmla="*/ 40 w 89"/>
                    <a:gd name="T29" fmla="*/ 80 h 126"/>
                    <a:gd name="T30" fmla="*/ 22 w 89"/>
                    <a:gd name="T31" fmla="*/ 84 h 126"/>
                    <a:gd name="T32" fmla="*/ 30 w 89"/>
                    <a:gd name="T33" fmla="*/ 88 h 126"/>
                    <a:gd name="T34" fmla="*/ 36 w 89"/>
                    <a:gd name="T35" fmla="*/ 100 h 126"/>
                    <a:gd name="T36" fmla="*/ 26 w 89"/>
                    <a:gd name="T37" fmla="*/ 122 h 126"/>
                    <a:gd name="T38" fmla="*/ 12 w 89"/>
                    <a:gd name="T39" fmla="*/ 126 h 126"/>
                    <a:gd name="T40" fmla="*/ 8 w 89"/>
                    <a:gd name="T41" fmla="*/ 124 h 126"/>
                    <a:gd name="T42" fmla="*/ 12 w 89"/>
                    <a:gd name="T43" fmla="*/ 118 h 126"/>
                    <a:gd name="T44" fmla="*/ 8 w 89"/>
                    <a:gd name="T45" fmla="*/ 116 h 126"/>
                    <a:gd name="T46" fmla="*/ 8 w 89"/>
                    <a:gd name="T47" fmla="*/ 102 h 126"/>
                    <a:gd name="T48" fmla="*/ 12 w 89"/>
                    <a:gd name="T49" fmla="*/ 94 h 126"/>
                    <a:gd name="T50" fmla="*/ 8 w 89"/>
                    <a:gd name="T51" fmla="*/ 96 h 126"/>
                    <a:gd name="T52" fmla="*/ 2 w 89"/>
                    <a:gd name="T53" fmla="*/ 86 h 126"/>
                    <a:gd name="T54" fmla="*/ 0 w 89"/>
                    <a:gd name="T55" fmla="*/ 74 h 126"/>
                    <a:gd name="T56" fmla="*/ 2 w 89"/>
                    <a:gd name="T57" fmla="*/ 62 h 126"/>
                    <a:gd name="T58" fmla="*/ 0 w 89"/>
                    <a:gd name="T59" fmla="*/ 26 h 126"/>
                    <a:gd name="T60" fmla="*/ 4 w 89"/>
                    <a:gd name="T61" fmla="*/ 22 h 126"/>
                    <a:gd name="T62" fmla="*/ 6 w 89"/>
                    <a:gd name="T63" fmla="*/ 16 h 126"/>
                    <a:gd name="T64" fmla="*/ 6 w 89"/>
                    <a:gd name="T65" fmla="*/ 8 h 126"/>
                    <a:gd name="T66" fmla="*/ 10 w 89"/>
                    <a:gd name="T67" fmla="*/ 6 h 12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89"/>
                    <a:gd name="T103" fmla="*/ 0 h 126"/>
                    <a:gd name="T104" fmla="*/ 89 w 89"/>
                    <a:gd name="T105" fmla="*/ 126 h 12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89" h="126">
                      <a:moveTo>
                        <a:pt x="10" y="6"/>
                      </a:moveTo>
                      <a:lnTo>
                        <a:pt x="38" y="0"/>
                      </a:lnTo>
                      <a:lnTo>
                        <a:pt x="53" y="6"/>
                      </a:lnTo>
                      <a:lnTo>
                        <a:pt x="57" y="12"/>
                      </a:lnTo>
                      <a:lnTo>
                        <a:pt x="69" y="8"/>
                      </a:lnTo>
                      <a:lnTo>
                        <a:pt x="89" y="16"/>
                      </a:lnTo>
                      <a:lnTo>
                        <a:pt x="83" y="36"/>
                      </a:lnTo>
                      <a:lnTo>
                        <a:pt x="77" y="34"/>
                      </a:lnTo>
                      <a:lnTo>
                        <a:pt x="77" y="42"/>
                      </a:lnTo>
                      <a:lnTo>
                        <a:pt x="75" y="54"/>
                      </a:lnTo>
                      <a:lnTo>
                        <a:pt x="69" y="56"/>
                      </a:lnTo>
                      <a:lnTo>
                        <a:pt x="71" y="58"/>
                      </a:lnTo>
                      <a:lnTo>
                        <a:pt x="69" y="64"/>
                      </a:lnTo>
                      <a:lnTo>
                        <a:pt x="59" y="86"/>
                      </a:lnTo>
                      <a:lnTo>
                        <a:pt x="40" y="80"/>
                      </a:lnTo>
                      <a:lnTo>
                        <a:pt x="22" y="84"/>
                      </a:lnTo>
                      <a:lnTo>
                        <a:pt x="30" y="88"/>
                      </a:lnTo>
                      <a:lnTo>
                        <a:pt x="36" y="100"/>
                      </a:lnTo>
                      <a:lnTo>
                        <a:pt x="26" y="122"/>
                      </a:lnTo>
                      <a:lnTo>
                        <a:pt x="12" y="126"/>
                      </a:lnTo>
                      <a:lnTo>
                        <a:pt x="8" y="124"/>
                      </a:lnTo>
                      <a:lnTo>
                        <a:pt x="12" y="118"/>
                      </a:lnTo>
                      <a:lnTo>
                        <a:pt x="8" y="116"/>
                      </a:lnTo>
                      <a:lnTo>
                        <a:pt x="8" y="102"/>
                      </a:lnTo>
                      <a:lnTo>
                        <a:pt x="12" y="94"/>
                      </a:lnTo>
                      <a:lnTo>
                        <a:pt x="8" y="96"/>
                      </a:lnTo>
                      <a:lnTo>
                        <a:pt x="2" y="86"/>
                      </a:lnTo>
                      <a:lnTo>
                        <a:pt x="0" y="74"/>
                      </a:lnTo>
                      <a:lnTo>
                        <a:pt x="2" y="62"/>
                      </a:lnTo>
                      <a:lnTo>
                        <a:pt x="0" y="26"/>
                      </a:lnTo>
                      <a:lnTo>
                        <a:pt x="4" y="22"/>
                      </a:lnTo>
                      <a:lnTo>
                        <a:pt x="6" y="16"/>
                      </a:lnTo>
                      <a:lnTo>
                        <a:pt x="6" y="8"/>
                      </a:lnTo>
                      <a:lnTo>
                        <a:pt x="10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3" name="Freeform 399"/>
                <p:cNvSpPr>
                  <a:spLocks/>
                </p:cNvSpPr>
                <p:nvPr/>
              </p:nvSpPr>
              <p:spPr bwMode="auto">
                <a:xfrm>
                  <a:off x="2222501" y="2384426"/>
                  <a:ext cx="12700" cy="36513"/>
                </a:xfrm>
                <a:custGeom>
                  <a:avLst/>
                  <a:gdLst>
                    <a:gd name="T0" fmla="*/ 4 w 8"/>
                    <a:gd name="T1" fmla="*/ 4 h 26"/>
                    <a:gd name="T2" fmla="*/ 8 w 8"/>
                    <a:gd name="T3" fmla="*/ 20 h 26"/>
                    <a:gd name="T4" fmla="*/ 6 w 8"/>
                    <a:gd name="T5" fmla="*/ 26 h 26"/>
                    <a:gd name="T6" fmla="*/ 0 w 8"/>
                    <a:gd name="T7" fmla="*/ 20 h 26"/>
                    <a:gd name="T8" fmla="*/ 0 w 8"/>
                    <a:gd name="T9" fmla="*/ 4 h 26"/>
                    <a:gd name="T10" fmla="*/ 2 w 8"/>
                    <a:gd name="T11" fmla="*/ 0 h 26"/>
                    <a:gd name="T12" fmla="*/ 4 w 8"/>
                    <a:gd name="T13" fmla="*/ 4 h 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26"/>
                    <a:gd name="T23" fmla="*/ 8 w 8"/>
                    <a:gd name="T24" fmla="*/ 26 h 2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26">
                      <a:moveTo>
                        <a:pt x="4" y="4"/>
                      </a:moveTo>
                      <a:lnTo>
                        <a:pt x="8" y="20"/>
                      </a:lnTo>
                      <a:lnTo>
                        <a:pt x="6" y="26"/>
                      </a:lnTo>
                      <a:lnTo>
                        <a:pt x="0" y="20"/>
                      </a:lnTo>
                      <a:lnTo>
                        <a:pt x="0" y="4"/>
                      </a:lnTo>
                      <a:lnTo>
                        <a:pt x="2" y="0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4" name="Freeform 400"/>
                <p:cNvSpPr>
                  <a:spLocks/>
                </p:cNvSpPr>
                <p:nvPr/>
              </p:nvSpPr>
              <p:spPr bwMode="auto">
                <a:xfrm>
                  <a:off x="2217738" y="2535238"/>
                  <a:ext cx="174625" cy="152400"/>
                </a:xfrm>
                <a:custGeom>
                  <a:avLst/>
                  <a:gdLst>
                    <a:gd name="T0" fmla="*/ 22 w 116"/>
                    <a:gd name="T1" fmla="*/ 4 h 108"/>
                    <a:gd name="T2" fmla="*/ 26 w 116"/>
                    <a:gd name="T3" fmla="*/ 0 h 108"/>
                    <a:gd name="T4" fmla="*/ 28 w 116"/>
                    <a:gd name="T5" fmla="*/ 4 h 108"/>
                    <a:gd name="T6" fmla="*/ 32 w 116"/>
                    <a:gd name="T7" fmla="*/ 2 h 108"/>
                    <a:gd name="T8" fmla="*/ 36 w 116"/>
                    <a:gd name="T9" fmla="*/ 12 h 108"/>
                    <a:gd name="T10" fmla="*/ 34 w 116"/>
                    <a:gd name="T11" fmla="*/ 14 h 108"/>
                    <a:gd name="T12" fmla="*/ 36 w 116"/>
                    <a:gd name="T13" fmla="*/ 24 h 108"/>
                    <a:gd name="T14" fmla="*/ 38 w 116"/>
                    <a:gd name="T15" fmla="*/ 26 h 108"/>
                    <a:gd name="T16" fmla="*/ 42 w 116"/>
                    <a:gd name="T17" fmla="*/ 18 h 108"/>
                    <a:gd name="T18" fmla="*/ 44 w 116"/>
                    <a:gd name="T19" fmla="*/ 18 h 108"/>
                    <a:gd name="T20" fmla="*/ 50 w 116"/>
                    <a:gd name="T21" fmla="*/ 22 h 108"/>
                    <a:gd name="T22" fmla="*/ 50 w 116"/>
                    <a:gd name="T23" fmla="*/ 28 h 108"/>
                    <a:gd name="T24" fmla="*/ 61 w 116"/>
                    <a:gd name="T25" fmla="*/ 30 h 108"/>
                    <a:gd name="T26" fmla="*/ 73 w 116"/>
                    <a:gd name="T27" fmla="*/ 44 h 108"/>
                    <a:gd name="T28" fmla="*/ 85 w 116"/>
                    <a:gd name="T29" fmla="*/ 50 h 108"/>
                    <a:gd name="T30" fmla="*/ 93 w 116"/>
                    <a:gd name="T31" fmla="*/ 68 h 108"/>
                    <a:gd name="T32" fmla="*/ 91 w 116"/>
                    <a:gd name="T33" fmla="*/ 72 h 108"/>
                    <a:gd name="T34" fmla="*/ 99 w 116"/>
                    <a:gd name="T35" fmla="*/ 74 h 108"/>
                    <a:gd name="T36" fmla="*/ 102 w 116"/>
                    <a:gd name="T37" fmla="*/ 70 h 108"/>
                    <a:gd name="T38" fmla="*/ 108 w 116"/>
                    <a:gd name="T39" fmla="*/ 76 h 108"/>
                    <a:gd name="T40" fmla="*/ 108 w 116"/>
                    <a:gd name="T41" fmla="*/ 80 h 108"/>
                    <a:gd name="T42" fmla="*/ 116 w 116"/>
                    <a:gd name="T43" fmla="*/ 84 h 108"/>
                    <a:gd name="T44" fmla="*/ 101 w 116"/>
                    <a:gd name="T45" fmla="*/ 96 h 108"/>
                    <a:gd name="T46" fmla="*/ 85 w 116"/>
                    <a:gd name="T47" fmla="*/ 86 h 108"/>
                    <a:gd name="T48" fmla="*/ 79 w 116"/>
                    <a:gd name="T49" fmla="*/ 86 h 108"/>
                    <a:gd name="T50" fmla="*/ 79 w 116"/>
                    <a:gd name="T51" fmla="*/ 78 h 108"/>
                    <a:gd name="T52" fmla="*/ 67 w 116"/>
                    <a:gd name="T53" fmla="*/ 76 h 108"/>
                    <a:gd name="T54" fmla="*/ 69 w 116"/>
                    <a:gd name="T55" fmla="*/ 68 h 108"/>
                    <a:gd name="T56" fmla="*/ 59 w 116"/>
                    <a:gd name="T57" fmla="*/ 72 h 108"/>
                    <a:gd name="T58" fmla="*/ 59 w 116"/>
                    <a:gd name="T59" fmla="*/ 84 h 108"/>
                    <a:gd name="T60" fmla="*/ 48 w 116"/>
                    <a:gd name="T61" fmla="*/ 90 h 108"/>
                    <a:gd name="T62" fmla="*/ 42 w 116"/>
                    <a:gd name="T63" fmla="*/ 102 h 108"/>
                    <a:gd name="T64" fmla="*/ 32 w 116"/>
                    <a:gd name="T65" fmla="*/ 108 h 108"/>
                    <a:gd name="T66" fmla="*/ 28 w 116"/>
                    <a:gd name="T67" fmla="*/ 108 h 108"/>
                    <a:gd name="T68" fmla="*/ 26 w 116"/>
                    <a:gd name="T69" fmla="*/ 102 h 108"/>
                    <a:gd name="T70" fmla="*/ 24 w 116"/>
                    <a:gd name="T71" fmla="*/ 80 h 108"/>
                    <a:gd name="T72" fmla="*/ 22 w 116"/>
                    <a:gd name="T73" fmla="*/ 86 h 108"/>
                    <a:gd name="T74" fmla="*/ 2 w 116"/>
                    <a:gd name="T75" fmla="*/ 92 h 108"/>
                    <a:gd name="T76" fmla="*/ 0 w 116"/>
                    <a:gd name="T77" fmla="*/ 88 h 108"/>
                    <a:gd name="T78" fmla="*/ 2 w 116"/>
                    <a:gd name="T79" fmla="*/ 78 h 108"/>
                    <a:gd name="T80" fmla="*/ 14 w 116"/>
                    <a:gd name="T81" fmla="*/ 68 h 108"/>
                    <a:gd name="T82" fmla="*/ 12 w 116"/>
                    <a:gd name="T83" fmla="*/ 54 h 108"/>
                    <a:gd name="T84" fmla="*/ 16 w 116"/>
                    <a:gd name="T85" fmla="*/ 34 h 108"/>
                    <a:gd name="T86" fmla="*/ 16 w 116"/>
                    <a:gd name="T87" fmla="*/ 18 h 108"/>
                    <a:gd name="T88" fmla="*/ 22 w 116"/>
                    <a:gd name="T89" fmla="*/ 4 h 10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16"/>
                    <a:gd name="T136" fmla="*/ 0 h 108"/>
                    <a:gd name="T137" fmla="*/ 116 w 116"/>
                    <a:gd name="T138" fmla="*/ 108 h 10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16" h="108">
                      <a:moveTo>
                        <a:pt x="22" y="4"/>
                      </a:moveTo>
                      <a:lnTo>
                        <a:pt x="26" y="0"/>
                      </a:lnTo>
                      <a:lnTo>
                        <a:pt x="28" y="4"/>
                      </a:lnTo>
                      <a:lnTo>
                        <a:pt x="32" y="2"/>
                      </a:lnTo>
                      <a:lnTo>
                        <a:pt x="36" y="12"/>
                      </a:lnTo>
                      <a:lnTo>
                        <a:pt x="34" y="14"/>
                      </a:lnTo>
                      <a:lnTo>
                        <a:pt x="36" y="24"/>
                      </a:lnTo>
                      <a:lnTo>
                        <a:pt x="38" y="26"/>
                      </a:lnTo>
                      <a:lnTo>
                        <a:pt x="42" y="18"/>
                      </a:lnTo>
                      <a:lnTo>
                        <a:pt x="44" y="18"/>
                      </a:lnTo>
                      <a:lnTo>
                        <a:pt x="50" y="22"/>
                      </a:lnTo>
                      <a:lnTo>
                        <a:pt x="50" y="28"/>
                      </a:lnTo>
                      <a:lnTo>
                        <a:pt x="61" y="30"/>
                      </a:lnTo>
                      <a:lnTo>
                        <a:pt x="73" y="44"/>
                      </a:lnTo>
                      <a:lnTo>
                        <a:pt x="85" y="50"/>
                      </a:lnTo>
                      <a:lnTo>
                        <a:pt x="93" y="68"/>
                      </a:lnTo>
                      <a:lnTo>
                        <a:pt x="91" y="72"/>
                      </a:lnTo>
                      <a:lnTo>
                        <a:pt x="99" y="74"/>
                      </a:lnTo>
                      <a:lnTo>
                        <a:pt x="102" y="70"/>
                      </a:lnTo>
                      <a:lnTo>
                        <a:pt x="108" y="76"/>
                      </a:lnTo>
                      <a:lnTo>
                        <a:pt x="108" y="80"/>
                      </a:lnTo>
                      <a:lnTo>
                        <a:pt x="116" y="84"/>
                      </a:lnTo>
                      <a:lnTo>
                        <a:pt x="101" y="96"/>
                      </a:lnTo>
                      <a:lnTo>
                        <a:pt x="85" y="86"/>
                      </a:lnTo>
                      <a:lnTo>
                        <a:pt x="79" y="86"/>
                      </a:lnTo>
                      <a:lnTo>
                        <a:pt x="79" y="78"/>
                      </a:lnTo>
                      <a:lnTo>
                        <a:pt x="67" y="76"/>
                      </a:lnTo>
                      <a:lnTo>
                        <a:pt x="69" y="68"/>
                      </a:lnTo>
                      <a:lnTo>
                        <a:pt x="59" y="72"/>
                      </a:lnTo>
                      <a:lnTo>
                        <a:pt x="59" y="84"/>
                      </a:lnTo>
                      <a:lnTo>
                        <a:pt x="48" y="90"/>
                      </a:lnTo>
                      <a:lnTo>
                        <a:pt x="42" y="102"/>
                      </a:lnTo>
                      <a:lnTo>
                        <a:pt x="32" y="108"/>
                      </a:lnTo>
                      <a:lnTo>
                        <a:pt x="28" y="108"/>
                      </a:lnTo>
                      <a:lnTo>
                        <a:pt x="26" y="102"/>
                      </a:lnTo>
                      <a:lnTo>
                        <a:pt x="24" y="80"/>
                      </a:lnTo>
                      <a:lnTo>
                        <a:pt x="22" y="86"/>
                      </a:lnTo>
                      <a:lnTo>
                        <a:pt x="2" y="92"/>
                      </a:lnTo>
                      <a:lnTo>
                        <a:pt x="0" y="88"/>
                      </a:lnTo>
                      <a:lnTo>
                        <a:pt x="2" y="78"/>
                      </a:lnTo>
                      <a:lnTo>
                        <a:pt x="14" y="68"/>
                      </a:lnTo>
                      <a:lnTo>
                        <a:pt x="12" y="54"/>
                      </a:lnTo>
                      <a:lnTo>
                        <a:pt x="16" y="34"/>
                      </a:lnTo>
                      <a:lnTo>
                        <a:pt x="16" y="18"/>
                      </a:lnTo>
                      <a:lnTo>
                        <a:pt x="22" y="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5" name="Freeform 401"/>
                <p:cNvSpPr>
                  <a:spLocks/>
                </p:cNvSpPr>
                <p:nvPr/>
              </p:nvSpPr>
              <p:spPr bwMode="auto">
                <a:xfrm>
                  <a:off x="2286001" y="2520951"/>
                  <a:ext cx="26988" cy="30163"/>
                </a:xfrm>
                <a:custGeom>
                  <a:avLst/>
                  <a:gdLst>
                    <a:gd name="T0" fmla="*/ 9 w 17"/>
                    <a:gd name="T1" fmla="*/ 6 h 22"/>
                    <a:gd name="T2" fmla="*/ 17 w 17"/>
                    <a:gd name="T3" fmla="*/ 22 h 22"/>
                    <a:gd name="T4" fmla="*/ 11 w 17"/>
                    <a:gd name="T5" fmla="*/ 20 h 22"/>
                    <a:gd name="T6" fmla="*/ 5 w 17"/>
                    <a:gd name="T7" fmla="*/ 14 h 22"/>
                    <a:gd name="T8" fmla="*/ 0 w 17"/>
                    <a:gd name="T9" fmla="*/ 0 h 22"/>
                    <a:gd name="T10" fmla="*/ 9 w 17"/>
                    <a:gd name="T11" fmla="*/ 6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22"/>
                    <a:gd name="T20" fmla="*/ 17 w 17"/>
                    <a:gd name="T21" fmla="*/ 22 h 2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22">
                      <a:moveTo>
                        <a:pt x="9" y="6"/>
                      </a:moveTo>
                      <a:lnTo>
                        <a:pt x="17" y="22"/>
                      </a:lnTo>
                      <a:lnTo>
                        <a:pt x="11" y="20"/>
                      </a:lnTo>
                      <a:lnTo>
                        <a:pt x="5" y="14"/>
                      </a:lnTo>
                      <a:lnTo>
                        <a:pt x="0" y="0"/>
                      </a:lnTo>
                      <a:lnTo>
                        <a:pt x="9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6" name="Freeform 402"/>
                <p:cNvSpPr>
                  <a:spLocks/>
                </p:cNvSpPr>
                <p:nvPr/>
              </p:nvSpPr>
              <p:spPr bwMode="auto">
                <a:xfrm>
                  <a:off x="2463801" y="2387601"/>
                  <a:ext cx="55563" cy="65088"/>
                </a:xfrm>
                <a:custGeom>
                  <a:avLst/>
                  <a:gdLst>
                    <a:gd name="T0" fmla="*/ 16 w 36"/>
                    <a:gd name="T1" fmla="*/ 0 h 46"/>
                    <a:gd name="T2" fmla="*/ 34 w 36"/>
                    <a:gd name="T3" fmla="*/ 4 h 46"/>
                    <a:gd name="T4" fmla="*/ 36 w 36"/>
                    <a:gd name="T5" fmla="*/ 14 h 46"/>
                    <a:gd name="T6" fmla="*/ 36 w 36"/>
                    <a:gd name="T7" fmla="*/ 36 h 46"/>
                    <a:gd name="T8" fmla="*/ 26 w 36"/>
                    <a:gd name="T9" fmla="*/ 46 h 46"/>
                    <a:gd name="T10" fmla="*/ 4 w 36"/>
                    <a:gd name="T11" fmla="*/ 46 h 46"/>
                    <a:gd name="T12" fmla="*/ 0 w 36"/>
                    <a:gd name="T13" fmla="*/ 32 h 46"/>
                    <a:gd name="T14" fmla="*/ 0 w 36"/>
                    <a:gd name="T15" fmla="*/ 20 h 46"/>
                    <a:gd name="T16" fmla="*/ 10 w 36"/>
                    <a:gd name="T17" fmla="*/ 2 h 46"/>
                    <a:gd name="T18" fmla="*/ 16 w 36"/>
                    <a:gd name="T19" fmla="*/ 0 h 4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6"/>
                    <a:gd name="T31" fmla="*/ 0 h 46"/>
                    <a:gd name="T32" fmla="*/ 36 w 36"/>
                    <a:gd name="T33" fmla="*/ 46 h 4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6" h="46">
                      <a:moveTo>
                        <a:pt x="16" y="0"/>
                      </a:moveTo>
                      <a:lnTo>
                        <a:pt x="34" y="4"/>
                      </a:lnTo>
                      <a:lnTo>
                        <a:pt x="36" y="14"/>
                      </a:lnTo>
                      <a:lnTo>
                        <a:pt x="36" y="36"/>
                      </a:lnTo>
                      <a:lnTo>
                        <a:pt x="26" y="46"/>
                      </a:lnTo>
                      <a:lnTo>
                        <a:pt x="4" y="46"/>
                      </a:lnTo>
                      <a:lnTo>
                        <a:pt x="0" y="32"/>
                      </a:lnTo>
                      <a:lnTo>
                        <a:pt x="0" y="20"/>
                      </a:lnTo>
                      <a:lnTo>
                        <a:pt x="10" y="2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7" name="Freeform 403"/>
                <p:cNvSpPr>
                  <a:spLocks/>
                </p:cNvSpPr>
                <p:nvPr/>
              </p:nvSpPr>
              <p:spPr bwMode="auto">
                <a:xfrm>
                  <a:off x="2525713" y="2395538"/>
                  <a:ext cx="33338" cy="25400"/>
                </a:xfrm>
                <a:custGeom>
                  <a:avLst/>
                  <a:gdLst>
                    <a:gd name="T0" fmla="*/ 0 w 22"/>
                    <a:gd name="T1" fmla="*/ 8 h 18"/>
                    <a:gd name="T2" fmla="*/ 8 w 22"/>
                    <a:gd name="T3" fmla="*/ 0 h 18"/>
                    <a:gd name="T4" fmla="*/ 18 w 22"/>
                    <a:gd name="T5" fmla="*/ 8 h 18"/>
                    <a:gd name="T6" fmla="*/ 22 w 22"/>
                    <a:gd name="T7" fmla="*/ 16 h 18"/>
                    <a:gd name="T8" fmla="*/ 6 w 22"/>
                    <a:gd name="T9" fmla="*/ 18 h 18"/>
                    <a:gd name="T10" fmla="*/ 2 w 22"/>
                    <a:gd name="T11" fmla="*/ 12 h 18"/>
                    <a:gd name="T12" fmla="*/ 0 w 22"/>
                    <a:gd name="T13" fmla="*/ 8 h 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"/>
                    <a:gd name="T22" fmla="*/ 0 h 18"/>
                    <a:gd name="T23" fmla="*/ 22 w 22"/>
                    <a:gd name="T24" fmla="*/ 18 h 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" h="18">
                      <a:moveTo>
                        <a:pt x="0" y="8"/>
                      </a:moveTo>
                      <a:lnTo>
                        <a:pt x="8" y="0"/>
                      </a:lnTo>
                      <a:lnTo>
                        <a:pt x="18" y="8"/>
                      </a:lnTo>
                      <a:lnTo>
                        <a:pt x="22" y="16"/>
                      </a:lnTo>
                      <a:lnTo>
                        <a:pt x="6" y="18"/>
                      </a:lnTo>
                      <a:lnTo>
                        <a:pt x="2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8" name="Freeform 404"/>
                <p:cNvSpPr>
                  <a:spLocks/>
                </p:cNvSpPr>
                <p:nvPr/>
              </p:nvSpPr>
              <p:spPr bwMode="auto">
                <a:xfrm>
                  <a:off x="2411413" y="2317751"/>
                  <a:ext cx="26988" cy="30163"/>
                </a:xfrm>
                <a:custGeom>
                  <a:avLst/>
                  <a:gdLst>
                    <a:gd name="T0" fmla="*/ 14 w 18"/>
                    <a:gd name="T1" fmla="*/ 8 h 22"/>
                    <a:gd name="T2" fmla="*/ 10 w 18"/>
                    <a:gd name="T3" fmla="*/ 18 h 22"/>
                    <a:gd name="T4" fmla="*/ 0 w 18"/>
                    <a:gd name="T5" fmla="*/ 22 h 22"/>
                    <a:gd name="T6" fmla="*/ 4 w 18"/>
                    <a:gd name="T7" fmla="*/ 14 h 22"/>
                    <a:gd name="T8" fmla="*/ 12 w 18"/>
                    <a:gd name="T9" fmla="*/ 6 h 22"/>
                    <a:gd name="T10" fmla="*/ 18 w 18"/>
                    <a:gd name="T11" fmla="*/ 8 h 22"/>
                    <a:gd name="T12" fmla="*/ 18 w 18"/>
                    <a:gd name="T13" fmla="*/ 0 h 22"/>
                    <a:gd name="T14" fmla="*/ 14 w 18"/>
                    <a:gd name="T15" fmla="*/ 0 h 22"/>
                    <a:gd name="T16" fmla="*/ 12 w 18"/>
                    <a:gd name="T17" fmla="*/ 4 h 22"/>
                    <a:gd name="T18" fmla="*/ 14 w 18"/>
                    <a:gd name="T19" fmla="*/ 8 h 2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8"/>
                    <a:gd name="T31" fmla="*/ 0 h 22"/>
                    <a:gd name="T32" fmla="*/ 18 w 18"/>
                    <a:gd name="T33" fmla="*/ 22 h 2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8" h="22">
                      <a:moveTo>
                        <a:pt x="14" y="8"/>
                      </a:moveTo>
                      <a:lnTo>
                        <a:pt x="10" y="18"/>
                      </a:lnTo>
                      <a:lnTo>
                        <a:pt x="0" y="22"/>
                      </a:lnTo>
                      <a:lnTo>
                        <a:pt x="4" y="14"/>
                      </a:lnTo>
                      <a:lnTo>
                        <a:pt x="12" y="6"/>
                      </a:lnTo>
                      <a:lnTo>
                        <a:pt x="18" y="8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2" y="4"/>
                      </a:lnTo>
                      <a:lnTo>
                        <a:pt x="14" y="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59" name="Freeform 405"/>
                <p:cNvSpPr>
                  <a:spLocks/>
                </p:cNvSpPr>
                <p:nvPr/>
              </p:nvSpPr>
              <p:spPr bwMode="auto">
                <a:xfrm>
                  <a:off x="2384426" y="2289176"/>
                  <a:ext cx="26988" cy="22225"/>
                </a:xfrm>
                <a:custGeom>
                  <a:avLst/>
                  <a:gdLst>
                    <a:gd name="T0" fmla="*/ 4 w 18"/>
                    <a:gd name="T1" fmla="*/ 0 h 16"/>
                    <a:gd name="T2" fmla="*/ 18 w 18"/>
                    <a:gd name="T3" fmla="*/ 2 h 16"/>
                    <a:gd name="T4" fmla="*/ 10 w 18"/>
                    <a:gd name="T5" fmla="*/ 10 h 16"/>
                    <a:gd name="T6" fmla="*/ 8 w 18"/>
                    <a:gd name="T7" fmla="*/ 8 h 16"/>
                    <a:gd name="T8" fmla="*/ 8 w 18"/>
                    <a:gd name="T9" fmla="*/ 16 h 16"/>
                    <a:gd name="T10" fmla="*/ 0 w 18"/>
                    <a:gd name="T11" fmla="*/ 0 h 16"/>
                    <a:gd name="T12" fmla="*/ 4 w 18"/>
                    <a:gd name="T13" fmla="*/ 0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8"/>
                    <a:gd name="T22" fmla="*/ 0 h 16"/>
                    <a:gd name="T23" fmla="*/ 18 w 18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8" h="16">
                      <a:moveTo>
                        <a:pt x="4" y="0"/>
                      </a:moveTo>
                      <a:lnTo>
                        <a:pt x="18" y="2"/>
                      </a:lnTo>
                      <a:lnTo>
                        <a:pt x="10" y="10"/>
                      </a:lnTo>
                      <a:lnTo>
                        <a:pt x="8" y="8"/>
                      </a:lnTo>
                      <a:lnTo>
                        <a:pt x="8" y="16"/>
                      </a:lnTo>
                      <a:lnTo>
                        <a:pt x="0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0" name="Freeform 406"/>
                <p:cNvSpPr>
                  <a:spLocks/>
                </p:cNvSpPr>
                <p:nvPr/>
              </p:nvSpPr>
              <p:spPr bwMode="auto">
                <a:xfrm>
                  <a:off x="2435226" y="2673351"/>
                  <a:ext cx="22225" cy="15875"/>
                </a:xfrm>
                <a:custGeom>
                  <a:avLst/>
                  <a:gdLst>
                    <a:gd name="T0" fmla="*/ 0 w 15"/>
                    <a:gd name="T1" fmla="*/ 0 h 12"/>
                    <a:gd name="T2" fmla="*/ 11 w 15"/>
                    <a:gd name="T3" fmla="*/ 0 h 12"/>
                    <a:gd name="T4" fmla="*/ 15 w 15"/>
                    <a:gd name="T5" fmla="*/ 6 h 12"/>
                    <a:gd name="T6" fmla="*/ 11 w 15"/>
                    <a:gd name="T7" fmla="*/ 12 h 12"/>
                    <a:gd name="T8" fmla="*/ 0 w 15"/>
                    <a:gd name="T9" fmla="*/ 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2"/>
                    <a:gd name="T17" fmla="*/ 15 w 15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2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5" y="6"/>
                      </a:lnTo>
                      <a:lnTo>
                        <a:pt x="11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1" name="Freeform 407"/>
                <p:cNvSpPr>
                  <a:spLocks/>
                </p:cNvSpPr>
                <p:nvPr/>
              </p:nvSpPr>
              <p:spPr bwMode="auto">
                <a:xfrm>
                  <a:off x="2460626" y="2655888"/>
                  <a:ext cx="19050" cy="17463"/>
                </a:xfrm>
                <a:custGeom>
                  <a:avLst/>
                  <a:gdLst>
                    <a:gd name="T0" fmla="*/ 0 w 12"/>
                    <a:gd name="T1" fmla="*/ 0 h 12"/>
                    <a:gd name="T2" fmla="*/ 10 w 12"/>
                    <a:gd name="T3" fmla="*/ 6 h 12"/>
                    <a:gd name="T4" fmla="*/ 12 w 12"/>
                    <a:gd name="T5" fmla="*/ 12 h 12"/>
                    <a:gd name="T6" fmla="*/ 6 w 12"/>
                    <a:gd name="T7" fmla="*/ 10 h 12"/>
                    <a:gd name="T8" fmla="*/ 0 w 12"/>
                    <a:gd name="T9" fmla="*/ 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2"/>
                    <a:gd name="T17" fmla="*/ 12 w 12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2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12" y="12"/>
                      </a:lnTo>
                      <a:lnTo>
                        <a:pt x="6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2" name="Freeform 410"/>
                <p:cNvSpPr>
                  <a:spLocks/>
                </p:cNvSpPr>
                <p:nvPr/>
              </p:nvSpPr>
              <p:spPr bwMode="auto">
                <a:xfrm>
                  <a:off x="2371726" y="1990726"/>
                  <a:ext cx="122238" cy="80963"/>
                </a:xfrm>
                <a:custGeom>
                  <a:avLst/>
                  <a:gdLst>
                    <a:gd name="T0" fmla="*/ 34 w 81"/>
                    <a:gd name="T1" fmla="*/ 6 h 58"/>
                    <a:gd name="T2" fmla="*/ 46 w 81"/>
                    <a:gd name="T3" fmla="*/ 6 h 58"/>
                    <a:gd name="T4" fmla="*/ 61 w 81"/>
                    <a:gd name="T5" fmla="*/ 14 h 58"/>
                    <a:gd name="T6" fmla="*/ 81 w 81"/>
                    <a:gd name="T7" fmla="*/ 48 h 58"/>
                    <a:gd name="T8" fmla="*/ 73 w 81"/>
                    <a:gd name="T9" fmla="*/ 54 h 58"/>
                    <a:gd name="T10" fmla="*/ 46 w 81"/>
                    <a:gd name="T11" fmla="*/ 48 h 58"/>
                    <a:gd name="T12" fmla="*/ 26 w 81"/>
                    <a:gd name="T13" fmla="*/ 58 h 58"/>
                    <a:gd name="T14" fmla="*/ 16 w 81"/>
                    <a:gd name="T15" fmla="*/ 52 h 58"/>
                    <a:gd name="T16" fmla="*/ 12 w 81"/>
                    <a:gd name="T17" fmla="*/ 32 h 58"/>
                    <a:gd name="T18" fmla="*/ 0 w 81"/>
                    <a:gd name="T19" fmla="*/ 22 h 58"/>
                    <a:gd name="T20" fmla="*/ 2 w 81"/>
                    <a:gd name="T21" fmla="*/ 6 h 58"/>
                    <a:gd name="T22" fmla="*/ 8 w 81"/>
                    <a:gd name="T23" fmla="*/ 0 h 58"/>
                    <a:gd name="T24" fmla="*/ 34 w 81"/>
                    <a:gd name="T25" fmla="*/ 6 h 5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81"/>
                    <a:gd name="T40" fmla="*/ 0 h 58"/>
                    <a:gd name="T41" fmla="*/ 81 w 81"/>
                    <a:gd name="T42" fmla="*/ 58 h 5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81" h="58">
                      <a:moveTo>
                        <a:pt x="34" y="6"/>
                      </a:moveTo>
                      <a:lnTo>
                        <a:pt x="46" y="6"/>
                      </a:lnTo>
                      <a:lnTo>
                        <a:pt x="61" y="14"/>
                      </a:lnTo>
                      <a:lnTo>
                        <a:pt x="81" y="48"/>
                      </a:lnTo>
                      <a:lnTo>
                        <a:pt x="73" y="54"/>
                      </a:lnTo>
                      <a:lnTo>
                        <a:pt x="46" y="48"/>
                      </a:lnTo>
                      <a:lnTo>
                        <a:pt x="26" y="58"/>
                      </a:lnTo>
                      <a:lnTo>
                        <a:pt x="16" y="52"/>
                      </a:lnTo>
                      <a:lnTo>
                        <a:pt x="12" y="32"/>
                      </a:lnTo>
                      <a:lnTo>
                        <a:pt x="0" y="22"/>
                      </a:lnTo>
                      <a:lnTo>
                        <a:pt x="2" y="6"/>
                      </a:lnTo>
                      <a:lnTo>
                        <a:pt x="8" y="0"/>
                      </a:lnTo>
                      <a:lnTo>
                        <a:pt x="34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3" name="Freeform 411"/>
                <p:cNvSpPr>
                  <a:spLocks/>
                </p:cNvSpPr>
                <p:nvPr/>
              </p:nvSpPr>
              <p:spPr bwMode="auto">
                <a:xfrm>
                  <a:off x="2300288" y="2698751"/>
                  <a:ext cx="46038" cy="41275"/>
                </a:xfrm>
                <a:custGeom>
                  <a:avLst/>
                  <a:gdLst>
                    <a:gd name="T0" fmla="*/ 22 w 30"/>
                    <a:gd name="T1" fmla="*/ 0 h 30"/>
                    <a:gd name="T2" fmla="*/ 10 w 30"/>
                    <a:gd name="T3" fmla="*/ 6 h 30"/>
                    <a:gd name="T4" fmla="*/ 0 w 30"/>
                    <a:gd name="T5" fmla="*/ 30 h 30"/>
                    <a:gd name="T6" fmla="*/ 10 w 30"/>
                    <a:gd name="T7" fmla="*/ 26 h 30"/>
                    <a:gd name="T8" fmla="*/ 18 w 30"/>
                    <a:gd name="T9" fmla="*/ 22 h 30"/>
                    <a:gd name="T10" fmla="*/ 18 w 30"/>
                    <a:gd name="T11" fmla="*/ 16 h 30"/>
                    <a:gd name="T12" fmla="*/ 28 w 30"/>
                    <a:gd name="T13" fmla="*/ 8 h 30"/>
                    <a:gd name="T14" fmla="*/ 30 w 30"/>
                    <a:gd name="T15" fmla="*/ 0 h 30"/>
                    <a:gd name="T16" fmla="*/ 22 w 30"/>
                    <a:gd name="T17" fmla="*/ 0 h 3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0"/>
                    <a:gd name="T28" fmla="*/ 0 h 30"/>
                    <a:gd name="T29" fmla="*/ 30 w 30"/>
                    <a:gd name="T30" fmla="*/ 30 h 3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0" h="30">
                      <a:moveTo>
                        <a:pt x="22" y="0"/>
                      </a:moveTo>
                      <a:lnTo>
                        <a:pt x="10" y="6"/>
                      </a:lnTo>
                      <a:lnTo>
                        <a:pt x="0" y="30"/>
                      </a:lnTo>
                      <a:lnTo>
                        <a:pt x="10" y="26"/>
                      </a:lnTo>
                      <a:lnTo>
                        <a:pt x="18" y="22"/>
                      </a:lnTo>
                      <a:lnTo>
                        <a:pt x="18" y="16"/>
                      </a:lnTo>
                      <a:lnTo>
                        <a:pt x="28" y="8"/>
                      </a:lnTo>
                      <a:lnTo>
                        <a:pt x="30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4" name="Freeform 412"/>
                <p:cNvSpPr>
                  <a:spLocks/>
                </p:cNvSpPr>
                <p:nvPr/>
              </p:nvSpPr>
              <p:spPr bwMode="auto">
                <a:xfrm>
                  <a:off x="2386013" y="2725738"/>
                  <a:ext cx="28575" cy="42863"/>
                </a:xfrm>
                <a:custGeom>
                  <a:avLst/>
                  <a:gdLst>
                    <a:gd name="T0" fmla="*/ 6 w 18"/>
                    <a:gd name="T1" fmla="*/ 0 h 30"/>
                    <a:gd name="T2" fmla="*/ 2 w 18"/>
                    <a:gd name="T3" fmla="*/ 4 h 30"/>
                    <a:gd name="T4" fmla="*/ 0 w 18"/>
                    <a:gd name="T5" fmla="*/ 22 h 30"/>
                    <a:gd name="T6" fmla="*/ 10 w 18"/>
                    <a:gd name="T7" fmla="*/ 30 h 30"/>
                    <a:gd name="T8" fmla="*/ 18 w 18"/>
                    <a:gd name="T9" fmla="*/ 4 h 30"/>
                    <a:gd name="T10" fmla="*/ 6 w 18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30"/>
                    <a:gd name="T20" fmla="*/ 18 w 18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30">
                      <a:moveTo>
                        <a:pt x="6" y="0"/>
                      </a:moveTo>
                      <a:lnTo>
                        <a:pt x="2" y="4"/>
                      </a:lnTo>
                      <a:lnTo>
                        <a:pt x="0" y="22"/>
                      </a:lnTo>
                      <a:lnTo>
                        <a:pt x="10" y="30"/>
                      </a:lnTo>
                      <a:lnTo>
                        <a:pt x="18" y="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5" name="Freeform 413"/>
                <p:cNvSpPr>
                  <a:spLocks/>
                </p:cNvSpPr>
                <p:nvPr/>
              </p:nvSpPr>
              <p:spPr bwMode="auto">
                <a:xfrm>
                  <a:off x="2143126" y="1981201"/>
                  <a:ext cx="722313" cy="769938"/>
                </a:xfrm>
                <a:custGeom>
                  <a:avLst/>
                  <a:gdLst>
                    <a:gd name="T0" fmla="*/ 12 w 477"/>
                    <a:gd name="T1" fmla="*/ 44 h 546"/>
                    <a:gd name="T2" fmla="*/ 2 w 477"/>
                    <a:gd name="T3" fmla="*/ 94 h 546"/>
                    <a:gd name="T4" fmla="*/ 2 w 477"/>
                    <a:gd name="T5" fmla="*/ 140 h 546"/>
                    <a:gd name="T6" fmla="*/ 24 w 477"/>
                    <a:gd name="T7" fmla="*/ 184 h 546"/>
                    <a:gd name="T8" fmla="*/ 67 w 477"/>
                    <a:gd name="T9" fmla="*/ 206 h 546"/>
                    <a:gd name="T10" fmla="*/ 142 w 477"/>
                    <a:gd name="T11" fmla="*/ 210 h 546"/>
                    <a:gd name="T12" fmla="*/ 167 w 477"/>
                    <a:gd name="T13" fmla="*/ 208 h 546"/>
                    <a:gd name="T14" fmla="*/ 197 w 477"/>
                    <a:gd name="T15" fmla="*/ 198 h 546"/>
                    <a:gd name="T16" fmla="*/ 238 w 477"/>
                    <a:gd name="T17" fmla="*/ 242 h 546"/>
                    <a:gd name="T18" fmla="*/ 240 w 477"/>
                    <a:gd name="T19" fmla="*/ 258 h 546"/>
                    <a:gd name="T20" fmla="*/ 263 w 477"/>
                    <a:gd name="T21" fmla="*/ 268 h 546"/>
                    <a:gd name="T22" fmla="*/ 293 w 477"/>
                    <a:gd name="T23" fmla="*/ 332 h 546"/>
                    <a:gd name="T24" fmla="*/ 273 w 477"/>
                    <a:gd name="T25" fmla="*/ 402 h 546"/>
                    <a:gd name="T26" fmla="*/ 244 w 477"/>
                    <a:gd name="T27" fmla="*/ 418 h 546"/>
                    <a:gd name="T28" fmla="*/ 199 w 477"/>
                    <a:gd name="T29" fmla="*/ 432 h 546"/>
                    <a:gd name="T30" fmla="*/ 238 w 477"/>
                    <a:gd name="T31" fmla="*/ 444 h 546"/>
                    <a:gd name="T32" fmla="*/ 251 w 477"/>
                    <a:gd name="T33" fmla="*/ 440 h 546"/>
                    <a:gd name="T34" fmla="*/ 267 w 477"/>
                    <a:gd name="T35" fmla="*/ 440 h 546"/>
                    <a:gd name="T36" fmla="*/ 295 w 477"/>
                    <a:gd name="T37" fmla="*/ 474 h 546"/>
                    <a:gd name="T38" fmla="*/ 299 w 477"/>
                    <a:gd name="T39" fmla="*/ 484 h 546"/>
                    <a:gd name="T40" fmla="*/ 338 w 477"/>
                    <a:gd name="T41" fmla="*/ 514 h 546"/>
                    <a:gd name="T42" fmla="*/ 353 w 477"/>
                    <a:gd name="T43" fmla="*/ 524 h 546"/>
                    <a:gd name="T44" fmla="*/ 393 w 477"/>
                    <a:gd name="T45" fmla="*/ 546 h 546"/>
                    <a:gd name="T46" fmla="*/ 369 w 477"/>
                    <a:gd name="T47" fmla="*/ 502 h 546"/>
                    <a:gd name="T48" fmla="*/ 369 w 477"/>
                    <a:gd name="T49" fmla="*/ 484 h 546"/>
                    <a:gd name="T50" fmla="*/ 401 w 477"/>
                    <a:gd name="T51" fmla="*/ 508 h 546"/>
                    <a:gd name="T52" fmla="*/ 420 w 477"/>
                    <a:gd name="T53" fmla="*/ 520 h 546"/>
                    <a:gd name="T54" fmla="*/ 416 w 477"/>
                    <a:gd name="T55" fmla="*/ 496 h 546"/>
                    <a:gd name="T56" fmla="*/ 412 w 477"/>
                    <a:gd name="T57" fmla="*/ 462 h 546"/>
                    <a:gd name="T58" fmla="*/ 410 w 477"/>
                    <a:gd name="T59" fmla="*/ 440 h 546"/>
                    <a:gd name="T60" fmla="*/ 389 w 477"/>
                    <a:gd name="T61" fmla="*/ 436 h 546"/>
                    <a:gd name="T62" fmla="*/ 377 w 477"/>
                    <a:gd name="T63" fmla="*/ 410 h 546"/>
                    <a:gd name="T64" fmla="*/ 365 w 477"/>
                    <a:gd name="T65" fmla="*/ 378 h 546"/>
                    <a:gd name="T66" fmla="*/ 377 w 477"/>
                    <a:gd name="T67" fmla="*/ 370 h 546"/>
                    <a:gd name="T68" fmla="*/ 401 w 477"/>
                    <a:gd name="T69" fmla="*/ 384 h 546"/>
                    <a:gd name="T70" fmla="*/ 422 w 477"/>
                    <a:gd name="T71" fmla="*/ 408 h 546"/>
                    <a:gd name="T72" fmla="*/ 434 w 477"/>
                    <a:gd name="T73" fmla="*/ 424 h 546"/>
                    <a:gd name="T74" fmla="*/ 455 w 477"/>
                    <a:gd name="T75" fmla="*/ 398 h 546"/>
                    <a:gd name="T76" fmla="*/ 461 w 477"/>
                    <a:gd name="T77" fmla="*/ 376 h 546"/>
                    <a:gd name="T78" fmla="*/ 444 w 477"/>
                    <a:gd name="T79" fmla="*/ 350 h 546"/>
                    <a:gd name="T80" fmla="*/ 414 w 477"/>
                    <a:gd name="T81" fmla="*/ 310 h 546"/>
                    <a:gd name="T82" fmla="*/ 385 w 477"/>
                    <a:gd name="T83" fmla="*/ 292 h 546"/>
                    <a:gd name="T84" fmla="*/ 357 w 477"/>
                    <a:gd name="T85" fmla="*/ 248 h 546"/>
                    <a:gd name="T86" fmla="*/ 383 w 477"/>
                    <a:gd name="T87" fmla="*/ 236 h 546"/>
                    <a:gd name="T88" fmla="*/ 379 w 477"/>
                    <a:gd name="T89" fmla="*/ 222 h 546"/>
                    <a:gd name="T90" fmla="*/ 361 w 477"/>
                    <a:gd name="T91" fmla="*/ 202 h 546"/>
                    <a:gd name="T92" fmla="*/ 355 w 477"/>
                    <a:gd name="T93" fmla="*/ 186 h 546"/>
                    <a:gd name="T94" fmla="*/ 318 w 477"/>
                    <a:gd name="T95" fmla="*/ 176 h 546"/>
                    <a:gd name="T96" fmla="*/ 316 w 477"/>
                    <a:gd name="T97" fmla="*/ 146 h 546"/>
                    <a:gd name="T98" fmla="*/ 273 w 477"/>
                    <a:gd name="T99" fmla="*/ 134 h 546"/>
                    <a:gd name="T100" fmla="*/ 255 w 477"/>
                    <a:gd name="T101" fmla="*/ 120 h 546"/>
                    <a:gd name="T102" fmla="*/ 250 w 477"/>
                    <a:gd name="T103" fmla="*/ 88 h 546"/>
                    <a:gd name="T104" fmla="*/ 191 w 477"/>
                    <a:gd name="T105" fmla="*/ 80 h 546"/>
                    <a:gd name="T106" fmla="*/ 165 w 477"/>
                    <a:gd name="T107" fmla="*/ 94 h 546"/>
                    <a:gd name="T108" fmla="*/ 161 w 477"/>
                    <a:gd name="T109" fmla="*/ 64 h 546"/>
                    <a:gd name="T110" fmla="*/ 142 w 477"/>
                    <a:gd name="T111" fmla="*/ 6 h 546"/>
                    <a:gd name="T112" fmla="*/ 102 w 477"/>
                    <a:gd name="T113" fmla="*/ 24 h 546"/>
                    <a:gd name="T114" fmla="*/ 85 w 477"/>
                    <a:gd name="T115" fmla="*/ 38 h 546"/>
                    <a:gd name="T116" fmla="*/ 75 w 477"/>
                    <a:gd name="T117" fmla="*/ 80 h 546"/>
                    <a:gd name="T118" fmla="*/ 87 w 477"/>
                    <a:gd name="T119" fmla="*/ 138 h 546"/>
                    <a:gd name="T120" fmla="*/ 57 w 477"/>
                    <a:gd name="T121" fmla="*/ 156 h 546"/>
                    <a:gd name="T122" fmla="*/ 59 w 477"/>
                    <a:gd name="T123" fmla="*/ 102 h 546"/>
                    <a:gd name="T124" fmla="*/ 85 w 477"/>
                    <a:gd name="T125" fmla="*/ 6 h 54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77"/>
                    <a:gd name="T190" fmla="*/ 0 h 546"/>
                    <a:gd name="T191" fmla="*/ 477 w 477"/>
                    <a:gd name="T192" fmla="*/ 546 h 54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77" h="546">
                      <a:moveTo>
                        <a:pt x="83" y="4"/>
                      </a:moveTo>
                      <a:lnTo>
                        <a:pt x="61" y="0"/>
                      </a:lnTo>
                      <a:lnTo>
                        <a:pt x="44" y="4"/>
                      </a:lnTo>
                      <a:lnTo>
                        <a:pt x="24" y="22"/>
                      </a:lnTo>
                      <a:lnTo>
                        <a:pt x="14" y="40"/>
                      </a:lnTo>
                      <a:lnTo>
                        <a:pt x="12" y="44"/>
                      </a:lnTo>
                      <a:lnTo>
                        <a:pt x="14" y="50"/>
                      </a:lnTo>
                      <a:lnTo>
                        <a:pt x="10" y="52"/>
                      </a:lnTo>
                      <a:lnTo>
                        <a:pt x="10" y="60"/>
                      </a:lnTo>
                      <a:lnTo>
                        <a:pt x="8" y="62"/>
                      </a:lnTo>
                      <a:lnTo>
                        <a:pt x="2" y="84"/>
                      </a:lnTo>
                      <a:lnTo>
                        <a:pt x="2" y="94"/>
                      </a:lnTo>
                      <a:lnTo>
                        <a:pt x="8" y="94"/>
                      </a:lnTo>
                      <a:lnTo>
                        <a:pt x="0" y="106"/>
                      </a:lnTo>
                      <a:lnTo>
                        <a:pt x="4" y="116"/>
                      </a:lnTo>
                      <a:lnTo>
                        <a:pt x="0" y="122"/>
                      </a:lnTo>
                      <a:lnTo>
                        <a:pt x="0" y="134"/>
                      </a:lnTo>
                      <a:lnTo>
                        <a:pt x="2" y="140"/>
                      </a:lnTo>
                      <a:lnTo>
                        <a:pt x="34" y="146"/>
                      </a:lnTo>
                      <a:lnTo>
                        <a:pt x="48" y="158"/>
                      </a:lnTo>
                      <a:lnTo>
                        <a:pt x="32" y="162"/>
                      </a:lnTo>
                      <a:lnTo>
                        <a:pt x="10" y="154"/>
                      </a:lnTo>
                      <a:lnTo>
                        <a:pt x="10" y="162"/>
                      </a:lnTo>
                      <a:lnTo>
                        <a:pt x="24" y="184"/>
                      </a:lnTo>
                      <a:lnTo>
                        <a:pt x="32" y="192"/>
                      </a:lnTo>
                      <a:lnTo>
                        <a:pt x="49" y="194"/>
                      </a:lnTo>
                      <a:lnTo>
                        <a:pt x="55" y="192"/>
                      </a:lnTo>
                      <a:lnTo>
                        <a:pt x="57" y="186"/>
                      </a:lnTo>
                      <a:lnTo>
                        <a:pt x="59" y="194"/>
                      </a:lnTo>
                      <a:lnTo>
                        <a:pt x="67" y="206"/>
                      </a:lnTo>
                      <a:lnTo>
                        <a:pt x="79" y="208"/>
                      </a:lnTo>
                      <a:lnTo>
                        <a:pt x="79" y="204"/>
                      </a:lnTo>
                      <a:lnTo>
                        <a:pt x="108" y="212"/>
                      </a:lnTo>
                      <a:lnTo>
                        <a:pt x="116" y="208"/>
                      </a:lnTo>
                      <a:lnTo>
                        <a:pt x="134" y="216"/>
                      </a:lnTo>
                      <a:lnTo>
                        <a:pt x="142" y="210"/>
                      </a:lnTo>
                      <a:lnTo>
                        <a:pt x="150" y="220"/>
                      </a:lnTo>
                      <a:lnTo>
                        <a:pt x="151" y="220"/>
                      </a:lnTo>
                      <a:lnTo>
                        <a:pt x="151" y="216"/>
                      </a:lnTo>
                      <a:lnTo>
                        <a:pt x="138" y="206"/>
                      </a:lnTo>
                      <a:lnTo>
                        <a:pt x="140" y="202"/>
                      </a:lnTo>
                      <a:lnTo>
                        <a:pt x="167" y="208"/>
                      </a:lnTo>
                      <a:lnTo>
                        <a:pt x="171" y="216"/>
                      </a:lnTo>
                      <a:lnTo>
                        <a:pt x="187" y="214"/>
                      </a:lnTo>
                      <a:lnTo>
                        <a:pt x="189" y="210"/>
                      </a:lnTo>
                      <a:lnTo>
                        <a:pt x="183" y="190"/>
                      </a:lnTo>
                      <a:lnTo>
                        <a:pt x="187" y="188"/>
                      </a:lnTo>
                      <a:lnTo>
                        <a:pt x="197" y="198"/>
                      </a:lnTo>
                      <a:lnTo>
                        <a:pt x="206" y="196"/>
                      </a:lnTo>
                      <a:lnTo>
                        <a:pt x="206" y="216"/>
                      </a:lnTo>
                      <a:lnTo>
                        <a:pt x="218" y="216"/>
                      </a:lnTo>
                      <a:lnTo>
                        <a:pt x="218" y="222"/>
                      </a:lnTo>
                      <a:lnTo>
                        <a:pt x="214" y="226"/>
                      </a:lnTo>
                      <a:lnTo>
                        <a:pt x="238" y="242"/>
                      </a:lnTo>
                      <a:lnTo>
                        <a:pt x="238" y="250"/>
                      </a:lnTo>
                      <a:lnTo>
                        <a:pt x="232" y="256"/>
                      </a:lnTo>
                      <a:lnTo>
                        <a:pt x="222" y="254"/>
                      </a:lnTo>
                      <a:lnTo>
                        <a:pt x="224" y="262"/>
                      </a:lnTo>
                      <a:lnTo>
                        <a:pt x="224" y="272"/>
                      </a:lnTo>
                      <a:lnTo>
                        <a:pt x="240" y="258"/>
                      </a:lnTo>
                      <a:lnTo>
                        <a:pt x="251" y="258"/>
                      </a:lnTo>
                      <a:lnTo>
                        <a:pt x="253" y="260"/>
                      </a:lnTo>
                      <a:lnTo>
                        <a:pt x="251" y="264"/>
                      </a:lnTo>
                      <a:lnTo>
                        <a:pt x="263" y="278"/>
                      </a:lnTo>
                      <a:lnTo>
                        <a:pt x="265" y="276"/>
                      </a:lnTo>
                      <a:lnTo>
                        <a:pt x="263" y="268"/>
                      </a:lnTo>
                      <a:lnTo>
                        <a:pt x="269" y="270"/>
                      </a:lnTo>
                      <a:lnTo>
                        <a:pt x="267" y="282"/>
                      </a:lnTo>
                      <a:lnTo>
                        <a:pt x="269" y="286"/>
                      </a:lnTo>
                      <a:lnTo>
                        <a:pt x="279" y="288"/>
                      </a:lnTo>
                      <a:lnTo>
                        <a:pt x="283" y="296"/>
                      </a:lnTo>
                      <a:lnTo>
                        <a:pt x="293" y="332"/>
                      </a:lnTo>
                      <a:lnTo>
                        <a:pt x="295" y="334"/>
                      </a:lnTo>
                      <a:lnTo>
                        <a:pt x="283" y="346"/>
                      </a:lnTo>
                      <a:lnTo>
                        <a:pt x="283" y="358"/>
                      </a:lnTo>
                      <a:lnTo>
                        <a:pt x="279" y="360"/>
                      </a:lnTo>
                      <a:lnTo>
                        <a:pt x="259" y="380"/>
                      </a:lnTo>
                      <a:lnTo>
                        <a:pt x="273" y="402"/>
                      </a:lnTo>
                      <a:lnTo>
                        <a:pt x="273" y="410"/>
                      </a:lnTo>
                      <a:lnTo>
                        <a:pt x="263" y="406"/>
                      </a:lnTo>
                      <a:lnTo>
                        <a:pt x="255" y="414"/>
                      </a:lnTo>
                      <a:lnTo>
                        <a:pt x="248" y="412"/>
                      </a:lnTo>
                      <a:lnTo>
                        <a:pt x="248" y="418"/>
                      </a:lnTo>
                      <a:lnTo>
                        <a:pt x="244" y="418"/>
                      </a:lnTo>
                      <a:lnTo>
                        <a:pt x="210" y="410"/>
                      </a:lnTo>
                      <a:lnTo>
                        <a:pt x="212" y="414"/>
                      </a:lnTo>
                      <a:lnTo>
                        <a:pt x="210" y="414"/>
                      </a:lnTo>
                      <a:lnTo>
                        <a:pt x="210" y="422"/>
                      </a:lnTo>
                      <a:lnTo>
                        <a:pt x="201" y="428"/>
                      </a:lnTo>
                      <a:lnTo>
                        <a:pt x="199" y="432"/>
                      </a:lnTo>
                      <a:lnTo>
                        <a:pt x="199" y="442"/>
                      </a:lnTo>
                      <a:lnTo>
                        <a:pt x="204" y="452"/>
                      </a:lnTo>
                      <a:lnTo>
                        <a:pt x="222" y="460"/>
                      </a:lnTo>
                      <a:lnTo>
                        <a:pt x="236" y="452"/>
                      </a:lnTo>
                      <a:lnTo>
                        <a:pt x="236" y="446"/>
                      </a:lnTo>
                      <a:lnTo>
                        <a:pt x="238" y="444"/>
                      </a:lnTo>
                      <a:lnTo>
                        <a:pt x="244" y="444"/>
                      </a:lnTo>
                      <a:lnTo>
                        <a:pt x="246" y="450"/>
                      </a:lnTo>
                      <a:lnTo>
                        <a:pt x="255" y="452"/>
                      </a:lnTo>
                      <a:lnTo>
                        <a:pt x="255" y="448"/>
                      </a:lnTo>
                      <a:lnTo>
                        <a:pt x="257" y="448"/>
                      </a:lnTo>
                      <a:lnTo>
                        <a:pt x="251" y="440"/>
                      </a:lnTo>
                      <a:lnTo>
                        <a:pt x="251" y="436"/>
                      </a:lnTo>
                      <a:lnTo>
                        <a:pt x="255" y="434"/>
                      </a:lnTo>
                      <a:lnTo>
                        <a:pt x="257" y="440"/>
                      </a:lnTo>
                      <a:lnTo>
                        <a:pt x="259" y="438"/>
                      </a:lnTo>
                      <a:lnTo>
                        <a:pt x="261" y="442"/>
                      </a:lnTo>
                      <a:lnTo>
                        <a:pt x="267" y="440"/>
                      </a:lnTo>
                      <a:lnTo>
                        <a:pt x="271" y="444"/>
                      </a:lnTo>
                      <a:lnTo>
                        <a:pt x="275" y="444"/>
                      </a:lnTo>
                      <a:lnTo>
                        <a:pt x="277" y="456"/>
                      </a:lnTo>
                      <a:lnTo>
                        <a:pt x="283" y="460"/>
                      </a:lnTo>
                      <a:lnTo>
                        <a:pt x="285" y="468"/>
                      </a:lnTo>
                      <a:lnTo>
                        <a:pt x="295" y="474"/>
                      </a:lnTo>
                      <a:lnTo>
                        <a:pt x="299" y="480"/>
                      </a:lnTo>
                      <a:lnTo>
                        <a:pt x="301" y="474"/>
                      </a:lnTo>
                      <a:lnTo>
                        <a:pt x="308" y="482"/>
                      </a:lnTo>
                      <a:lnTo>
                        <a:pt x="312" y="482"/>
                      </a:lnTo>
                      <a:lnTo>
                        <a:pt x="302" y="488"/>
                      </a:lnTo>
                      <a:lnTo>
                        <a:pt x="299" y="484"/>
                      </a:lnTo>
                      <a:lnTo>
                        <a:pt x="306" y="500"/>
                      </a:lnTo>
                      <a:lnTo>
                        <a:pt x="312" y="504"/>
                      </a:lnTo>
                      <a:lnTo>
                        <a:pt x="328" y="514"/>
                      </a:lnTo>
                      <a:lnTo>
                        <a:pt x="334" y="508"/>
                      </a:lnTo>
                      <a:lnTo>
                        <a:pt x="334" y="514"/>
                      </a:lnTo>
                      <a:lnTo>
                        <a:pt x="338" y="514"/>
                      </a:lnTo>
                      <a:lnTo>
                        <a:pt x="344" y="512"/>
                      </a:lnTo>
                      <a:lnTo>
                        <a:pt x="344" y="518"/>
                      </a:lnTo>
                      <a:lnTo>
                        <a:pt x="346" y="520"/>
                      </a:lnTo>
                      <a:lnTo>
                        <a:pt x="350" y="526"/>
                      </a:lnTo>
                      <a:lnTo>
                        <a:pt x="353" y="528"/>
                      </a:lnTo>
                      <a:lnTo>
                        <a:pt x="353" y="524"/>
                      </a:lnTo>
                      <a:lnTo>
                        <a:pt x="353" y="528"/>
                      </a:lnTo>
                      <a:lnTo>
                        <a:pt x="357" y="530"/>
                      </a:lnTo>
                      <a:lnTo>
                        <a:pt x="373" y="534"/>
                      </a:lnTo>
                      <a:lnTo>
                        <a:pt x="377" y="540"/>
                      </a:lnTo>
                      <a:lnTo>
                        <a:pt x="385" y="538"/>
                      </a:lnTo>
                      <a:lnTo>
                        <a:pt x="393" y="546"/>
                      </a:lnTo>
                      <a:lnTo>
                        <a:pt x="399" y="546"/>
                      </a:lnTo>
                      <a:lnTo>
                        <a:pt x="397" y="540"/>
                      </a:lnTo>
                      <a:lnTo>
                        <a:pt x="397" y="530"/>
                      </a:lnTo>
                      <a:lnTo>
                        <a:pt x="373" y="504"/>
                      </a:lnTo>
                      <a:lnTo>
                        <a:pt x="373" y="500"/>
                      </a:lnTo>
                      <a:lnTo>
                        <a:pt x="369" y="502"/>
                      </a:lnTo>
                      <a:lnTo>
                        <a:pt x="355" y="484"/>
                      </a:lnTo>
                      <a:lnTo>
                        <a:pt x="352" y="478"/>
                      </a:lnTo>
                      <a:lnTo>
                        <a:pt x="355" y="476"/>
                      </a:lnTo>
                      <a:lnTo>
                        <a:pt x="367" y="488"/>
                      </a:lnTo>
                      <a:lnTo>
                        <a:pt x="371" y="488"/>
                      </a:lnTo>
                      <a:lnTo>
                        <a:pt x="369" y="484"/>
                      </a:lnTo>
                      <a:lnTo>
                        <a:pt x="373" y="484"/>
                      </a:lnTo>
                      <a:lnTo>
                        <a:pt x="379" y="494"/>
                      </a:lnTo>
                      <a:lnTo>
                        <a:pt x="385" y="496"/>
                      </a:lnTo>
                      <a:lnTo>
                        <a:pt x="387" y="504"/>
                      </a:lnTo>
                      <a:lnTo>
                        <a:pt x="397" y="504"/>
                      </a:lnTo>
                      <a:lnTo>
                        <a:pt x="401" y="508"/>
                      </a:lnTo>
                      <a:lnTo>
                        <a:pt x="408" y="506"/>
                      </a:lnTo>
                      <a:lnTo>
                        <a:pt x="412" y="512"/>
                      </a:lnTo>
                      <a:lnTo>
                        <a:pt x="414" y="510"/>
                      </a:lnTo>
                      <a:lnTo>
                        <a:pt x="412" y="516"/>
                      </a:lnTo>
                      <a:lnTo>
                        <a:pt x="418" y="522"/>
                      </a:lnTo>
                      <a:lnTo>
                        <a:pt x="420" y="520"/>
                      </a:lnTo>
                      <a:lnTo>
                        <a:pt x="416" y="510"/>
                      </a:lnTo>
                      <a:lnTo>
                        <a:pt x="424" y="510"/>
                      </a:lnTo>
                      <a:lnTo>
                        <a:pt x="426" y="506"/>
                      </a:lnTo>
                      <a:lnTo>
                        <a:pt x="422" y="504"/>
                      </a:lnTo>
                      <a:lnTo>
                        <a:pt x="420" y="504"/>
                      </a:lnTo>
                      <a:lnTo>
                        <a:pt x="416" y="496"/>
                      </a:lnTo>
                      <a:lnTo>
                        <a:pt x="416" y="488"/>
                      </a:lnTo>
                      <a:lnTo>
                        <a:pt x="424" y="494"/>
                      </a:lnTo>
                      <a:lnTo>
                        <a:pt x="424" y="488"/>
                      </a:lnTo>
                      <a:lnTo>
                        <a:pt x="426" y="478"/>
                      </a:lnTo>
                      <a:lnTo>
                        <a:pt x="422" y="466"/>
                      </a:lnTo>
                      <a:lnTo>
                        <a:pt x="412" y="462"/>
                      </a:lnTo>
                      <a:lnTo>
                        <a:pt x="412" y="456"/>
                      </a:lnTo>
                      <a:lnTo>
                        <a:pt x="416" y="454"/>
                      </a:lnTo>
                      <a:lnTo>
                        <a:pt x="416" y="450"/>
                      </a:lnTo>
                      <a:lnTo>
                        <a:pt x="416" y="444"/>
                      </a:lnTo>
                      <a:lnTo>
                        <a:pt x="412" y="446"/>
                      </a:lnTo>
                      <a:lnTo>
                        <a:pt x="410" y="440"/>
                      </a:lnTo>
                      <a:lnTo>
                        <a:pt x="406" y="444"/>
                      </a:lnTo>
                      <a:lnTo>
                        <a:pt x="404" y="434"/>
                      </a:lnTo>
                      <a:lnTo>
                        <a:pt x="395" y="436"/>
                      </a:lnTo>
                      <a:lnTo>
                        <a:pt x="399" y="430"/>
                      </a:lnTo>
                      <a:lnTo>
                        <a:pt x="389" y="430"/>
                      </a:lnTo>
                      <a:lnTo>
                        <a:pt x="389" y="436"/>
                      </a:lnTo>
                      <a:lnTo>
                        <a:pt x="383" y="420"/>
                      </a:lnTo>
                      <a:lnTo>
                        <a:pt x="379" y="420"/>
                      </a:lnTo>
                      <a:lnTo>
                        <a:pt x="381" y="416"/>
                      </a:lnTo>
                      <a:lnTo>
                        <a:pt x="379" y="414"/>
                      </a:lnTo>
                      <a:lnTo>
                        <a:pt x="381" y="412"/>
                      </a:lnTo>
                      <a:lnTo>
                        <a:pt x="377" y="410"/>
                      </a:lnTo>
                      <a:lnTo>
                        <a:pt x="379" y="404"/>
                      </a:lnTo>
                      <a:lnTo>
                        <a:pt x="367" y="404"/>
                      </a:lnTo>
                      <a:lnTo>
                        <a:pt x="367" y="392"/>
                      </a:lnTo>
                      <a:lnTo>
                        <a:pt x="381" y="390"/>
                      </a:lnTo>
                      <a:lnTo>
                        <a:pt x="373" y="380"/>
                      </a:lnTo>
                      <a:lnTo>
                        <a:pt x="365" y="378"/>
                      </a:lnTo>
                      <a:lnTo>
                        <a:pt x="363" y="372"/>
                      </a:lnTo>
                      <a:lnTo>
                        <a:pt x="369" y="372"/>
                      </a:lnTo>
                      <a:lnTo>
                        <a:pt x="367" y="368"/>
                      </a:lnTo>
                      <a:lnTo>
                        <a:pt x="371" y="368"/>
                      </a:lnTo>
                      <a:lnTo>
                        <a:pt x="379" y="374"/>
                      </a:lnTo>
                      <a:lnTo>
                        <a:pt x="377" y="370"/>
                      </a:lnTo>
                      <a:lnTo>
                        <a:pt x="379" y="370"/>
                      </a:lnTo>
                      <a:lnTo>
                        <a:pt x="375" y="366"/>
                      </a:lnTo>
                      <a:lnTo>
                        <a:pt x="377" y="362"/>
                      </a:lnTo>
                      <a:lnTo>
                        <a:pt x="385" y="366"/>
                      </a:lnTo>
                      <a:lnTo>
                        <a:pt x="383" y="374"/>
                      </a:lnTo>
                      <a:lnTo>
                        <a:pt x="401" y="384"/>
                      </a:lnTo>
                      <a:lnTo>
                        <a:pt x="403" y="390"/>
                      </a:lnTo>
                      <a:lnTo>
                        <a:pt x="410" y="388"/>
                      </a:lnTo>
                      <a:lnTo>
                        <a:pt x="408" y="394"/>
                      </a:lnTo>
                      <a:lnTo>
                        <a:pt x="410" y="400"/>
                      </a:lnTo>
                      <a:lnTo>
                        <a:pt x="418" y="412"/>
                      </a:lnTo>
                      <a:lnTo>
                        <a:pt x="422" y="408"/>
                      </a:lnTo>
                      <a:lnTo>
                        <a:pt x="422" y="412"/>
                      </a:lnTo>
                      <a:lnTo>
                        <a:pt x="420" y="416"/>
                      </a:lnTo>
                      <a:lnTo>
                        <a:pt x="424" y="422"/>
                      </a:lnTo>
                      <a:lnTo>
                        <a:pt x="428" y="418"/>
                      </a:lnTo>
                      <a:lnTo>
                        <a:pt x="432" y="426"/>
                      </a:lnTo>
                      <a:lnTo>
                        <a:pt x="434" y="424"/>
                      </a:lnTo>
                      <a:lnTo>
                        <a:pt x="440" y="432"/>
                      </a:lnTo>
                      <a:lnTo>
                        <a:pt x="444" y="416"/>
                      </a:lnTo>
                      <a:lnTo>
                        <a:pt x="446" y="416"/>
                      </a:lnTo>
                      <a:lnTo>
                        <a:pt x="442" y="398"/>
                      </a:lnTo>
                      <a:lnTo>
                        <a:pt x="453" y="406"/>
                      </a:lnTo>
                      <a:lnTo>
                        <a:pt x="455" y="398"/>
                      </a:lnTo>
                      <a:lnTo>
                        <a:pt x="459" y="396"/>
                      </a:lnTo>
                      <a:lnTo>
                        <a:pt x="459" y="390"/>
                      </a:lnTo>
                      <a:lnTo>
                        <a:pt x="465" y="388"/>
                      </a:lnTo>
                      <a:lnTo>
                        <a:pt x="461" y="384"/>
                      </a:lnTo>
                      <a:lnTo>
                        <a:pt x="455" y="384"/>
                      </a:lnTo>
                      <a:lnTo>
                        <a:pt x="461" y="376"/>
                      </a:lnTo>
                      <a:lnTo>
                        <a:pt x="471" y="378"/>
                      </a:lnTo>
                      <a:lnTo>
                        <a:pt x="473" y="374"/>
                      </a:lnTo>
                      <a:lnTo>
                        <a:pt x="469" y="372"/>
                      </a:lnTo>
                      <a:lnTo>
                        <a:pt x="477" y="362"/>
                      </a:lnTo>
                      <a:lnTo>
                        <a:pt x="463" y="346"/>
                      </a:lnTo>
                      <a:lnTo>
                        <a:pt x="444" y="350"/>
                      </a:lnTo>
                      <a:lnTo>
                        <a:pt x="450" y="334"/>
                      </a:lnTo>
                      <a:lnTo>
                        <a:pt x="430" y="336"/>
                      </a:lnTo>
                      <a:lnTo>
                        <a:pt x="428" y="334"/>
                      </a:lnTo>
                      <a:lnTo>
                        <a:pt x="434" y="328"/>
                      </a:lnTo>
                      <a:lnTo>
                        <a:pt x="426" y="312"/>
                      </a:lnTo>
                      <a:lnTo>
                        <a:pt x="414" y="310"/>
                      </a:lnTo>
                      <a:lnTo>
                        <a:pt x="416" y="300"/>
                      </a:lnTo>
                      <a:lnTo>
                        <a:pt x="401" y="306"/>
                      </a:lnTo>
                      <a:lnTo>
                        <a:pt x="395" y="302"/>
                      </a:lnTo>
                      <a:lnTo>
                        <a:pt x="399" y="296"/>
                      </a:lnTo>
                      <a:lnTo>
                        <a:pt x="397" y="292"/>
                      </a:lnTo>
                      <a:lnTo>
                        <a:pt x="385" y="292"/>
                      </a:lnTo>
                      <a:lnTo>
                        <a:pt x="389" y="284"/>
                      </a:lnTo>
                      <a:lnTo>
                        <a:pt x="361" y="274"/>
                      </a:lnTo>
                      <a:lnTo>
                        <a:pt x="371" y="270"/>
                      </a:lnTo>
                      <a:lnTo>
                        <a:pt x="363" y="260"/>
                      </a:lnTo>
                      <a:lnTo>
                        <a:pt x="371" y="256"/>
                      </a:lnTo>
                      <a:lnTo>
                        <a:pt x="357" y="248"/>
                      </a:lnTo>
                      <a:lnTo>
                        <a:pt x="365" y="246"/>
                      </a:lnTo>
                      <a:lnTo>
                        <a:pt x="365" y="242"/>
                      </a:lnTo>
                      <a:lnTo>
                        <a:pt x="377" y="248"/>
                      </a:lnTo>
                      <a:lnTo>
                        <a:pt x="391" y="248"/>
                      </a:lnTo>
                      <a:lnTo>
                        <a:pt x="391" y="242"/>
                      </a:lnTo>
                      <a:lnTo>
                        <a:pt x="383" y="236"/>
                      </a:lnTo>
                      <a:lnTo>
                        <a:pt x="365" y="232"/>
                      </a:lnTo>
                      <a:lnTo>
                        <a:pt x="363" y="236"/>
                      </a:lnTo>
                      <a:lnTo>
                        <a:pt x="355" y="228"/>
                      </a:lnTo>
                      <a:lnTo>
                        <a:pt x="353" y="230"/>
                      </a:lnTo>
                      <a:lnTo>
                        <a:pt x="369" y="220"/>
                      </a:lnTo>
                      <a:lnTo>
                        <a:pt x="379" y="222"/>
                      </a:lnTo>
                      <a:lnTo>
                        <a:pt x="383" y="216"/>
                      </a:lnTo>
                      <a:lnTo>
                        <a:pt x="381" y="212"/>
                      </a:lnTo>
                      <a:lnTo>
                        <a:pt x="369" y="196"/>
                      </a:lnTo>
                      <a:lnTo>
                        <a:pt x="363" y="194"/>
                      </a:lnTo>
                      <a:lnTo>
                        <a:pt x="361" y="198"/>
                      </a:lnTo>
                      <a:lnTo>
                        <a:pt x="361" y="202"/>
                      </a:lnTo>
                      <a:lnTo>
                        <a:pt x="355" y="210"/>
                      </a:lnTo>
                      <a:lnTo>
                        <a:pt x="350" y="210"/>
                      </a:lnTo>
                      <a:lnTo>
                        <a:pt x="355" y="198"/>
                      </a:lnTo>
                      <a:lnTo>
                        <a:pt x="340" y="200"/>
                      </a:lnTo>
                      <a:lnTo>
                        <a:pt x="353" y="192"/>
                      </a:lnTo>
                      <a:lnTo>
                        <a:pt x="355" y="186"/>
                      </a:lnTo>
                      <a:lnTo>
                        <a:pt x="357" y="190"/>
                      </a:lnTo>
                      <a:lnTo>
                        <a:pt x="359" y="178"/>
                      </a:lnTo>
                      <a:lnTo>
                        <a:pt x="342" y="170"/>
                      </a:lnTo>
                      <a:lnTo>
                        <a:pt x="326" y="182"/>
                      </a:lnTo>
                      <a:lnTo>
                        <a:pt x="334" y="166"/>
                      </a:lnTo>
                      <a:lnTo>
                        <a:pt x="318" y="176"/>
                      </a:lnTo>
                      <a:lnTo>
                        <a:pt x="324" y="162"/>
                      </a:lnTo>
                      <a:lnTo>
                        <a:pt x="322" y="156"/>
                      </a:lnTo>
                      <a:lnTo>
                        <a:pt x="310" y="160"/>
                      </a:lnTo>
                      <a:lnTo>
                        <a:pt x="299" y="154"/>
                      </a:lnTo>
                      <a:lnTo>
                        <a:pt x="314" y="150"/>
                      </a:lnTo>
                      <a:lnTo>
                        <a:pt x="316" y="146"/>
                      </a:lnTo>
                      <a:lnTo>
                        <a:pt x="310" y="132"/>
                      </a:lnTo>
                      <a:lnTo>
                        <a:pt x="291" y="120"/>
                      </a:lnTo>
                      <a:lnTo>
                        <a:pt x="287" y="130"/>
                      </a:lnTo>
                      <a:lnTo>
                        <a:pt x="277" y="128"/>
                      </a:lnTo>
                      <a:lnTo>
                        <a:pt x="279" y="142"/>
                      </a:lnTo>
                      <a:lnTo>
                        <a:pt x="273" y="134"/>
                      </a:lnTo>
                      <a:lnTo>
                        <a:pt x="273" y="128"/>
                      </a:lnTo>
                      <a:lnTo>
                        <a:pt x="265" y="134"/>
                      </a:lnTo>
                      <a:lnTo>
                        <a:pt x="275" y="116"/>
                      </a:lnTo>
                      <a:lnTo>
                        <a:pt x="261" y="116"/>
                      </a:lnTo>
                      <a:lnTo>
                        <a:pt x="253" y="126"/>
                      </a:lnTo>
                      <a:lnTo>
                        <a:pt x="255" y="120"/>
                      </a:lnTo>
                      <a:lnTo>
                        <a:pt x="259" y="112"/>
                      </a:lnTo>
                      <a:lnTo>
                        <a:pt x="261" y="108"/>
                      </a:lnTo>
                      <a:lnTo>
                        <a:pt x="261" y="102"/>
                      </a:lnTo>
                      <a:lnTo>
                        <a:pt x="248" y="98"/>
                      </a:lnTo>
                      <a:lnTo>
                        <a:pt x="250" y="92"/>
                      </a:lnTo>
                      <a:lnTo>
                        <a:pt x="250" y="88"/>
                      </a:lnTo>
                      <a:lnTo>
                        <a:pt x="244" y="78"/>
                      </a:lnTo>
                      <a:lnTo>
                        <a:pt x="246" y="76"/>
                      </a:lnTo>
                      <a:lnTo>
                        <a:pt x="238" y="72"/>
                      </a:lnTo>
                      <a:lnTo>
                        <a:pt x="206" y="62"/>
                      </a:lnTo>
                      <a:lnTo>
                        <a:pt x="191" y="74"/>
                      </a:lnTo>
                      <a:lnTo>
                        <a:pt x="191" y="80"/>
                      </a:lnTo>
                      <a:lnTo>
                        <a:pt x="195" y="84"/>
                      </a:lnTo>
                      <a:lnTo>
                        <a:pt x="183" y="90"/>
                      </a:lnTo>
                      <a:lnTo>
                        <a:pt x="177" y="84"/>
                      </a:lnTo>
                      <a:lnTo>
                        <a:pt x="169" y="86"/>
                      </a:lnTo>
                      <a:lnTo>
                        <a:pt x="169" y="76"/>
                      </a:lnTo>
                      <a:lnTo>
                        <a:pt x="165" y="94"/>
                      </a:lnTo>
                      <a:lnTo>
                        <a:pt x="161" y="92"/>
                      </a:lnTo>
                      <a:lnTo>
                        <a:pt x="151" y="108"/>
                      </a:lnTo>
                      <a:lnTo>
                        <a:pt x="150" y="102"/>
                      </a:lnTo>
                      <a:lnTo>
                        <a:pt x="157" y="98"/>
                      </a:lnTo>
                      <a:lnTo>
                        <a:pt x="151" y="94"/>
                      </a:lnTo>
                      <a:lnTo>
                        <a:pt x="161" y="64"/>
                      </a:lnTo>
                      <a:lnTo>
                        <a:pt x="153" y="54"/>
                      </a:lnTo>
                      <a:lnTo>
                        <a:pt x="157" y="44"/>
                      </a:lnTo>
                      <a:lnTo>
                        <a:pt x="144" y="34"/>
                      </a:lnTo>
                      <a:lnTo>
                        <a:pt x="148" y="30"/>
                      </a:lnTo>
                      <a:lnTo>
                        <a:pt x="146" y="14"/>
                      </a:lnTo>
                      <a:lnTo>
                        <a:pt x="142" y="6"/>
                      </a:lnTo>
                      <a:lnTo>
                        <a:pt x="120" y="6"/>
                      </a:lnTo>
                      <a:lnTo>
                        <a:pt x="108" y="14"/>
                      </a:lnTo>
                      <a:lnTo>
                        <a:pt x="102" y="20"/>
                      </a:lnTo>
                      <a:lnTo>
                        <a:pt x="106" y="24"/>
                      </a:lnTo>
                      <a:lnTo>
                        <a:pt x="106" y="30"/>
                      </a:lnTo>
                      <a:lnTo>
                        <a:pt x="102" y="24"/>
                      </a:lnTo>
                      <a:lnTo>
                        <a:pt x="93" y="24"/>
                      </a:lnTo>
                      <a:lnTo>
                        <a:pt x="91" y="28"/>
                      </a:lnTo>
                      <a:lnTo>
                        <a:pt x="95" y="36"/>
                      </a:lnTo>
                      <a:lnTo>
                        <a:pt x="83" y="28"/>
                      </a:lnTo>
                      <a:lnTo>
                        <a:pt x="81" y="34"/>
                      </a:lnTo>
                      <a:lnTo>
                        <a:pt x="85" y="38"/>
                      </a:lnTo>
                      <a:lnTo>
                        <a:pt x="75" y="44"/>
                      </a:lnTo>
                      <a:lnTo>
                        <a:pt x="85" y="54"/>
                      </a:lnTo>
                      <a:lnTo>
                        <a:pt x="71" y="54"/>
                      </a:lnTo>
                      <a:lnTo>
                        <a:pt x="75" y="72"/>
                      </a:lnTo>
                      <a:lnTo>
                        <a:pt x="73" y="74"/>
                      </a:lnTo>
                      <a:lnTo>
                        <a:pt x="75" y="80"/>
                      </a:lnTo>
                      <a:lnTo>
                        <a:pt x="87" y="82"/>
                      </a:lnTo>
                      <a:lnTo>
                        <a:pt x="67" y="104"/>
                      </a:lnTo>
                      <a:lnTo>
                        <a:pt x="77" y="122"/>
                      </a:lnTo>
                      <a:lnTo>
                        <a:pt x="89" y="124"/>
                      </a:lnTo>
                      <a:lnTo>
                        <a:pt x="89" y="128"/>
                      </a:lnTo>
                      <a:lnTo>
                        <a:pt x="87" y="138"/>
                      </a:lnTo>
                      <a:lnTo>
                        <a:pt x="87" y="154"/>
                      </a:lnTo>
                      <a:lnTo>
                        <a:pt x="85" y="160"/>
                      </a:lnTo>
                      <a:lnTo>
                        <a:pt x="83" y="158"/>
                      </a:lnTo>
                      <a:lnTo>
                        <a:pt x="85" y="150"/>
                      </a:lnTo>
                      <a:lnTo>
                        <a:pt x="83" y="148"/>
                      </a:lnTo>
                      <a:lnTo>
                        <a:pt x="57" y="156"/>
                      </a:lnTo>
                      <a:lnTo>
                        <a:pt x="69" y="146"/>
                      </a:lnTo>
                      <a:lnTo>
                        <a:pt x="85" y="142"/>
                      </a:lnTo>
                      <a:lnTo>
                        <a:pt x="83" y="134"/>
                      </a:lnTo>
                      <a:lnTo>
                        <a:pt x="77" y="132"/>
                      </a:lnTo>
                      <a:lnTo>
                        <a:pt x="61" y="110"/>
                      </a:lnTo>
                      <a:lnTo>
                        <a:pt x="59" y="102"/>
                      </a:lnTo>
                      <a:lnTo>
                        <a:pt x="61" y="84"/>
                      </a:lnTo>
                      <a:lnTo>
                        <a:pt x="55" y="70"/>
                      </a:lnTo>
                      <a:lnTo>
                        <a:pt x="55" y="60"/>
                      </a:lnTo>
                      <a:lnTo>
                        <a:pt x="61" y="46"/>
                      </a:lnTo>
                      <a:lnTo>
                        <a:pt x="63" y="38"/>
                      </a:lnTo>
                      <a:lnTo>
                        <a:pt x="85" y="6"/>
                      </a:lnTo>
                      <a:lnTo>
                        <a:pt x="83" y="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6" name="Freeform 414"/>
                <p:cNvSpPr>
                  <a:spLocks/>
                </p:cNvSpPr>
                <p:nvPr/>
              </p:nvSpPr>
              <p:spPr bwMode="auto">
                <a:xfrm>
                  <a:off x="2620963" y="2703513"/>
                  <a:ext cx="15875" cy="11113"/>
                </a:xfrm>
                <a:custGeom>
                  <a:avLst/>
                  <a:gdLst>
                    <a:gd name="T0" fmla="*/ 0 w 10"/>
                    <a:gd name="T1" fmla="*/ 0 h 8"/>
                    <a:gd name="T2" fmla="*/ 10 w 10"/>
                    <a:gd name="T3" fmla="*/ 6 h 8"/>
                    <a:gd name="T4" fmla="*/ 6 w 10"/>
                    <a:gd name="T5" fmla="*/ 8 h 8"/>
                    <a:gd name="T6" fmla="*/ 0 w 10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8"/>
                    <a:gd name="T14" fmla="*/ 10 w 10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8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6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7" name="Freeform 415"/>
                <p:cNvSpPr>
                  <a:spLocks/>
                </p:cNvSpPr>
                <p:nvPr/>
              </p:nvSpPr>
              <p:spPr bwMode="auto">
                <a:xfrm>
                  <a:off x="1603376" y="2709863"/>
                  <a:ext cx="25400" cy="14288"/>
                </a:xfrm>
                <a:custGeom>
                  <a:avLst/>
                  <a:gdLst>
                    <a:gd name="T0" fmla="*/ 7 w 17"/>
                    <a:gd name="T1" fmla="*/ 2 h 10"/>
                    <a:gd name="T2" fmla="*/ 15 w 17"/>
                    <a:gd name="T3" fmla="*/ 0 h 10"/>
                    <a:gd name="T4" fmla="*/ 17 w 17"/>
                    <a:gd name="T5" fmla="*/ 4 h 10"/>
                    <a:gd name="T6" fmla="*/ 0 w 17"/>
                    <a:gd name="T7" fmla="*/ 10 h 10"/>
                    <a:gd name="T8" fmla="*/ 7 w 17"/>
                    <a:gd name="T9" fmla="*/ 2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0"/>
                    <a:gd name="T17" fmla="*/ 17 w 17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0">
                      <a:moveTo>
                        <a:pt x="7" y="2"/>
                      </a:moveTo>
                      <a:lnTo>
                        <a:pt x="15" y="0"/>
                      </a:lnTo>
                      <a:lnTo>
                        <a:pt x="17" y="4"/>
                      </a:lnTo>
                      <a:lnTo>
                        <a:pt x="0" y="10"/>
                      </a:lnTo>
                      <a:lnTo>
                        <a:pt x="7" y="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8" name="Freeform 416"/>
                <p:cNvSpPr>
                  <a:spLocks/>
                </p:cNvSpPr>
                <p:nvPr/>
              </p:nvSpPr>
              <p:spPr bwMode="auto">
                <a:xfrm>
                  <a:off x="1570038" y="2746376"/>
                  <a:ext cx="23813" cy="14288"/>
                </a:xfrm>
                <a:custGeom>
                  <a:avLst/>
                  <a:gdLst>
                    <a:gd name="T0" fmla="*/ 0 w 16"/>
                    <a:gd name="T1" fmla="*/ 6 h 10"/>
                    <a:gd name="T2" fmla="*/ 0 w 16"/>
                    <a:gd name="T3" fmla="*/ 4 h 10"/>
                    <a:gd name="T4" fmla="*/ 4 w 16"/>
                    <a:gd name="T5" fmla="*/ 4 h 10"/>
                    <a:gd name="T6" fmla="*/ 10 w 16"/>
                    <a:gd name="T7" fmla="*/ 2 h 10"/>
                    <a:gd name="T8" fmla="*/ 14 w 16"/>
                    <a:gd name="T9" fmla="*/ 0 h 10"/>
                    <a:gd name="T10" fmla="*/ 16 w 16"/>
                    <a:gd name="T11" fmla="*/ 0 h 10"/>
                    <a:gd name="T12" fmla="*/ 16 w 16"/>
                    <a:gd name="T13" fmla="*/ 2 h 10"/>
                    <a:gd name="T14" fmla="*/ 14 w 16"/>
                    <a:gd name="T15" fmla="*/ 4 h 10"/>
                    <a:gd name="T16" fmla="*/ 14 w 16"/>
                    <a:gd name="T17" fmla="*/ 4 h 10"/>
                    <a:gd name="T18" fmla="*/ 14 w 16"/>
                    <a:gd name="T19" fmla="*/ 6 h 10"/>
                    <a:gd name="T20" fmla="*/ 14 w 16"/>
                    <a:gd name="T21" fmla="*/ 8 h 10"/>
                    <a:gd name="T22" fmla="*/ 12 w 16"/>
                    <a:gd name="T23" fmla="*/ 8 h 10"/>
                    <a:gd name="T24" fmla="*/ 10 w 16"/>
                    <a:gd name="T25" fmla="*/ 8 h 10"/>
                    <a:gd name="T26" fmla="*/ 8 w 16"/>
                    <a:gd name="T27" fmla="*/ 10 h 10"/>
                    <a:gd name="T28" fmla="*/ 6 w 16"/>
                    <a:gd name="T29" fmla="*/ 8 h 10"/>
                    <a:gd name="T30" fmla="*/ 4 w 16"/>
                    <a:gd name="T31" fmla="*/ 8 h 10"/>
                    <a:gd name="T32" fmla="*/ 4 w 16"/>
                    <a:gd name="T33" fmla="*/ 6 h 10"/>
                    <a:gd name="T34" fmla="*/ 0 w 16"/>
                    <a:gd name="T35" fmla="*/ 6 h 1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6"/>
                    <a:gd name="T55" fmla="*/ 0 h 10"/>
                    <a:gd name="T56" fmla="*/ 16 w 16"/>
                    <a:gd name="T57" fmla="*/ 10 h 1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6" h="10">
                      <a:moveTo>
                        <a:pt x="0" y="6"/>
                      </a:move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10" y="2"/>
                      </a:lnTo>
                      <a:lnTo>
                        <a:pt x="14" y="0"/>
                      </a:lnTo>
                      <a:lnTo>
                        <a:pt x="16" y="0"/>
                      </a:lnTo>
                      <a:lnTo>
                        <a:pt x="16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4" y="8"/>
                      </a:lnTo>
                      <a:lnTo>
                        <a:pt x="12" y="8"/>
                      </a:lnTo>
                      <a:lnTo>
                        <a:pt x="10" y="8"/>
                      </a:lnTo>
                      <a:lnTo>
                        <a:pt x="8" y="10"/>
                      </a:lnTo>
                      <a:lnTo>
                        <a:pt x="6" y="8"/>
                      </a:lnTo>
                      <a:lnTo>
                        <a:pt x="4" y="8"/>
                      </a:lnTo>
                      <a:lnTo>
                        <a:pt x="4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69" name="Freeform 296"/>
                <p:cNvSpPr>
                  <a:spLocks/>
                </p:cNvSpPr>
                <p:nvPr/>
              </p:nvSpPr>
              <p:spPr bwMode="auto">
                <a:xfrm>
                  <a:off x="2757487" y="3398044"/>
                  <a:ext cx="127000" cy="84138"/>
                </a:xfrm>
                <a:custGeom>
                  <a:avLst/>
                  <a:gdLst/>
                  <a:ahLst/>
                  <a:cxnLst>
                    <a:cxn ang="0">
                      <a:pos x="80" y="10"/>
                    </a:cxn>
                    <a:cxn ang="0">
                      <a:pos x="76" y="8"/>
                    </a:cxn>
                    <a:cxn ang="0">
                      <a:pos x="70" y="8"/>
                    </a:cxn>
                    <a:cxn ang="0">
                      <a:pos x="70" y="6"/>
                    </a:cxn>
                    <a:cxn ang="0">
                      <a:pos x="68" y="4"/>
                    </a:cxn>
                    <a:cxn ang="0">
                      <a:pos x="62" y="8"/>
                    </a:cxn>
                    <a:cxn ang="0">
                      <a:pos x="56" y="8"/>
                    </a:cxn>
                    <a:cxn ang="0">
                      <a:pos x="54" y="6"/>
                    </a:cxn>
                    <a:cxn ang="0">
                      <a:pos x="35" y="2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9" y="4"/>
                    </a:cxn>
                    <a:cxn ang="0">
                      <a:pos x="21" y="12"/>
                    </a:cxn>
                    <a:cxn ang="0">
                      <a:pos x="21" y="16"/>
                    </a:cxn>
                    <a:cxn ang="0">
                      <a:pos x="29" y="14"/>
                    </a:cxn>
                    <a:cxn ang="0">
                      <a:pos x="45" y="14"/>
                    </a:cxn>
                    <a:cxn ang="0">
                      <a:pos x="45" y="16"/>
                    </a:cxn>
                    <a:cxn ang="0">
                      <a:pos x="37" y="18"/>
                    </a:cxn>
                    <a:cxn ang="0">
                      <a:pos x="31" y="22"/>
                    </a:cxn>
                    <a:cxn ang="0">
                      <a:pos x="27" y="18"/>
                    </a:cxn>
                    <a:cxn ang="0">
                      <a:pos x="9" y="28"/>
                    </a:cxn>
                    <a:cxn ang="0">
                      <a:pos x="9" y="30"/>
                    </a:cxn>
                    <a:cxn ang="0">
                      <a:pos x="4" y="32"/>
                    </a:cxn>
                    <a:cxn ang="0">
                      <a:pos x="0" y="38"/>
                    </a:cxn>
                    <a:cxn ang="0">
                      <a:pos x="4" y="34"/>
                    </a:cxn>
                    <a:cxn ang="0">
                      <a:pos x="0" y="40"/>
                    </a:cxn>
                    <a:cxn ang="0">
                      <a:pos x="0" y="48"/>
                    </a:cxn>
                    <a:cxn ang="0">
                      <a:pos x="2" y="52"/>
                    </a:cxn>
                    <a:cxn ang="0">
                      <a:pos x="4" y="52"/>
                    </a:cxn>
                    <a:cxn ang="0">
                      <a:pos x="7" y="58"/>
                    </a:cxn>
                    <a:cxn ang="0">
                      <a:pos x="11" y="60"/>
                    </a:cxn>
                    <a:cxn ang="0">
                      <a:pos x="13" y="56"/>
                    </a:cxn>
                    <a:cxn ang="0">
                      <a:pos x="17" y="56"/>
                    </a:cxn>
                    <a:cxn ang="0">
                      <a:pos x="31" y="42"/>
                    </a:cxn>
                    <a:cxn ang="0">
                      <a:pos x="33" y="34"/>
                    </a:cxn>
                    <a:cxn ang="0">
                      <a:pos x="33" y="36"/>
                    </a:cxn>
                    <a:cxn ang="0">
                      <a:pos x="37" y="32"/>
                    </a:cxn>
                    <a:cxn ang="0">
                      <a:pos x="39" y="36"/>
                    </a:cxn>
                    <a:cxn ang="0">
                      <a:pos x="43" y="36"/>
                    </a:cxn>
                    <a:cxn ang="0">
                      <a:pos x="41" y="30"/>
                    </a:cxn>
                    <a:cxn ang="0">
                      <a:pos x="45" y="32"/>
                    </a:cxn>
                    <a:cxn ang="0">
                      <a:pos x="53" y="30"/>
                    </a:cxn>
                    <a:cxn ang="0">
                      <a:pos x="74" y="18"/>
                    </a:cxn>
                    <a:cxn ang="0">
                      <a:pos x="82" y="18"/>
                    </a:cxn>
                    <a:cxn ang="0">
                      <a:pos x="84" y="16"/>
                    </a:cxn>
                    <a:cxn ang="0">
                      <a:pos x="82" y="16"/>
                    </a:cxn>
                    <a:cxn ang="0">
                      <a:pos x="78" y="16"/>
                    </a:cxn>
                    <a:cxn ang="0">
                      <a:pos x="80" y="12"/>
                    </a:cxn>
                    <a:cxn ang="0">
                      <a:pos x="80" y="10"/>
                    </a:cxn>
                  </a:cxnLst>
                  <a:rect l="0" t="0" r="r" b="b"/>
                  <a:pathLst>
                    <a:path w="84" h="60">
                      <a:moveTo>
                        <a:pt x="80" y="10"/>
                      </a:moveTo>
                      <a:lnTo>
                        <a:pt x="76" y="8"/>
                      </a:lnTo>
                      <a:lnTo>
                        <a:pt x="70" y="8"/>
                      </a:lnTo>
                      <a:lnTo>
                        <a:pt x="70" y="6"/>
                      </a:lnTo>
                      <a:lnTo>
                        <a:pt x="68" y="4"/>
                      </a:lnTo>
                      <a:lnTo>
                        <a:pt x="62" y="8"/>
                      </a:lnTo>
                      <a:lnTo>
                        <a:pt x="56" y="8"/>
                      </a:lnTo>
                      <a:lnTo>
                        <a:pt x="54" y="6"/>
                      </a:lnTo>
                      <a:lnTo>
                        <a:pt x="35" y="2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9" y="4"/>
                      </a:lnTo>
                      <a:lnTo>
                        <a:pt x="21" y="12"/>
                      </a:lnTo>
                      <a:lnTo>
                        <a:pt x="21" y="16"/>
                      </a:lnTo>
                      <a:lnTo>
                        <a:pt x="29" y="14"/>
                      </a:lnTo>
                      <a:lnTo>
                        <a:pt x="45" y="14"/>
                      </a:lnTo>
                      <a:lnTo>
                        <a:pt x="45" y="16"/>
                      </a:lnTo>
                      <a:lnTo>
                        <a:pt x="37" y="18"/>
                      </a:lnTo>
                      <a:lnTo>
                        <a:pt x="31" y="22"/>
                      </a:lnTo>
                      <a:lnTo>
                        <a:pt x="27" y="18"/>
                      </a:lnTo>
                      <a:lnTo>
                        <a:pt x="9" y="28"/>
                      </a:lnTo>
                      <a:lnTo>
                        <a:pt x="9" y="30"/>
                      </a:lnTo>
                      <a:lnTo>
                        <a:pt x="4" y="32"/>
                      </a:lnTo>
                      <a:lnTo>
                        <a:pt x="0" y="38"/>
                      </a:lnTo>
                      <a:lnTo>
                        <a:pt x="4" y="34"/>
                      </a:lnTo>
                      <a:lnTo>
                        <a:pt x="0" y="40"/>
                      </a:lnTo>
                      <a:lnTo>
                        <a:pt x="0" y="48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7" y="58"/>
                      </a:lnTo>
                      <a:lnTo>
                        <a:pt x="11" y="60"/>
                      </a:lnTo>
                      <a:lnTo>
                        <a:pt x="13" y="56"/>
                      </a:lnTo>
                      <a:lnTo>
                        <a:pt x="17" y="56"/>
                      </a:lnTo>
                      <a:lnTo>
                        <a:pt x="31" y="42"/>
                      </a:lnTo>
                      <a:lnTo>
                        <a:pt x="33" y="34"/>
                      </a:lnTo>
                      <a:lnTo>
                        <a:pt x="33" y="36"/>
                      </a:lnTo>
                      <a:lnTo>
                        <a:pt x="37" y="32"/>
                      </a:lnTo>
                      <a:lnTo>
                        <a:pt x="39" y="36"/>
                      </a:lnTo>
                      <a:lnTo>
                        <a:pt x="43" y="36"/>
                      </a:lnTo>
                      <a:lnTo>
                        <a:pt x="41" y="30"/>
                      </a:lnTo>
                      <a:lnTo>
                        <a:pt x="45" y="32"/>
                      </a:lnTo>
                      <a:lnTo>
                        <a:pt x="53" y="30"/>
                      </a:lnTo>
                      <a:lnTo>
                        <a:pt x="74" y="18"/>
                      </a:lnTo>
                      <a:lnTo>
                        <a:pt x="82" y="18"/>
                      </a:lnTo>
                      <a:lnTo>
                        <a:pt x="84" y="16"/>
                      </a:lnTo>
                      <a:lnTo>
                        <a:pt x="82" y="16"/>
                      </a:lnTo>
                      <a:lnTo>
                        <a:pt x="78" y="16"/>
                      </a:lnTo>
                      <a:lnTo>
                        <a:pt x="80" y="12"/>
                      </a:lnTo>
                      <a:lnTo>
                        <a:pt x="80" y="1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</p:grpSp>
          <p:sp>
            <p:nvSpPr>
              <p:cNvPr id="729" name="Freeform 79"/>
              <p:cNvSpPr>
                <a:spLocks/>
              </p:cNvSpPr>
              <p:nvPr/>
            </p:nvSpPr>
            <p:spPr bwMode="auto">
              <a:xfrm>
                <a:off x="2962752" y="2528570"/>
                <a:ext cx="152717" cy="132318"/>
              </a:xfrm>
              <a:custGeom>
                <a:avLst/>
                <a:gdLst/>
                <a:ahLst/>
                <a:cxnLst>
                  <a:cxn ang="0">
                    <a:pos x="610" y="329"/>
                  </a:cxn>
                  <a:cxn ang="0">
                    <a:pos x="513" y="322"/>
                  </a:cxn>
                  <a:cxn ang="0">
                    <a:pos x="402" y="343"/>
                  </a:cxn>
                  <a:cxn ang="0">
                    <a:pos x="385" y="317"/>
                  </a:cxn>
                  <a:cxn ang="0">
                    <a:pos x="314" y="286"/>
                  </a:cxn>
                  <a:cxn ang="0">
                    <a:pos x="340" y="246"/>
                  </a:cxn>
                  <a:cxn ang="0">
                    <a:pos x="262" y="218"/>
                  </a:cxn>
                  <a:cxn ang="0">
                    <a:pos x="215" y="289"/>
                  </a:cxn>
                  <a:cxn ang="0">
                    <a:pos x="187" y="227"/>
                  </a:cxn>
                  <a:cxn ang="0">
                    <a:pos x="194" y="104"/>
                  </a:cxn>
                  <a:cxn ang="0">
                    <a:pos x="225" y="104"/>
                  </a:cxn>
                  <a:cxn ang="0">
                    <a:pos x="196" y="55"/>
                  </a:cxn>
                  <a:cxn ang="0">
                    <a:pos x="220" y="38"/>
                  </a:cxn>
                  <a:cxn ang="0">
                    <a:pos x="215" y="0"/>
                  </a:cxn>
                  <a:cxn ang="0">
                    <a:pos x="109" y="38"/>
                  </a:cxn>
                  <a:cxn ang="0">
                    <a:pos x="92" y="83"/>
                  </a:cxn>
                  <a:cxn ang="0">
                    <a:pos x="71" y="135"/>
                  </a:cxn>
                  <a:cxn ang="0">
                    <a:pos x="90" y="196"/>
                  </a:cxn>
                  <a:cxn ang="0">
                    <a:pos x="81" y="222"/>
                  </a:cxn>
                  <a:cxn ang="0">
                    <a:pos x="92" y="305"/>
                  </a:cxn>
                  <a:cxn ang="0">
                    <a:pos x="64" y="338"/>
                  </a:cxn>
                  <a:cxn ang="0">
                    <a:pos x="99" y="371"/>
                  </a:cxn>
                  <a:cxn ang="0">
                    <a:pos x="55" y="430"/>
                  </a:cxn>
                  <a:cxn ang="0">
                    <a:pos x="29" y="428"/>
                  </a:cxn>
                  <a:cxn ang="0">
                    <a:pos x="73" y="452"/>
                  </a:cxn>
                  <a:cxn ang="0">
                    <a:pos x="21" y="544"/>
                  </a:cxn>
                  <a:cxn ang="0">
                    <a:pos x="45" y="589"/>
                  </a:cxn>
                  <a:cxn ang="0">
                    <a:pos x="180" y="574"/>
                  </a:cxn>
                  <a:cxn ang="0">
                    <a:pos x="409" y="579"/>
                  </a:cxn>
                  <a:cxn ang="0">
                    <a:pos x="454" y="584"/>
                  </a:cxn>
                  <a:cxn ang="0">
                    <a:pos x="503" y="605"/>
                  </a:cxn>
                  <a:cxn ang="0">
                    <a:pos x="579" y="589"/>
                  </a:cxn>
                  <a:cxn ang="0">
                    <a:pos x="529" y="657"/>
                  </a:cxn>
                  <a:cxn ang="0">
                    <a:pos x="492" y="688"/>
                  </a:cxn>
                  <a:cxn ang="0">
                    <a:pos x="565" y="681"/>
                  </a:cxn>
                  <a:cxn ang="0">
                    <a:pos x="629" y="615"/>
                  </a:cxn>
                  <a:cxn ang="0">
                    <a:pos x="645" y="539"/>
                  </a:cxn>
                  <a:cxn ang="0">
                    <a:pos x="709" y="695"/>
                  </a:cxn>
                  <a:cxn ang="0">
                    <a:pos x="747" y="650"/>
                  </a:cxn>
                  <a:cxn ang="0">
                    <a:pos x="780" y="716"/>
                  </a:cxn>
                  <a:cxn ang="0">
                    <a:pos x="813" y="716"/>
                  </a:cxn>
                  <a:cxn ang="0">
                    <a:pos x="837" y="610"/>
                  </a:cxn>
                  <a:cxn ang="0">
                    <a:pos x="803" y="565"/>
                  </a:cxn>
                  <a:cxn ang="0">
                    <a:pos x="780" y="598"/>
                  </a:cxn>
                  <a:cxn ang="0">
                    <a:pos x="766" y="501"/>
                  </a:cxn>
                  <a:cxn ang="0">
                    <a:pos x="725" y="579"/>
                  </a:cxn>
                  <a:cxn ang="0">
                    <a:pos x="685" y="560"/>
                  </a:cxn>
                  <a:cxn ang="0">
                    <a:pos x="645" y="496"/>
                  </a:cxn>
                  <a:cxn ang="0">
                    <a:pos x="704" y="430"/>
                  </a:cxn>
                  <a:cxn ang="0">
                    <a:pos x="610" y="454"/>
                  </a:cxn>
                  <a:cxn ang="0">
                    <a:pos x="596" y="407"/>
                  </a:cxn>
                </a:cxnLst>
                <a:rect l="0" t="0" r="r" b="b"/>
                <a:pathLst>
                  <a:path w="846" h="733">
                    <a:moveTo>
                      <a:pt x="624" y="343"/>
                    </a:moveTo>
                    <a:lnTo>
                      <a:pt x="610" y="329"/>
                    </a:lnTo>
                    <a:lnTo>
                      <a:pt x="551" y="317"/>
                    </a:lnTo>
                    <a:lnTo>
                      <a:pt x="513" y="322"/>
                    </a:lnTo>
                    <a:lnTo>
                      <a:pt x="489" y="307"/>
                    </a:lnTo>
                    <a:lnTo>
                      <a:pt x="402" y="343"/>
                    </a:lnTo>
                    <a:lnTo>
                      <a:pt x="404" y="298"/>
                    </a:lnTo>
                    <a:lnTo>
                      <a:pt x="385" y="317"/>
                    </a:lnTo>
                    <a:lnTo>
                      <a:pt x="324" y="310"/>
                    </a:lnTo>
                    <a:lnTo>
                      <a:pt x="314" y="286"/>
                    </a:lnTo>
                    <a:lnTo>
                      <a:pt x="291" y="281"/>
                    </a:lnTo>
                    <a:lnTo>
                      <a:pt x="340" y="246"/>
                    </a:lnTo>
                    <a:lnTo>
                      <a:pt x="265" y="237"/>
                    </a:lnTo>
                    <a:lnTo>
                      <a:pt x="262" y="218"/>
                    </a:lnTo>
                    <a:lnTo>
                      <a:pt x="246" y="218"/>
                    </a:lnTo>
                    <a:lnTo>
                      <a:pt x="215" y="289"/>
                    </a:lnTo>
                    <a:lnTo>
                      <a:pt x="196" y="267"/>
                    </a:lnTo>
                    <a:lnTo>
                      <a:pt x="187" y="227"/>
                    </a:lnTo>
                    <a:lnTo>
                      <a:pt x="213" y="149"/>
                    </a:lnTo>
                    <a:lnTo>
                      <a:pt x="194" y="104"/>
                    </a:lnTo>
                    <a:lnTo>
                      <a:pt x="208" y="116"/>
                    </a:lnTo>
                    <a:lnTo>
                      <a:pt x="225" y="104"/>
                    </a:lnTo>
                    <a:lnTo>
                      <a:pt x="222" y="66"/>
                    </a:lnTo>
                    <a:lnTo>
                      <a:pt x="196" y="55"/>
                    </a:lnTo>
                    <a:lnTo>
                      <a:pt x="194" y="40"/>
                    </a:lnTo>
                    <a:lnTo>
                      <a:pt x="220" y="38"/>
                    </a:lnTo>
                    <a:lnTo>
                      <a:pt x="222" y="12"/>
                    </a:lnTo>
                    <a:lnTo>
                      <a:pt x="215" y="0"/>
                    </a:lnTo>
                    <a:lnTo>
                      <a:pt x="149" y="17"/>
                    </a:lnTo>
                    <a:lnTo>
                      <a:pt x="109" y="38"/>
                    </a:lnTo>
                    <a:lnTo>
                      <a:pt x="107" y="71"/>
                    </a:lnTo>
                    <a:lnTo>
                      <a:pt x="92" y="83"/>
                    </a:lnTo>
                    <a:lnTo>
                      <a:pt x="99" y="111"/>
                    </a:lnTo>
                    <a:lnTo>
                      <a:pt x="71" y="135"/>
                    </a:lnTo>
                    <a:lnTo>
                      <a:pt x="92" y="144"/>
                    </a:lnTo>
                    <a:lnTo>
                      <a:pt x="90" y="196"/>
                    </a:lnTo>
                    <a:lnTo>
                      <a:pt x="114" y="211"/>
                    </a:lnTo>
                    <a:lnTo>
                      <a:pt x="81" y="222"/>
                    </a:lnTo>
                    <a:lnTo>
                      <a:pt x="76" y="272"/>
                    </a:lnTo>
                    <a:lnTo>
                      <a:pt x="92" y="305"/>
                    </a:lnTo>
                    <a:lnTo>
                      <a:pt x="64" y="324"/>
                    </a:lnTo>
                    <a:lnTo>
                      <a:pt x="64" y="338"/>
                    </a:lnTo>
                    <a:lnTo>
                      <a:pt x="90" y="348"/>
                    </a:lnTo>
                    <a:lnTo>
                      <a:pt x="99" y="371"/>
                    </a:lnTo>
                    <a:lnTo>
                      <a:pt x="59" y="369"/>
                    </a:lnTo>
                    <a:lnTo>
                      <a:pt x="55" y="430"/>
                    </a:lnTo>
                    <a:lnTo>
                      <a:pt x="43" y="440"/>
                    </a:lnTo>
                    <a:lnTo>
                      <a:pt x="29" y="428"/>
                    </a:lnTo>
                    <a:lnTo>
                      <a:pt x="0" y="447"/>
                    </a:lnTo>
                    <a:lnTo>
                      <a:pt x="73" y="452"/>
                    </a:lnTo>
                    <a:lnTo>
                      <a:pt x="90" y="466"/>
                    </a:lnTo>
                    <a:lnTo>
                      <a:pt x="21" y="544"/>
                    </a:lnTo>
                    <a:lnTo>
                      <a:pt x="29" y="572"/>
                    </a:lnTo>
                    <a:lnTo>
                      <a:pt x="45" y="589"/>
                    </a:lnTo>
                    <a:lnTo>
                      <a:pt x="76" y="593"/>
                    </a:lnTo>
                    <a:lnTo>
                      <a:pt x="180" y="574"/>
                    </a:lnTo>
                    <a:lnTo>
                      <a:pt x="345" y="591"/>
                    </a:lnTo>
                    <a:lnTo>
                      <a:pt x="409" y="579"/>
                    </a:lnTo>
                    <a:lnTo>
                      <a:pt x="447" y="551"/>
                    </a:lnTo>
                    <a:lnTo>
                      <a:pt x="454" y="584"/>
                    </a:lnTo>
                    <a:lnTo>
                      <a:pt x="428" y="603"/>
                    </a:lnTo>
                    <a:lnTo>
                      <a:pt x="503" y="605"/>
                    </a:lnTo>
                    <a:lnTo>
                      <a:pt x="513" y="577"/>
                    </a:lnTo>
                    <a:lnTo>
                      <a:pt x="579" y="589"/>
                    </a:lnTo>
                    <a:lnTo>
                      <a:pt x="541" y="624"/>
                    </a:lnTo>
                    <a:lnTo>
                      <a:pt x="529" y="657"/>
                    </a:lnTo>
                    <a:lnTo>
                      <a:pt x="487" y="671"/>
                    </a:lnTo>
                    <a:lnTo>
                      <a:pt x="492" y="688"/>
                    </a:lnTo>
                    <a:lnTo>
                      <a:pt x="518" y="695"/>
                    </a:lnTo>
                    <a:lnTo>
                      <a:pt x="565" y="681"/>
                    </a:lnTo>
                    <a:lnTo>
                      <a:pt x="591" y="622"/>
                    </a:lnTo>
                    <a:lnTo>
                      <a:pt x="629" y="615"/>
                    </a:lnTo>
                    <a:lnTo>
                      <a:pt x="626" y="539"/>
                    </a:lnTo>
                    <a:lnTo>
                      <a:pt x="645" y="539"/>
                    </a:lnTo>
                    <a:lnTo>
                      <a:pt x="699" y="624"/>
                    </a:lnTo>
                    <a:lnTo>
                      <a:pt x="709" y="695"/>
                    </a:lnTo>
                    <a:lnTo>
                      <a:pt x="728" y="702"/>
                    </a:lnTo>
                    <a:lnTo>
                      <a:pt x="747" y="650"/>
                    </a:lnTo>
                    <a:lnTo>
                      <a:pt x="761" y="657"/>
                    </a:lnTo>
                    <a:lnTo>
                      <a:pt x="780" y="716"/>
                    </a:lnTo>
                    <a:lnTo>
                      <a:pt x="799" y="733"/>
                    </a:lnTo>
                    <a:lnTo>
                      <a:pt x="813" y="716"/>
                    </a:lnTo>
                    <a:lnTo>
                      <a:pt x="846" y="721"/>
                    </a:lnTo>
                    <a:lnTo>
                      <a:pt x="837" y="610"/>
                    </a:lnTo>
                    <a:lnTo>
                      <a:pt x="820" y="572"/>
                    </a:lnTo>
                    <a:lnTo>
                      <a:pt x="803" y="565"/>
                    </a:lnTo>
                    <a:lnTo>
                      <a:pt x="796" y="607"/>
                    </a:lnTo>
                    <a:lnTo>
                      <a:pt x="780" y="598"/>
                    </a:lnTo>
                    <a:lnTo>
                      <a:pt x="766" y="570"/>
                    </a:lnTo>
                    <a:lnTo>
                      <a:pt x="766" y="501"/>
                    </a:lnTo>
                    <a:lnTo>
                      <a:pt x="733" y="525"/>
                    </a:lnTo>
                    <a:lnTo>
                      <a:pt x="725" y="579"/>
                    </a:lnTo>
                    <a:lnTo>
                      <a:pt x="714" y="579"/>
                    </a:lnTo>
                    <a:lnTo>
                      <a:pt x="685" y="560"/>
                    </a:lnTo>
                    <a:lnTo>
                      <a:pt x="683" y="522"/>
                    </a:lnTo>
                    <a:lnTo>
                      <a:pt x="645" y="496"/>
                    </a:lnTo>
                    <a:lnTo>
                      <a:pt x="709" y="461"/>
                    </a:lnTo>
                    <a:lnTo>
                      <a:pt x="704" y="430"/>
                    </a:lnTo>
                    <a:lnTo>
                      <a:pt x="657" y="452"/>
                    </a:lnTo>
                    <a:lnTo>
                      <a:pt x="610" y="454"/>
                    </a:lnTo>
                    <a:lnTo>
                      <a:pt x="622" y="418"/>
                    </a:lnTo>
                    <a:lnTo>
                      <a:pt x="596" y="407"/>
                    </a:lnTo>
                    <a:lnTo>
                      <a:pt x="624" y="343"/>
                    </a:lnTo>
                    <a:close/>
                  </a:path>
                </a:pathLst>
              </a:custGeom>
              <a:grpFill/>
              <a:ln w="31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/>
                  </a:solidFill>
                </a:endParaRPr>
              </a:p>
            </p:txBody>
          </p:sp>
          <p:sp>
            <p:nvSpPr>
              <p:cNvPr id="730" name="Freeform 80"/>
              <p:cNvSpPr>
                <a:spLocks/>
              </p:cNvSpPr>
              <p:nvPr/>
            </p:nvSpPr>
            <p:spPr bwMode="auto">
              <a:xfrm>
                <a:off x="1178719" y="2560201"/>
                <a:ext cx="102732" cy="75050"/>
              </a:xfrm>
              <a:custGeom>
                <a:avLst/>
                <a:gdLst/>
                <a:ahLst/>
                <a:cxnLst>
                  <a:cxn ang="0">
                    <a:pos x="83" y="66"/>
                  </a:cxn>
                  <a:cxn ang="0">
                    <a:pos x="92" y="35"/>
                  </a:cxn>
                  <a:cxn ang="0">
                    <a:pos x="43" y="21"/>
                  </a:cxn>
                  <a:cxn ang="0">
                    <a:pos x="22" y="45"/>
                  </a:cxn>
                  <a:cxn ang="0">
                    <a:pos x="0" y="28"/>
                  </a:cxn>
                  <a:cxn ang="0">
                    <a:pos x="10" y="9"/>
                  </a:cxn>
                  <a:cxn ang="0">
                    <a:pos x="45" y="0"/>
                  </a:cxn>
                  <a:cxn ang="0">
                    <a:pos x="300" y="75"/>
                  </a:cxn>
                  <a:cxn ang="0">
                    <a:pos x="359" y="163"/>
                  </a:cxn>
                  <a:cxn ang="0">
                    <a:pos x="362" y="194"/>
                  </a:cxn>
                  <a:cxn ang="0">
                    <a:pos x="468" y="257"/>
                  </a:cxn>
                  <a:cxn ang="0">
                    <a:pos x="482" y="323"/>
                  </a:cxn>
                  <a:cxn ang="0">
                    <a:pos x="494" y="321"/>
                  </a:cxn>
                  <a:cxn ang="0">
                    <a:pos x="501" y="345"/>
                  </a:cxn>
                  <a:cxn ang="0">
                    <a:pos x="456" y="366"/>
                  </a:cxn>
                  <a:cxn ang="0">
                    <a:pos x="336" y="323"/>
                  </a:cxn>
                  <a:cxn ang="0">
                    <a:pos x="355" y="297"/>
                  </a:cxn>
                  <a:cxn ang="0">
                    <a:pos x="326" y="314"/>
                  </a:cxn>
                  <a:cxn ang="0">
                    <a:pos x="307" y="293"/>
                  </a:cxn>
                  <a:cxn ang="0">
                    <a:pos x="336" y="271"/>
                  </a:cxn>
                  <a:cxn ang="0">
                    <a:pos x="255" y="276"/>
                  </a:cxn>
                  <a:cxn ang="0">
                    <a:pos x="237" y="262"/>
                  </a:cxn>
                  <a:cxn ang="0">
                    <a:pos x="270" y="260"/>
                  </a:cxn>
                  <a:cxn ang="0">
                    <a:pos x="246" y="229"/>
                  </a:cxn>
                  <a:cxn ang="0">
                    <a:pos x="168" y="208"/>
                  </a:cxn>
                  <a:cxn ang="0">
                    <a:pos x="163" y="189"/>
                  </a:cxn>
                  <a:cxn ang="0">
                    <a:pos x="229" y="175"/>
                  </a:cxn>
                  <a:cxn ang="0">
                    <a:pos x="189" y="170"/>
                  </a:cxn>
                  <a:cxn ang="0">
                    <a:pos x="185" y="156"/>
                  </a:cxn>
                  <a:cxn ang="0">
                    <a:pos x="170" y="165"/>
                  </a:cxn>
                  <a:cxn ang="0">
                    <a:pos x="137" y="132"/>
                  </a:cxn>
                  <a:cxn ang="0">
                    <a:pos x="118" y="142"/>
                  </a:cxn>
                  <a:cxn ang="0">
                    <a:pos x="107" y="132"/>
                  </a:cxn>
                  <a:cxn ang="0">
                    <a:pos x="123" y="108"/>
                  </a:cxn>
                  <a:cxn ang="0">
                    <a:pos x="104" y="99"/>
                  </a:cxn>
                  <a:cxn ang="0">
                    <a:pos x="92" y="118"/>
                  </a:cxn>
                  <a:cxn ang="0">
                    <a:pos x="83" y="99"/>
                  </a:cxn>
                  <a:cxn ang="0">
                    <a:pos x="38" y="106"/>
                  </a:cxn>
                  <a:cxn ang="0">
                    <a:pos x="48" y="80"/>
                  </a:cxn>
                  <a:cxn ang="0">
                    <a:pos x="40" y="61"/>
                  </a:cxn>
                  <a:cxn ang="0">
                    <a:pos x="83" y="66"/>
                  </a:cxn>
                </a:cxnLst>
                <a:rect l="0" t="0" r="r" b="b"/>
                <a:pathLst>
                  <a:path w="501" h="366">
                    <a:moveTo>
                      <a:pt x="83" y="66"/>
                    </a:moveTo>
                    <a:lnTo>
                      <a:pt x="92" y="35"/>
                    </a:lnTo>
                    <a:lnTo>
                      <a:pt x="43" y="21"/>
                    </a:lnTo>
                    <a:lnTo>
                      <a:pt x="22" y="45"/>
                    </a:lnTo>
                    <a:lnTo>
                      <a:pt x="0" y="28"/>
                    </a:lnTo>
                    <a:lnTo>
                      <a:pt x="10" y="9"/>
                    </a:lnTo>
                    <a:lnTo>
                      <a:pt x="45" y="0"/>
                    </a:lnTo>
                    <a:lnTo>
                      <a:pt x="300" y="75"/>
                    </a:lnTo>
                    <a:lnTo>
                      <a:pt x="359" y="163"/>
                    </a:lnTo>
                    <a:lnTo>
                      <a:pt x="362" y="194"/>
                    </a:lnTo>
                    <a:lnTo>
                      <a:pt x="468" y="257"/>
                    </a:lnTo>
                    <a:lnTo>
                      <a:pt x="482" y="323"/>
                    </a:lnTo>
                    <a:lnTo>
                      <a:pt x="494" y="321"/>
                    </a:lnTo>
                    <a:lnTo>
                      <a:pt x="501" y="345"/>
                    </a:lnTo>
                    <a:lnTo>
                      <a:pt x="456" y="366"/>
                    </a:lnTo>
                    <a:lnTo>
                      <a:pt x="336" y="323"/>
                    </a:lnTo>
                    <a:lnTo>
                      <a:pt x="355" y="297"/>
                    </a:lnTo>
                    <a:lnTo>
                      <a:pt x="326" y="314"/>
                    </a:lnTo>
                    <a:lnTo>
                      <a:pt x="307" y="293"/>
                    </a:lnTo>
                    <a:lnTo>
                      <a:pt x="336" y="271"/>
                    </a:lnTo>
                    <a:lnTo>
                      <a:pt x="255" y="276"/>
                    </a:lnTo>
                    <a:lnTo>
                      <a:pt x="237" y="262"/>
                    </a:lnTo>
                    <a:lnTo>
                      <a:pt x="270" y="260"/>
                    </a:lnTo>
                    <a:lnTo>
                      <a:pt x="246" y="229"/>
                    </a:lnTo>
                    <a:lnTo>
                      <a:pt x="168" y="208"/>
                    </a:lnTo>
                    <a:lnTo>
                      <a:pt x="163" y="189"/>
                    </a:lnTo>
                    <a:lnTo>
                      <a:pt x="229" y="175"/>
                    </a:lnTo>
                    <a:lnTo>
                      <a:pt x="189" y="170"/>
                    </a:lnTo>
                    <a:lnTo>
                      <a:pt x="185" y="156"/>
                    </a:lnTo>
                    <a:lnTo>
                      <a:pt x="170" y="165"/>
                    </a:lnTo>
                    <a:lnTo>
                      <a:pt x="137" y="132"/>
                    </a:lnTo>
                    <a:lnTo>
                      <a:pt x="118" y="142"/>
                    </a:lnTo>
                    <a:lnTo>
                      <a:pt x="107" y="132"/>
                    </a:lnTo>
                    <a:lnTo>
                      <a:pt x="123" y="108"/>
                    </a:lnTo>
                    <a:lnTo>
                      <a:pt x="104" y="99"/>
                    </a:lnTo>
                    <a:lnTo>
                      <a:pt x="92" y="118"/>
                    </a:lnTo>
                    <a:lnTo>
                      <a:pt x="83" y="99"/>
                    </a:lnTo>
                    <a:lnTo>
                      <a:pt x="38" y="106"/>
                    </a:lnTo>
                    <a:lnTo>
                      <a:pt x="48" y="80"/>
                    </a:lnTo>
                    <a:lnTo>
                      <a:pt x="40" y="61"/>
                    </a:lnTo>
                    <a:lnTo>
                      <a:pt x="83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535353"/>
                  </a:solidFill>
                </a:endParaRPr>
              </a:p>
            </p:txBody>
          </p:sp>
          <p:grpSp>
            <p:nvGrpSpPr>
              <p:cNvPr id="731" name="Group 880"/>
              <p:cNvGrpSpPr/>
              <p:nvPr/>
            </p:nvGrpSpPr>
            <p:grpSpPr>
              <a:xfrm>
                <a:off x="2784478" y="2599530"/>
                <a:ext cx="115752" cy="134144"/>
                <a:chOff x="3149323" y="1648044"/>
                <a:chExt cx="886102" cy="1026893"/>
              </a:xfrm>
              <a:grpFill/>
            </p:grpSpPr>
            <p:sp>
              <p:nvSpPr>
                <p:cNvPr id="732" name="Freeform 85"/>
                <p:cNvSpPr>
                  <a:spLocks/>
                </p:cNvSpPr>
                <p:nvPr/>
              </p:nvSpPr>
              <p:spPr bwMode="auto">
                <a:xfrm>
                  <a:off x="3149323" y="1648044"/>
                  <a:ext cx="500067" cy="173037"/>
                </a:xfrm>
                <a:custGeom>
                  <a:avLst/>
                  <a:gdLst/>
                  <a:ahLst/>
                  <a:cxnLst>
                    <a:cxn ang="0">
                      <a:pos x="45" y="0"/>
                    </a:cxn>
                    <a:cxn ang="0">
                      <a:pos x="205" y="41"/>
                    </a:cxn>
                    <a:cxn ang="0">
                      <a:pos x="248" y="66"/>
                    </a:cxn>
                    <a:cxn ang="0">
                      <a:pos x="286" y="71"/>
                    </a:cxn>
                    <a:cxn ang="0">
                      <a:pos x="315" y="101"/>
                    </a:cxn>
                    <a:cxn ang="0">
                      <a:pos x="261" y="109"/>
                    </a:cxn>
                    <a:cxn ang="0">
                      <a:pos x="133" y="77"/>
                    </a:cxn>
                    <a:cxn ang="0">
                      <a:pos x="100" y="47"/>
                    </a:cxn>
                    <a:cxn ang="0">
                      <a:pos x="4" y="10"/>
                    </a:cxn>
                    <a:cxn ang="0">
                      <a:pos x="0" y="1"/>
                    </a:cxn>
                    <a:cxn ang="0">
                      <a:pos x="45" y="0"/>
                    </a:cxn>
                  </a:cxnLst>
                  <a:rect l="0" t="0" r="r" b="b"/>
                  <a:pathLst>
                    <a:path w="315" h="109">
                      <a:moveTo>
                        <a:pt x="45" y="0"/>
                      </a:moveTo>
                      <a:lnTo>
                        <a:pt x="205" y="41"/>
                      </a:lnTo>
                      <a:lnTo>
                        <a:pt x="248" y="66"/>
                      </a:lnTo>
                      <a:lnTo>
                        <a:pt x="286" y="71"/>
                      </a:lnTo>
                      <a:lnTo>
                        <a:pt x="315" y="101"/>
                      </a:lnTo>
                      <a:lnTo>
                        <a:pt x="261" y="109"/>
                      </a:lnTo>
                      <a:lnTo>
                        <a:pt x="133" y="77"/>
                      </a:lnTo>
                      <a:lnTo>
                        <a:pt x="100" y="47"/>
                      </a:lnTo>
                      <a:lnTo>
                        <a:pt x="4" y="10"/>
                      </a:lnTo>
                      <a:lnTo>
                        <a:pt x="0" y="1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3" name="Freeform 86"/>
                <p:cNvSpPr>
                  <a:spLocks/>
                </p:cNvSpPr>
                <p:nvPr/>
              </p:nvSpPr>
              <p:spPr bwMode="auto">
                <a:xfrm>
                  <a:off x="3214688" y="2376488"/>
                  <a:ext cx="412750" cy="223837"/>
                </a:xfrm>
                <a:custGeom>
                  <a:avLst/>
                  <a:gdLst/>
                  <a:ahLst/>
                  <a:cxnLst>
                    <a:cxn ang="0">
                      <a:pos x="34" y="20"/>
                    </a:cxn>
                    <a:cxn ang="0">
                      <a:pos x="29" y="37"/>
                    </a:cxn>
                    <a:cxn ang="0">
                      <a:pos x="75" y="73"/>
                    </a:cxn>
                    <a:cxn ang="0">
                      <a:pos x="106" y="71"/>
                    </a:cxn>
                    <a:cxn ang="0">
                      <a:pos x="165" y="88"/>
                    </a:cxn>
                    <a:cxn ang="0">
                      <a:pos x="256" y="80"/>
                    </a:cxn>
                    <a:cxn ang="0">
                      <a:pos x="260" y="89"/>
                    </a:cxn>
                    <a:cxn ang="0">
                      <a:pos x="225" y="109"/>
                    </a:cxn>
                    <a:cxn ang="0">
                      <a:pos x="236" y="136"/>
                    </a:cxn>
                    <a:cxn ang="0">
                      <a:pos x="217" y="141"/>
                    </a:cxn>
                    <a:cxn ang="0">
                      <a:pos x="191" y="133"/>
                    </a:cxn>
                    <a:cxn ang="0">
                      <a:pos x="159" y="106"/>
                    </a:cxn>
                    <a:cxn ang="0">
                      <a:pos x="138" y="115"/>
                    </a:cxn>
                    <a:cxn ang="0">
                      <a:pos x="57" y="86"/>
                    </a:cxn>
                    <a:cxn ang="0">
                      <a:pos x="38" y="72"/>
                    </a:cxn>
                    <a:cxn ang="0">
                      <a:pos x="38" y="62"/>
                    </a:cxn>
                    <a:cxn ang="0">
                      <a:pos x="7" y="52"/>
                    </a:cxn>
                    <a:cxn ang="0">
                      <a:pos x="0" y="34"/>
                    </a:cxn>
                    <a:cxn ang="0">
                      <a:pos x="27" y="0"/>
                    </a:cxn>
                    <a:cxn ang="0">
                      <a:pos x="34" y="20"/>
                    </a:cxn>
                  </a:cxnLst>
                  <a:rect l="0" t="0" r="r" b="b"/>
                  <a:pathLst>
                    <a:path w="260" h="141">
                      <a:moveTo>
                        <a:pt x="34" y="20"/>
                      </a:moveTo>
                      <a:lnTo>
                        <a:pt x="29" y="37"/>
                      </a:lnTo>
                      <a:lnTo>
                        <a:pt x="75" y="73"/>
                      </a:lnTo>
                      <a:lnTo>
                        <a:pt x="106" y="71"/>
                      </a:lnTo>
                      <a:lnTo>
                        <a:pt x="165" y="88"/>
                      </a:lnTo>
                      <a:lnTo>
                        <a:pt x="256" y="80"/>
                      </a:lnTo>
                      <a:lnTo>
                        <a:pt x="260" y="89"/>
                      </a:lnTo>
                      <a:lnTo>
                        <a:pt x="225" y="109"/>
                      </a:lnTo>
                      <a:lnTo>
                        <a:pt x="236" y="136"/>
                      </a:lnTo>
                      <a:lnTo>
                        <a:pt x="217" y="141"/>
                      </a:lnTo>
                      <a:lnTo>
                        <a:pt x="191" y="133"/>
                      </a:lnTo>
                      <a:lnTo>
                        <a:pt x="159" y="106"/>
                      </a:lnTo>
                      <a:lnTo>
                        <a:pt x="138" y="115"/>
                      </a:lnTo>
                      <a:lnTo>
                        <a:pt x="57" y="86"/>
                      </a:lnTo>
                      <a:lnTo>
                        <a:pt x="38" y="72"/>
                      </a:lnTo>
                      <a:lnTo>
                        <a:pt x="38" y="62"/>
                      </a:lnTo>
                      <a:lnTo>
                        <a:pt x="7" y="52"/>
                      </a:lnTo>
                      <a:lnTo>
                        <a:pt x="0" y="34"/>
                      </a:lnTo>
                      <a:lnTo>
                        <a:pt x="27" y="0"/>
                      </a:lnTo>
                      <a:lnTo>
                        <a:pt x="34" y="2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  <p:sp>
              <p:nvSpPr>
                <p:cNvPr id="734" name="Freeform 87"/>
                <p:cNvSpPr>
                  <a:spLocks/>
                </p:cNvSpPr>
                <p:nvPr/>
              </p:nvSpPr>
              <p:spPr bwMode="auto">
                <a:xfrm>
                  <a:off x="3762375" y="2387600"/>
                  <a:ext cx="273050" cy="287337"/>
                </a:xfrm>
                <a:custGeom>
                  <a:avLst/>
                  <a:gdLst/>
                  <a:ahLst/>
                  <a:cxnLst>
                    <a:cxn ang="0">
                      <a:pos x="42" y="5"/>
                    </a:cxn>
                    <a:cxn ang="0">
                      <a:pos x="33" y="0"/>
                    </a:cxn>
                    <a:cxn ang="0">
                      <a:pos x="37" y="16"/>
                    </a:cxn>
                    <a:cxn ang="0">
                      <a:pos x="0" y="112"/>
                    </a:cxn>
                    <a:cxn ang="0">
                      <a:pos x="7" y="159"/>
                    </a:cxn>
                    <a:cxn ang="0">
                      <a:pos x="31" y="181"/>
                    </a:cxn>
                    <a:cxn ang="0">
                      <a:pos x="114" y="180"/>
                    </a:cxn>
                    <a:cxn ang="0">
                      <a:pos x="172" y="135"/>
                    </a:cxn>
                    <a:cxn ang="0">
                      <a:pos x="160" y="126"/>
                    </a:cxn>
                    <a:cxn ang="0">
                      <a:pos x="154" y="105"/>
                    </a:cxn>
                    <a:cxn ang="0">
                      <a:pos x="133" y="97"/>
                    </a:cxn>
                    <a:cxn ang="0">
                      <a:pos x="127" y="117"/>
                    </a:cxn>
                    <a:cxn ang="0">
                      <a:pos x="117" y="102"/>
                    </a:cxn>
                    <a:cxn ang="0">
                      <a:pos x="77" y="116"/>
                    </a:cxn>
                    <a:cxn ang="0">
                      <a:pos x="88" y="92"/>
                    </a:cxn>
                    <a:cxn ang="0">
                      <a:pos x="76" y="89"/>
                    </a:cxn>
                    <a:cxn ang="0">
                      <a:pos x="74" y="24"/>
                    </a:cxn>
                    <a:cxn ang="0">
                      <a:pos x="57" y="4"/>
                    </a:cxn>
                    <a:cxn ang="0">
                      <a:pos x="42" y="5"/>
                    </a:cxn>
                  </a:cxnLst>
                  <a:rect l="0" t="0" r="r" b="b"/>
                  <a:pathLst>
                    <a:path w="172" h="181">
                      <a:moveTo>
                        <a:pt x="42" y="5"/>
                      </a:moveTo>
                      <a:lnTo>
                        <a:pt x="33" y="0"/>
                      </a:lnTo>
                      <a:lnTo>
                        <a:pt x="37" y="16"/>
                      </a:lnTo>
                      <a:lnTo>
                        <a:pt x="0" y="112"/>
                      </a:lnTo>
                      <a:lnTo>
                        <a:pt x="7" y="159"/>
                      </a:lnTo>
                      <a:lnTo>
                        <a:pt x="31" y="181"/>
                      </a:lnTo>
                      <a:lnTo>
                        <a:pt x="114" y="180"/>
                      </a:lnTo>
                      <a:lnTo>
                        <a:pt x="172" y="135"/>
                      </a:lnTo>
                      <a:lnTo>
                        <a:pt x="160" y="126"/>
                      </a:lnTo>
                      <a:lnTo>
                        <a:pt x="154" y="105"/>
                      </a:lnTo>
                      <a:lnTo>
                        <a:pt x="133" y="97"/>
                      </a:lnTo>
                      <a:lnTo>
                        <a:pt x="127" y="117"/>
                      </a:lnTo>
                      <a:lnTo>
                        <a:pt x="117" y="102"/>
                      </a:lnTo>
                      <a:lnTo>
                        <a:pt x="77" y="116"/>
                      </a:lnTo>
                      <a:lnTo>
                        <a:pt x="88" y="92"/>
                      </a:lnTo>
                      <a:lnTo>
                        <a:pt x="76" y="89"/>
                      </a:lnTo>
                      <a:lnTo>
                        <a:pt x="74" y="24"/>
                      </a:lnTo>
                      <a:lnTo>
                        <a:pt x="57" y="4"/>
                      </a:lnTo>
                      <a:lnTo>
                        <a:pt x="42" y="5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535353"/>
                    </a:solidFill>
                  </a:endParaRPr>
                </a:p>
              </p:txBody>
            </p:sp>
          </p:grpSp>
        </p:grpSp>
        <p:sp>
          <p:nvSpPr>
            <p:cNvPr id="727" name="Freeform 295"/>
            <p:cNvSpPr>
              <a:spLocks/>
            </p:cNvSpPr>
            <p:nvPr/>
          </p:nvSpPr>
          <p:spPr bwMode="auto">
            <a:xfrm>
              <a:off x="2672557" y="2655094"/>
              <a:ext cx="136525" cy="101600"/>
            </a:xfrm>
            <a:custGeom>
              <a:avLst/>
              <a:gdLst>
                <a:gd name="T0" fmla="*/ 88 w 90"/>
                <a:gd name="T1" fmla="*/ 50 h 72"/>
                <a:gd name="T2" fmla="*/ 90 w 90"/>
                <a:gd name="T3" fmla="*/ 48 h 72"/>
                <a:gd name="T4" fmla="*/ 88 w 90"/>
                <a:gd name="T5" fmla="*/ 46 h 72"/>
                <a:gd name="T6" fmla="*/ 76 w 90"/>
                <a:gd name="T7" fmla="*/ 44 h 72"/>
                <a:gd name="T8" fmla="*/ 72 w 90"/>
                <a:gd name="T9" fmla="*/ 32 h 72"/>
                <a:gd name="T10" fmla="*/ 72 w 90"/>
                <a:gd name="T11" fmla="*/ 24 h 72"/>
                <a:gd name="T12" fmla="*/ 64 w 90"/>
                <a:gd name="T13" fmla="*/ 24 h 72"/>
                <a:gd name="T14" fmla="*/ 70 w 90"/>
                <a:gd name="T15" fmla="*/ 18 h 72"/>
                <a:gd name="T16" fmla="*/ 72 w 90"/>
                <a:gd name="T17" fmla="*/ 10 h 72"/>
                <a:gd name="T18" fmla="*/ 72 w 90"/>
                <a:gd name="T19" fmla="*/ 8 h 72"/>
                <a:gd name="T20" fmla="*/ 68 w 90"/>
                <a:gd name="T21" fmla="*/ 4 h 72"/>
                <a:gd name="T22" fmla="*/ 58 w 90"/>
                <a:gd name="T23" fmla="*/ 8 h 72"/>
                <a:gd name="T24" fmla="*/ 55 w 90"/>
                <a:gd name="T25" fmla="*/ 2 h 72"/>
                <a:gd name="T26" fmla="*/ 47 w 90"/>
                <a:gd name="T27" fmla="*/ 0 h 72"/>
                <a:gd name="T28" fmla="*/ 37 w 90"/>
                <a:gd name="T29" fmla="*/ 2 h 72"/>
                <a:gd name="T30" fmla="*/ 35 w 90"/>
                <a:gd name="T31" fmla="*/ 4 h 72"/>
                <a:gd name="T32" fmla="*/ 29 w 90"/>
                <a:gd name="T33" fmla="*/ 6 h 72"/>
                <a:gd name="T34" fmla="*/ 25 w 90"/>
                <a:gd name="T35" fmla="*/ 2 h 72"/>
                <a:gd name="T36" fmla="*/ 15 w 90"/>
                <a:gd name="T37" fmla="*/ 2 h 72"/>
                <a:gd name="T38" fmla="*/ 15 w 90"/>
                <a:gd name="T39" fmla="*/ 4 h 72"/>
                <a:gd name="T40" fmla="*/ 11 w 90"/>
                <a:gd name="T41" fmla="*/ 4 h 72"/>
                <a:gd name="T42" fmla="*/ 11 w 90"/>
                <a:gd name="T43" fmla="*/ 12 h 72"/>
                <a:gd name="T44" fmla="*/ 9 w 90"/>
                <a:gd name="T45" fmla="*/ 16 h 72"/>
                <a:gd name="T46" fmla="*/ 0 w 90"/>
                <a:gd name="T47" fmla="*/ 20 h 72"/>
                <a:gd name="T48" fmla="*/ 2 w 90"/>
                <a:gd name="T49" fmla="*/ 22 h 72"/>
                <a:gd name="T50" fmla="*/ 5 w 90"/>
                <a:gd name="T51" fmla="*/ 22 h 72"/>
                <a:gd name="T52" fmla="*/ 13 w 90"/>
                <a:gd name="T53" fmla="*/ 18 h 72"/>
                <a:gd name="T54" fmla="*/ 21 w 90"/>
                <a:gd name="T55" fmla="*/ 26 h 72"/>
                <a:gd name="T56" fmla="*/ 21 w 90"/>
                <a:gd name="T57" fmla="*/ 42 h 72"/>
                <a:gd name="T58" fmla="*/ 21 w 90"/>
                <a:gd name="T59" fmla="*/ 58 h 72"/>
                <a:gd name="T60" fmla="*/ 27 w 90"/>
                <a:gd name="T61" fmla="*/ 62 h 72"/>
                <a:gd name="T62" fmla="*/ 27 w 90"/>
                <a:gd name="T63" fmla="*/ 68 h 72"/>
                <a:gd name="T64" fmla="*/ 31 w 90"/>
                <a:gd name="T65" fmla="*/ 70 h 72"/>
                <a:gd name="T66" fmla="*/ 33 w 90"/>
                <a:gd name="T67" fmla="*/ 72 h 72"/>
                <a:gd name="T68" fmla="*/ 35 w 90"/>
                <a:gd name="T69" fmla="*/ 70 h 72"/>
                <a:gd name="T70" fmla="*/ 41 w 90"/>
                <a:gd name="T71" fmla="*/ 72 h 72"/>
                <a:gd name="T72" fmla="*/ 49 w 90"/>
                <a:gd name="T73" fmla="*/ 72 h 72"/>
                <a:gd name="T74" fmla="*/ 51 w 90"/>
                <a:gd name="T75" fmla="*/ 70 h 72"/>
                <a:gd name="T76" fmla="*/ 53 w 90"/>
                <a:gd name="T77" fmla="*/ 68 h 72"/>
                <a:gd name="T78" fmla="*/ 58 w 90"/>
                <a:gd name="T79" fmla="*/ 68 h 72"/>
                <a:gd name="T80" fmla="*/ 74 w 90"/>
                <a:gd name="T81" fmla="*/ 58 h 72"/>
                <a:gd name="T82" fmla="*/ 76 w 90"/>
                <a:gd name="T83" fmla="*/ 52 h 72"/>
                <a:gd name="T84" fmla="*/ 78 w 90"/>
                <a:gd name="T85" fmla="*/ 54 h 72"/>
                <a:gd name="T86" fmla="*/ 80 w 90"/>
                <a:gd name="T87" fmla="*/ 54 h 72"/>
                <a:gd name="T88" fmla="*/ 82 w 90"/>
                <a:gd name="T89" fmla="*/ 52 h 72"/>
                <a:gd name="T90" fmla="*/ 88 w 90"/>
                <a:gd name="T91" fmla="*/ 50 h 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0"/>
                <a:gd name="T139" fmla="*/ 0 h 72"/>
                <a:gd name="T140" fmla="*/ 90 w 90"/>
                <a:gd name="T141" fmla="*/ 72 h 7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0" h="72">
                  <a:moveTo>
                    <a:pt x="88" y="50"/>
                  </a:moveTo>
                  <a:lnTo>
                    <a:pt x="90" y="48"/>
                  </a:lnTo>
                  <a:lnTo>
                    <a:pt x="88" y="46"/>
                  </a:lnTo>
                  <a:lnTo>
                    <a:pt x="76" y="44"/>
                  </a:lnTo>
                  <a:lnTo>
                    <a:pt x="72" y="32"/>
                  </a:lnTo>
                  <a:lnTo>
                    <a:pt x="72" y="24"/>
                  </a:lnTo>
                  <a:lnTo>
                    <a:pt x="64" y="24"/>
                  </a:lnTo>
                  <a:lnTo>
                    <a:pt x="70" y="18"/>
                  </a:lnTo>
                  <a:lnTo>
                    <a:pt x="72" y="10"/>
                  </a:lnTo>
                  <a:lnTo>
                    <a:pt x="72" y="8"/>
                  </a:lnTo>
                  <a:lnTo>
                    <a:pt x="68" y="4"/>
                  </a:lnTo>
                  <a:lnTo>
                    <a:pt x="58" y="8"/>
                  </a:lnTo>
                  <a:lnTo>
                    <a:pt x="55" y="2"/>
                  </a:lnTo>
                  <a:lnTo>
                    <a:pt x="47" y="0"/>
                  </a:lnTo>
                  <a:lnTo>
                    <a:pt x="37" y="2"/>
                  </a:lnTo>
                  <a:lnTo>
                    <a:pt x="35" y="4"/>
                  </a:lnTo>
                  <a:lnTo>
                    <a:pt x="29" y="6"/>
                  </a:lnTo>
                  <a:lnTo>
                    <a:pt x="25" y="2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11" y="12"/>
                  </a:lnTo>
                  <a:lnTo>
                    <a:pt x="9" y="16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13" y="18"/>
                  </a:lnTo>
                  <a:lnTo>
                    <a:pt x="21" y="26"/>
                  </a:lnTo>
                  <a:lnTo>
                    <a:pt x="21" y="42"/>
                  </a:lnTo>
                  <a:lnTo>
                    <a:pt x="21" y="58"/>
                  </a:lnTo>
                  <a:lnTo>
                    <a:pt x="27" y="62"/>
                  </a:lnTo>
                  <a:lnTo>
                    <a:pt x="27" y="68"/>
                  </a:lnTo>
                  <a:lnTo>
                    <a:pt x="31" y="70"/>
                  </a:lnTo>
                  <a:lnTo>
                    <a:pt x="33" y="72"/>
                  </a:lnTo>
                  <a:lnTo>
                    <a:pt x="35" y="70"/>
                  </a:lnTo>
                  <a:lnTo>
                    <a:pt x="41" y="72"/>
                  </a:lnTo>
                  <a:lnTo>
                    <a:pt x="49" y="72"/>
                  </a:lnTo>
                  <a:lnTo>
                    <a:pt x="51" y="70"/>
                  </a:lnTo>
                  <a:lnTo>
                    <a:pt x="53" y="68"/>
                  </a:lnTo>
                  <a:lnTo>
                    <a:pt x="58" y="68"/>
                  </a:lnTo>
                  <a:lnTo>
                    <a:pt x="74" y="58"/>
                  </a:lnTo>
                  <a:lnTo>
                    <a:pt x="76" y="52"/>
                  </a:lnTo>
                  <a:lnTo>
                    <a:pt x="78" y="54"/>
                  </a:lnTo>
                  <a:lnTo>
                    <a:pt x="80" y="54"/>
                  </a:lnTo>
                  <a:lnTo>
                    <a:pt x="82" y="52"/>
                  </a:lnTo>
                  <a:lnTo>
                    <a:pt x="88" y="5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535353"/>
                </a:solidFill>
              </a:endParaRPr>
            </a:p>
          </p:txBody>
        </p:sp>
      </p:grpSp>
      <p:sp>
        <p:nvSpPr>
          <p:cNvPr id="849" name="Freeform 35"/>
          <p:cNvSpPr>
            <a:spLocks/>
          </p:cNvSpPr>
          <p:nvPr/>
        </p:nvSpPr>
        <p:spPr bwMode="auto">
          <a:xfrm>
            <a:off x="6610058" y="3059074"/>
            <a:ext cx="49144" cy="79303"/>
          </a:xfrm>
          <a:custGeom>
            <a:avLst/>
            <a:gdLst/>
            <a:ahLst/>
            <a:cxnLst>
              <a:cxn ang="0">
                <a:pos x="19" y="0"/>
              </a:cxn>
              <a:cxn ang="0">
                <a:pos x="12" y="7"/>
              </a:cxn>
              <a:cxn ang="0">
                <a:pos x="47" y="38"/>
              </a:cxn>
              <a:cxn ang="0">
                <a:pos x="28" y="49"/>
              </a:cxn>
              <a:cxn ang="0">
                <a:pos x="12" y="184"/>
              </a:cxn>
              <a:cxn ang="0">
                <a:pos x="0" y="184"/>
              </a:cxn>
              <a:cxn ang="0">
                <a:pos x="24" y="323"/>
              </a:cxn>
              <a:cxn ang="0">
                <a:pos x="66" y="408"/>
              </a:cxn>
              <a:cxn ang="0">
                <a:pos x="118" y="413"/>
              </a:cxn>
              <a:cxn ang="0">
                <a:pos x="189" y="363"/>
              </a:cxn>
              <a:cxn ang="0">
                <a:pos x="206" y="333"/>
              </a:cxn>
              <a:cxn ang="0">
                <a:pos x="208" y="245"/>
              </a:cxn>
              <a:cxn ang="0">
                <a:pos x="161" y="146"/>
              </a:cxn>
              <a:cxn ang="0">
                <a:pos x="104" y="68"/>
              </a:cxn>
              <a:cxn ang="0">
                <a:pos x="50" y="9"/>
              </a:cxn>
              <a:cxn ang="0">
                <a:pos x="19" y="0"/>
              </a:cxn>
            </a:cxnLst>
            <a:rect l="0" t="0" r="r" b="b"/>
            <a:pathLst>
              <a:path w="208" h="413">
                <a:moveTo>
                  <a:pt x="19" y="0"/>
                </a:moveTo>
                <a:lnTo>
                  <a:pt x="12" y="7"/>
                </a:lnTo>
                <a:lnTo>
                  <a:pt x="47" y="38"/>
                </a:lnTo>
                <a:lnTo>
                  <a:pt x="28" y="49"/>
                </a:lnTo>
                <a:lnTo>
                  <a:pt x="12" y="184"/>
                </a:lnTo>
                <a:lnTo>
                  <a:pt x="0" y="184"/>
                </a:lnTo>
                <a:lnTo>
                  <a:pt x="24" y="323"/>
                </a:lnTo>
                <a:lnTo>
                  <a:pt x="66" y="408"/>
                </a:lnTo>
                <a:lnTo>
                  <a:pt x="118" y="413"/>
                </a:lnTo>
                <a:lnTo>
                  <a:pt x="189" y="363"/>
                </a:lnTo>
                <a:lnTo>
                  <a:pt x="206" y="333"/>
                </a:lnTo>
                <a:lnTo>
                  <a:pt x="208" y="245"/>
                </a:lnTo>
                <a:lnTo>
                  <a:pt x="161" y="146"/>
                </a:lnTo>
                <a:lnTo>
                  <a:pt x="104" y="68"/>
                </a:lnTo>
                <a:lnTo>
                  <a:pt x="50" y="9"/>
                </a:lnTo>
                <a:lnTo>
                  <a:pt x="19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55" name="Freeform 33"/>
          <p:cNvSpPr>
            <a:spLocks/>
          </p:cNvSpPr>
          <p:nvPr/>
        </p:nvSpPr>
        <p:spPr bwMode="auto">
          <a:xfrm>
            <a:off x="7413360" y="2839526"/>
            <a:ext cx="42169" cy="32329"/>
          </a:xfrm>
          <a:custGeom>
            <a:avLst/>
            <a:gdLst>
              <a:gd name="T0" fmla="*/ 61 w 271"/>
              <a:gd name="T1" fmla="*/ 37 h 255"/>
              <a:gd name="T2" fmla="*/ 45 w 271"/>
              <a:gd name="T3" fmla="*/ 37 h 255"/>
              <a:gd name="T4" fmla="*/ 45 w 271"/>
              <a:gd name="T5" fmla="*/ 53 h 255"/>
              <a:gd name="T6" fmla="*/ 30 w 271"/>
              <a:gd name="T7" fmla="*/ 53 h 255"/>
              <a:gd name="T8" fmla="*/ 30 w 271"/>
              <a:gd name="T9" fmla="*/ 61 h 255"/>
              <a:gd name="T10" fmla="*/ 14 w 271"/>
              <a:gd name="T11" fmla="*/ 61 h 255"/>
              <a:gd name="T12" fmla="*/ 14 w 271"/>
              <a:gd name="T13" fmla="*/ 72 h 255"/>
              <a:gd name="T14" fmla="*/ 0 w 271"/>
              <a:gd name="T15" fmla="*/ 72 h 255"/>
              <a:gd name="T16" fmla="*/ 0 w 271"/>
              <a:gd name="T17" fmla="*/ 193 h 255"/>
              <a:gd name="T18" fmla="*/ 14 w 271"/>
              <a:gd name="T19" fmla="*/ 193 h 255"/>
              <a:gd name="T20" fmla="*/ 30 w 271"/>
              <a:gd name="T21" fmla="*/ 205 h 255"/>
              <a:gd name="T22" fmla="*/ 30 w 271"/>
              <a:gd name="T23" fmla="*/ 217 h 255"/>
              <a:gd name="T24" fmla="*/ 61 w 271"/>
              <a:gd name="T25" fmla="*/ 217 h 255"/>
              <a:gd name="T26" fmla="*/ 74 w 271"/>
              <a:gd name="T27" fmla="*/ 255 h 255"/>
              <a:gd name="T28" fmla="*/ 107 w 271"/>
              <a:gd name="T29" fmla="*/ 255 h 255"/>
              <a:gd name="T30" fmla="*/ 119 w 271"/>
              <a:gd name="T31" fmla="*/ 243 h 255"/>
              <a:gd name="T32" fmla="*/ 119 w 271"/>
              <a:gd name="T33" fmla="*/ 230 h 255"/>
              <a:gd name="T34" fmla="*/ 135 w 271"/>
              <a:gd name="T35" fmla="*/ 230 h 255"/>
              <a:gd name="T36" fmla="*/ 135 w 271"/>
              <a:gd name="T37" fmla="*/ 217 h 255"/>
              <a:gd name="T38" fmla="*/ 146 w 271"/>
              <a:gd name="T39" fmla="*/ 205 h 255"/>
              <a:gd name="T40" fmla="*/ 159 w 271"/>
              <a:gd name="T41" fmla="*/ 205 h 255"/>
              <a:gd name="T42" fmla="*/ 159 w 271"/>
              <a:gd name="T43" fmla="*/ 193 h 255"/>
              <a:gd name="T44" fmla="*/ 193 w 271"/>
              <a:gd name="T45" fmla="*/ 193 h 255"/>
              <a:gd name="T46" fmla="*/ 240 w 271"/>
              <a:gd name="T47" fmla="*/ 157 h 255"/>
              <a:gd name="T48" fmla="*/ 240 w 271"/>
              <a:gd name="T49" fmla="*/ 141 h 255"/>
              <a:gd name="T50" fmla="*/ 255 w 271"/>
              <a:gd name="T51" fmla="*/ 141 h 255"/>
              <a:gd name="T52" fmla="*/ 255 w 271"/>
              <a:gd name="T53" fmla="*/ 115 h 255"/>
              <a:gd name="T54" fmla="*/ 271 w 271"/>
              <a:gd name="T55" fmla="*/ 115 h 255"/>
              <a:gd name="T56" fmla="*/ 271 w 271"/>
              <a:gd name="T57" fmla="*/ 72 h 255"/>
              <a:gd name="T58" fmla="*/ 255 w 271"/>
              <a:gd name="T59" fmla="*/ 72 h 255"/>
              <a:gd name="T60" fmla="*/ 255 w 271"/>
              <a:gd name="T61" fmla="*/ 61 h 255"/>
              <a:gd name="T62" fmla="*/ 240 w 271"/>
              <a:gd name="T63" fmla="*/ 61 h 255"/>
              <a:gd name="T64" fmla="*/ 240 w 271"/>
              <a:gd name="T65" fmla="*/ 53 h 255"/>
              <a:gd name="T66" fmla="*/ 222 w 271"/>
              <a:gd name="T67" fmla="*/ 37 h 255"/>
              <a:gd name="T68" fmla="*/ 222 w 271"/>
              <a:gd name="T69" fmla="*/ 23 h 255"/>
              <a:gd name="T70" fmla="*/ 208 w 271"/>
              <a:gd name="T71" fmla="*/ 23 h 255"/>
              <a:gd name="T72" fmla="*/ 208 w 271"/>
              <a:gd name="T73" fmla="*/ 10 h 255"/>
              <a:gd name="T74" fmla="*/ 193 w 271"/>
              <a:gd name="T75" fmla="*/ 0 h 255"/>
              <a:gd name="T76" fmla="*/ 146 w 271"/>
              <a:gd name="T77" fmla="*/ 0 h 255"/>
              <a:gd name="T78" fmla="*/ 135 w 271"/>
              <a:gd name="T79" fmla="*/ 10 h 255"/>
              <a:gd name="T80" fmla="*/ 107 w 271"/>
              <a:gd name="T81" fmla="*/ 10 h 255"/>
              <a:gd name="T82" fmla="*/ 66 w 271"/>
              <a:gd name="T83" fmla="*/ 37 h 255"/>
              <a:gd name="T84" fmla="*/ 61 w 271"/>
              <a:gd name="T85" fmla="*/ 37 h 2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71"/>
              <a:gd name="T130" fmla="*/ 0 h 255"/>
              <a:gd name="T131" fmla="*/ 271 w 271"/>
              <a:gd name="T132" fmla="*/ 255 h 2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71" h="255">
                <a:moveTo>
                  <a:pt x="61" y="37"/>
                </a:moveTo>
                <a:lnTo>
                  <a:pt x="45" y="37"/>
                </a:lnTo>
                <a:lnTo>
                  <a:pt x="45" y="53"/>
                </a:lnTo>
                <a:lnTo>
                  <a:pt x="30" y="53"/>
                </a:lnTo>
                <a:lnTo>
                  <a:pt x="30" y="61"/>
                </a:lnTo>
                <a:lnTo>
                  <a:pt x="14" y="61"/>
                </a:lnTo>
                <a:lnTo>
                  <a:pt x="14" y="72"/>
                </a:lnTo>
                <a:lnTo>
                  <a:pt x="0" y="72"/>
                </a:lnTo>
                <a:lnTo>
                  <a:pt x="0" y="193"/>
                </a:lnTo>
                <a:lnTo>
                  <a:pt x="14" y="193"/>
                </a:lnTo>
                <a:lnTo>
                  <a:pt x="30" y="205"/>
                </a:lnTo>
                <a:lnTo>
                  <a:pt x="30" y="217"/>
                </a:lnTo>
                <a:lnTo>
                  <a:pt x="61" y="217"/>
                </a:lnTo>
                <a:lnTo>
                  <a:pt x="74" y="255"/>
                </a:lnTo>
                <a:lnTo>
                  <a:pt x="107" y="255"/>
                </a:lnTo>
                <a:lnTo>
                  <a:pt x="119" y="243"/>
                </a:lnTo>
                <a:lnTo>
                  <a:pt x="119" y="230"/>
                </a:lnTo>
                <a:lnTo>
                  <a:pt x="135" y="230"/>
                </a:lnTo>
                <a:lnTo>
                  <a:pt x="135" y="217"/>
                </a:lnTo>
                <a:lnTo>
                  <a:pt x="146" y="205"/>
                </a:lnTo>
                <a:lnTo>
                  <a:pt x="159" y="205"/>
                </a:lnTo>
                <a:lnTo>
                  <a:pt x="159" y="193"/>
                </a:lnTo>
                <a:lnTo>
                  <a:pt x="193" y="193"/>
                </a:lnTo>
                <a:lnTo>
                  <a:pt x="240" y="157"/>
                </a:lnTo>
                <a:lnTo>
                  <a:pt x="240" y="141"/>
                </a:lnTo>
                <a:lnTo>
                  <a:pt x="255" y="141"/>
                </a:lnTo>
                <a:lnTo>
                  <a:pt x="255" y="115"/>
                </a:lnTo>
                <a:lnTo>
                  <a:pt x="271" y="115"/>
                </a:lnTo>
                <a:lnTo>
                  <a:pt x="271" y="72"/>
                </a:lnTo>
                <a:lnTo>
                  <a:pt x="255" y="72"/>
                </a:lnTo>
                <a:lnTo>
                  <a:pt x="255" y="61"/>
                </a:lnTo>
                <a:lnTo>
                  <a:pt x="240" y="61"/>
                </a:lnTo>
                <a:lnTo>
                  <a:pt x="240" y="53"/>
                </a:lnTo>
                <a:lnTo>
                  <a:pt x="222" y="37"/>
                </a:lnTo>
                <a:lnTo>
                  <a:pt x="222" y="23"/>
                </a:lnTo>
                <a:lnTo>
                  <a:pt x="208" y="23"/>
                </a:lnTo>
                <a:lnTo>
                  <a:pt x="208" y="10"/>
                </a:lnTo>
                <a:lnTo>
                  <a:pt x="193" y="0"/>
                </a:lnTo>
                <a:lnTo>
                  <a:pt x="146" y="0"/>
                </a:lnTo>
                <a:lnTo>
                  <a:pt x="135" y="10"/>
                </a:lnTo>
                <a:lnTo>
                  <a:pt x="107" y="10"/>
                </a:lnTo>
                <a:lnTo>
                  <a:pt x="66" y="37"/>
                </a:lnTo>
                <a:lnTo>
                  <a:pt x="61" y="3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56" name="Freeform 34"/>
          <p:cNvSpPr>
            <a:spLocks/>
          </p:cNvSpPr>
          <p:nvPr/>
        </p:nvSpPr>
        <p:spPr bwMode="auto">
          <a:xfrm>
            <a:off x="7701835" y="2682205"/>
            <a:ext cx="54629" cy="88842"/>
          </a:xfrm>
          <a:custGeom>
            <a:avLst/>
            <a:gdLst>
              <a:gd name="T0" fmla="*/ 242 w 242"/>
              <a:gd name="T1" fmla="*/ 36 h 487"/>
              <a:gd name="T2" fmla="*/ 232 w 242"/>
              <a:gd name="T3" fmla="*/ 99 h 487"/>
              <a:gd name="T4" fmla="*/ 206 w 242"/>
              <a:gd name="T5" fmla="*/ 170 h 487"/>
              <a:gd name="T6" fmla="*/ 193 w 242"/>
              <a:gd name="T7" fmla="*/ 240 h 487"/>
              <a:gd name="T8" fmla="*/ 175 w 242"/>
              <a:gd name="T9" fmla="*/ 297 h 487"/>
              <a:gd name="T10" fmla="*/ 152 w 242"/>
              <a:gd name="T11" fmla="*/ 350 h 487"/>
              <a:gd name="T12" fmla="*/ 116 w 242"/>
              <a:gd name="T13" fmla="*/ 412 h 487"/>
              <a:gd name="T14" fmla="*/ 97 w 242"/>
              <a:gd name="T15" fmla="*/ 487 h 487"/>
              <a:gd name="T16" fmla="*/ 93 w 242"/>
              <a:gd name="T17" fmla="*/ 462 h 487"/>
              <a:gd name="T18" fmla="*/ 84 w 242"/>
              <a:gd name="T19" fmla="*/ 443 h 487"/>
              <a:gd name="T20" fmla="*/ 69 w 242"/>
              <a:gd name="T21" fmla="*/ 430 h 487"/>
              <a:gd name="T22" fmla="*/ 56 w 242"/>
              <a:gd name="T23" fmla="*/ 420 h 487"/>
              <a:gd name="T24" fmla="*/ 29 w 242"/>
              <a:gd name="T25" fmla="*/ 399 h 487"/>
              <a:gd name="T26" fmla="*/ 19 w 242"/>
              <a:gd name="T27" fmla="*/ 381 h 487"/>
              <a:gd name="T28" fmla="*/ 13 w 242"/>
              <a:gd name="T29" fmla="*/ 362 h 487"/>
              <a:gd name="T30" fmla="*/ 0 w 242"/>
              <a:gd name="T31" fmla="*/ 247 h 487"/>
              <a:gd name="T32" fmla="*/ 19 w 242"/>
              <a:gd name="T33" fmla="*/ 193 h 487"/>
              <a:gd name="T34" fmla="*/ 50 w 242"/>
              <a:gd name="T35" fmla="*/ 140 h 487"/>
              <a:gd name="T36" fmla="*/ 116 w 242"/>
              <a:gd name="T37" fmla="*/ 42 h 487"/>
              <a:gd name="T38" fmla="*/ 143 w 242"/>
              <a:gd name="T39" fmla="*/ 30 h 487"/>
              <a:gd name="T40" fmla="*/ 164 w 242"/>
              <a:gd name="T41" fmla="*/ 18 h 487"/>
              <a:gd name="T42" fmla="*/ 183 w 242"/>
              <a:gd name="T43" fmla="*/ 4 h 487"/>
              <a:gd name="T44" fmla="*/ 190 w 242"/>
              <a:gd name="T45" fmla="*/ 0 h 487"/>
              <a:gd name="T46" fmla="*/ 201 w 242"/>
              <a:gd name="T47" fmla="*/ 5 h 487"/>
              <a:gd name="T48" fmla="*/ 242 w 242"/>
              <a:gd name="T49" fmla="*/ 36 h 48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42"/>
              <a:gd name="T76" fmla="*/ 0 h 487"/>
              <a:gd name="T77" fmla="*/ 242 w 242"/>
              <a:gd name="T78" fmla="*/ 487 h 48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42" h="487">
                <a:moveTo>
                  <a:pt x="242" y="36"/>
                </a:moveTo>
                <a:lnTo>
                  <a:pt x="232" y="99"/>
                </a:lnTo>
                <a:lnTo>
                  <a:pt x="206" y="170"/>
                </a:lnTo>
                <a:lnTo>
                  <a:pt x="193" y="240"/>
                </a:lnTo>
                <a:lnTo>
                  <a:pt x="175" y="297"/>
                </a:lnTo>
                <a:lnTo>
                  <a:pt x="152" y="350"/>
                </a:lnTo>
                <a:lnTo>
                  <a:pt x="116" y="412"/>
                </a:lnTo>
                <a:lnTo>
                  <a:pt x="97" y="487"/>
                </a:lnTo>
                <a:lnTo>
                  <a:pt x="93" y="462"/>
                </a:lnTo>
                <a:lnTo>
                  <a:pt x="84" y="443"/>
                </a:lnTo>
                <a:lnTo>
                  <a:pt x="69" y="430"/>
                </a:lnTo>
                <a:lnTo>
                  <a:pt x="56" y="420"/>
                </a:lnTo>
                <a:lnTo>
                  <a:pt x="29" y="399"/>
                </a:lnTo>
                <a:lnTo>
                  <a:pt x="19" y="381"/>
                </a:lnTo>
                <a:lnTo>
                  <a:pt x="13" y="362"/>
                </a:lnTo>
                <a:lnTo>
                  <a:pt x="0" y="247"/>
                </a:lnTo>
                <a:lnTo>
                  <a:pt x="19" y="193"/>
                </a:lnTo>
                <a:lnTo>
                  <a:pt x="50" y="140"/>
                </a:lnTo>
                <a:lnTo>
                  <a:pt x="116" y="42"/>
                </a:lnTo>
                <a:lnTo>
                  <a:pt x="143" y="30"/>
                </a:lnTo>
                <a:lnTo>
                  <a:pt x="164" y="18"/>
                </a:lnTo>
                <a:lnTo>
                  <a:pt x="183" y="4"/>
                </a:lnTo>
                <a:lnTo>
                  <a:pt x="190" y="0"/>
                </a:lnTo>
                <a:lnTo>
                  <a:pt x="201" y="5"/>
                </a:lnTo>
                <a:lnTo>
                  <a:pt x="242" y="3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54" name="Freeform 145"/>
          <p:cNvSpPr>
            <a:spLocks/>
          </p:cNvSpPr>
          <p:nvPr/>
        </p:nvSpPr>
        <p:spPr bwMode="auto">
          <a:xfrm>
            <a:off x="9268389" y="1102296"/>
            <a:ext cx="37541" cy="47152"/>
          </a:xfrm>
          <a:custGeom>
            <a:avLst/>
            <a:gdLst>
              <a:gd name="T0" fmla="*/ 23 w 23"/>
              <a:gd name="T1" fmla="*/ 30 h 38"/>
              <a:gd name="T2" fmla="*/ 3 w 23"/>
              <a:gd name="T3" fmla="*/ 38 h 38"/>
              <a:gd name="T4" fmla="*/ 0 w 23"/>
              <a:gd name="T5" fmla="*/ 26 h 38"/>
              <a:gd name="T6" fmla="*/ 11 w 23"/>
              <a:gd name="T7" fmla="*/ 10 h 38"/>
              <a:gd name="T8" fmla="*/ 23 w 23"/>
              <a:gd name="T9" fmla="*/ 0 h 38"/>
              <a:gd name="T10" fmla="*/ 23 w 23"/>
              <a:gd name="T11" fmla="*/ 3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"/>
              <a:gd name="T19" fmla="*/ 0 h 38"/>
              <a:gd name="T20" fmla="*/ 23 w 23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" h="38">
                <a:moveTo>
                  <a:pt x="23" y="30"/>
                </a:moveTo>
                <a:lnTo>
                  <a:pt x="3" y="38"/>
                </a:lnTo>
                <a:lnTo>
                  <a:pt x="0" y="26"/>
                </a:lnTo>
                <a:lnTo>
                  <a:pt x="11" y="10"/>
                </a:lnTo>
                <a:lnTo>
                  <a:pt x="23" y="0"/>
                </a:lnTo>
                <a:lnTo>
                  <a:pt x="23" y="3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BFBFB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55" name="Freeform 226"/>
          <p:cNvSpPr>
            <a:spLocks/>
          </p:cNvSpPr>
          <p:nvPr/>
        </p:nvSpPr>
        <p:spPr bwMode="auto">
          <a:xfrm>
            <a:off x="8640409" y="2038385"/>
            <a:ext cx="27303" cy="22188"/>
          </a:xfrm>
          <a:custGeom>
            <a:avLst/>
            <a:gdLst>
              <a:gd name="T0" fmla="*/ 14 w 16"/>
              <a:gd name="T1" fmla="*/ 0 h 18"/>
              <a:gd name="T2" fmla="*/ 8 w 16"/>
              <a:gd name="T3" fmla="*/ 8 h 18"/>
              <a:gd name="T4" fmla="*/ 2 w 16"/>
              <a:gd name="T5" fmla="*/ 12 h 18"/>
              <a:gd name="T6" fmla="*/ 0 w 16"/>
              <a:gd name="T7" fmla="*/ 18 h 18"/>
              <a:gd name="T8" fmla="*/ 12 w 16"/>
              <a:gd name="T9" fmla="*/ 10 h 18"/>
              <a:gd name="T10" fmla="*/ 16 w 16"/>
              <a:gd name="T11" fmla="*/ 4 h 18"/>
              <a:gd name="T12" fmla="*/ 14 w 16"/>
              <a:gd name="T13" fmla="*/ 0 h 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"/>
              <a:gd name="T22" fmla="*/ 0 h 18"/>
              <a:gd name="T23" fmla="*/ 16 w 16"/>
              <a:gd name="T24" fmla="*/ 18 h 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" h="18">
                <a:moveTo>
                  <a:pt x="14" y="0"/>
                </a:moveTo>
                <a:lnTo>
                  <a:pt x="8" y="8"/>
                </a:lnTo>
                <a:lnTo>
                  <a:pt x="2" y="12"/>
                </a:lnTo>
                <a:lnTo>
                  <a:pt x="0" y="18"/>
                </a:lnTo>
                <a:lnTo>
                  <a:pt x="12" y="10"/>
                </a:lnTo>
                <a:lnTo>
                  <a:pt x="16" y="4"/>
                </a:lnTo>
                <a:lnTo>
                  <a:pt x="14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56" name="Freeform 227"/>
          <p:cNvSpPr>
            <a:spLocks/>
          </p:cNvSpPr>
          <p:nvPr/>
        </p:nvSpPr>
        <p:spPr bwMode="auto">
          <a:xfrm>
            <a:off x="8621639" y="2073055"/>
            <a:ext cx="6825" cy="9708"/>
          </a:xfrm>
          <a:custGeom>
            <a:avLst/>
            <a:gdLst>
              <a:gd name="T0" fmla="*/ 4 w 4"/>
              <a:gd name="T1" fmla="*/ 0 h 8"/>
              <a:gd name="T2" fmla="*/ 0 w 4"/>
              <a:gd name="T3" fmla="*/ 8 h 8"/>
              <a:gd name="T4" fmla="*/ 2 w 4"/>
              <a:gd name="T5" fmla="*/ 8 h 8"/>
              <a:gd name="T6" fmla="*/ 4 w 4"/>
              <a:gd name="T7" fmla="*/ 0 h 8"/>
              <a:gd name="T8" fmla="*/ 0 60000 65536"/>
              <a:gd name="T9" fmla="*/ 0 60000 65536"/>
              <a:gd name="T10" fmla="*/ 0 60000 65536"/>
              <a:gd name="T11" fmla="*/ 0 60000 65536"/>
              <a:gd name="T12" fmla="*/ 0 w 4"/>
              <a:gd name="T13" fmla="*/ 0 h 8"/>
              <a:gd name="T14" fmla="*/ 4 w 4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" h="8">
                <a:moveTo>
                  <a:pt x="4" y="0"/>
                </a:moveTo>
                <a:lnTo>
                  <a:pt x="0" y="8"/>
                </a:lnTo>
                <a:lnTo>
                  <a:pt x="2" y="8"/>
                </a:lnTo>
                <a:lnTo>
                  <a:pt x="4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57" name="Freeform 228"/>
          <p:cNvSpPr>
            <a:spLocks/>
          </p:cNvSpPr>
          <p:nvPr/>
        </p:nvSpPr>
        <p:spPr bwMode="auto">
          <a:xfrm>
            <a:off x="8609693" y="2095244"/>
            <a:ext cx="1707" cy="5547"/>
          </a:xfrm>
          <a:custGeom>
            <a:avLst/>
            <a:gdLst>
              <a:gd name="T0" fmla="*/ 1 w 1"/>
              <a:gd name="T1" fmla="*/ 0 h 4"/>
              <a:gd name="T2" fmla="*/ 0 w 1"/>
              <a:gd name="T3" fmla="*/ 4 h 4"/>
              <a:gd name="T4" fmla="*/ 1 w 1"/>
              <a:gd name="T5" fmla="*/ 4 h 4"/>
              <a:gd name="T6" fmla="*/ 1 w 1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4"/>
              <a:gd name="T14" fmla="*/ 1 w 1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4">
                <a:moveTo>
                  <a:pt x="1" y="0"/>
                </a:moveTo>
                <a:lnTo>
                  <a:pt x="0" y="4"/>
                </a:lnTo>
                <a:lnTo>
                  <a:pt x="1" y="4"/>
                </a:lnTo>
                <a:lnTo>
                  <a:pt x="1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58" name="Freeform 16"/>
          <p:cNvSpPr>
            <a:spLocks/>
          </p:cNvSpPr>
          <p:nvPr/>
        </p:nvSpPr>
        <p:spPr bwMode="auto">
          <a:xfrm>
            <a:off x="5708710" y="1873357"/>
            <a:ext cx="1093841" cy="450710"/>
          </a:xfrm>
          <a:custGeom>
            <a:avLst/>
            <a:gdLst>
              <a:gd name="T0" fmla="*/ 404 w 672"/>
              <a:gd name="T1" fmla="*/ 6 h 366"/>
              <a:gd name="T2" fmla="*/ 408 w 672"/>
              <a:gd name="T3" fmla="*/ 38 h 366"/>
              <a:gd name="T4" fmla="*/ 427 w 672"/>
              <a:gd name="T5" fmla="*/ 42 h 366"/>
              <a:gd name="T6" fmla="*/ 443 w 672"/>
              <a:gd name="T7" fmla="*/ 42 h 366"/>
              <a:gd name="T8" fmla="*/ 445 w 672"/>
              <a:gd name="T9" fmla="*/ 56 h 366"/>
              <a:gd name="T10" fmla="*/ 502 w 672"/>
              <a:gd name="T11" fmla="*/ 34 h 366"/>
              <a:gd name="T12" fmla="*/ 557 w 672"/>
              <a:gd name="T13" fmla="*/ 130 h 366"/>
              <a:gd name="T14" fmla="*/ 598 w 672"/>
              <a:gd name="T15" fmla="*/ 132 h 366"/>
              <a:gd name="T16" fmla="*/ 665 w 672"/>
              <a:gd name="T17" fmla="*/ 158 h 366"/>
              <a:gd name="T18" fmla="*/ 651 w 672"/>
              <a:gd name="T19" fmla="*/ 194 h 366"/>
              <a:gd name="T20" fmla="*/ 629 w 672"/>
              <a:gd name="T21" fmla="*/ 226 h 366"/>
              <a:gd name="T22" fmla="*/ 598 w 672"/>
              <a:gd name="T23" fmla="*/ 238 h 366"/>
              <a:gd name="T24" fmla="*/ 574 w 672"/>
              <a:gd name="T25" fmla="*/ 272 h 366"/>
              <a:gd name="T26" fmla="*/ 561 w 672"/>
              <a:gd name="T27" fmla="*/ 298 h 366"/>
              <a:gd name="T28" fmla="*/ 559 w 672"/>
              <a:gd name="T29" fmla="*/ 338 h 366"/>
              <a:gd name="T30" fmla="*/ 476 w 672"/>
              <a:gd name="T31" fmla="*/ 324 h 366"/>
              <a:gd name="T32" fmla="*/ 443 w 672"/>
              <a:gd name="T33" fmla="*/ 334 h 366"/>
              <a:gd name="T34" fmla="*/ 404 w 672"/>
              <a:gd name="T35" fmla="*/ 336 h 366"/>
              <a:gd name="T36" fmla="*/ 380 w 672"/>
              <a:gd name="T37" fmla="*/ 354 h 366"/>
              <a:gd name="T38" fmla="*/ 335 w 672"/>
              <a:gd name="T39" fmla="*/ 348 h 366"/>
              <a:gd name="T40" fmla="*/ 325 w 672"/>
              <a:gd name="T41" fmla="*/ 324 h 366"/>
              <a:gd name="T42" fmla="*/ 294 w 672"/>
              <a:gd name="T43" fmla="*/ 306 h 366"/>
              <a:gd name="T44" fmla="*/ 249 w 672"/>
              <a:gd name="T45" fmla="*/ 302 h 366"/>
              <a:gd name="T46" fmla="*/ 208 w 672"/>
              <a:gd name="T47" fmla="*/ 264 h 366"/>
              <a:gd name="T48" fmla="*/ 166 w 672"/>
              <a:gd name="T49" fmla="*/ 272 h 366"/>
              <a:gd name="T50" fmla="*/ 157 w 672"/>
              <a:gd name="T51" fmla="*/ 338 h 366"/>
              <a:gd name="T52" fmla="*/ 135 w 672"/>
              <a:gd name="T53" fmla="*/ 340 h 366"/>
              <a:gd name="T54" fmla="*/ 100 w 672"/>
              <a:gd name="T55" fmla="*/ 348 h 366"/>
              <a:gd name="T56" fmla="*/ 90 w 672"/>
              <a:gd name="T57" fmla="*/ 324 h 366"/>
              <a:gd name="T58" fmla="*/ 76 w 672"/>
              <a:gd name="T59" fmla="*/ 300 h 366"/>
              <a:gd name="T60" fmla="*/ 68 w 672"/>
              <a:gd name="T61" fmla="*/ 284 h 366"/>
              <a:gd name="T62" fmla="*/ 92 w 672"/>
              <a:gd name="T63" fmla="*/ 272 h 366"/>
              <a:gd name="T64" fmla="*/ 117 w 672"/>
              <a:gd name="T65" fmla="*/ 268 h 366"/>
              <a:gd name="T66" fmla="*/ 135 w 672"/>
              <a:gd name="T67" fmla="*/ 268 h 366"/>
              <a:gd name="T68" fmla="*/ 125 w 672"/>
              <a:gd name="T69" fmla="*/ 254 h 366"/>
              <a:gd name="T70" fmla="*/ 112 w 672"/>
              <a:gd name="T71" fmla="*/ 230 h 366"/>
              <a:gd name="T72" fmla="*/ 74 w 672"/>
              <a:gd name="T73" fmla="*/ 222 h 366"/>
              <a:gd name="T74" fmla="*/ 37 w 672"/>
              <a:gd name="T75" fmla="*/ 244 h 366"/>
              <a:gd name="T76" fmla="*/ 35 w 672"/>
              <a:gd name="T77" fmla="*/ 216 h 366"/>
              <a:gd name="T78" fmla="*/ 0 w 672"/>
              <a:gd name="T79" fmla="*/ 190 h 366"/>
              <a:gd name="T80" fmla="*/ 8 w 672"/>
              <a:gd name="T81" fmla="*/ 152 h 366"/>
              <a:gd name="T82" fmla="*/ 39 w 672"/>
              <a:gd name="T83" fmla="*/ 150 h 366"/>
              <a:gd name="T84" fmla="*/ 61 w 672"/>
              <a:gd name="T85" fmla="*/ 116 h 366"/>
              <a:gd name="T86" fmla="*/ 90 w 672"/>
              <a:gd name="T87" fmla="*/ 104 h 366"/>
              <a:gd name="T88" fmla="*/ 127 w 672"/>
              <a:gd name="T89" fmla="*/ 122 h 366"/>
              <a:gd name="T90" fmla="*/ 137 w 672"/>
              <a:gd name="T91" fmla="*/ 122 h 366"/>
              <a:gd name="T92" fmla="*/ 186 w 672"/>
              <a:gd name="T93" fmla="*/ 124 h 366"/>
              <a:gd name="T94" fmla="*/ 225 w 672"/>
              <a:gd name="T95" fmla="*/ 128 h 366"/>
              <a:gd name="T96" fmla="*/ 249 w 672"/>
              <a:gd name="T97" fmla="*/ 114 h 366"/>
              <a:gd name="T98" fmla="*/ 239 w 672"/>
              <a:gd name="T99" fmla="*/ 90 h 366"/>
              <a:gd name="T100" fmla="*/ 259 w 672"/>
              <a:gd name="T101" fmla="*/ 66 h 366"/>
              <a:gd name="T102" fmla="*/ 241 w 672"/>
              <a:gd name="T103" fmla="*/ 52 h 366"/>
              <a:gd name="T104" fmla="*/ 284 w 672"/>
              <a:gd name="T105" fmla="*/ 34 h 366"/>
              <a:gd name="T106" fmla="*/ 359 w 672"/>
              <a:gd name="T107" fmla="*/ 12 h 36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672"/>
              <a:gd name="T163" fmla="*/ 0 h 366"/>
              <a:gd name="T164" fmla="*/ 672 w 672"/>
              <a:gd name="T165" fmla="*/ 366 h 36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672" h="366">
                <a:moveTo>
                  <a:pt x="359" y="12"/>
                </a:moveTo>
                <a:lnTo>
                  <a:pt x="361" y="6"/>
                </a:lnTo>
                <a:lnTo>
                  <a:pt x="372" y="0"/>
                </a:lnTo>
                <a:lnTo>
                  <a:pt x="404" y="6"/>
                </a:lnTo>
                <a:lnTo>
                  <a:pt x="406" y="18"/>
                </a:lnTo>
                <a:lnTo>
                  <a:pt x="410" y="22"/>
                </a:lnTo>
                <a:lnTo>
                  <a:pt x="406" y="32"/>
                </a:lnTo>
                <a:lnTo>
                  <a:pt x="408" y="38"/>
                </a:lnTo>
                <a:lnTo>
                  <a:pt x="423" y="34"/>
                </a:lnTo>
                <a:lnTo>
                  <a:pt x="423" y="30"/>
                </a:lnTo>
                <a:lnTo>
                  <a:pt x="429" y="36"/>
                </a:lnTo>
                <a:lnTo>
                  <a:pt x="427" y="42"/>
                </a:lnTo>
                <a:lnTo>
                  <a:pt x="433" y="42"/>
                </a:lnTo>
                <a:lnTo>
                  <a:pt x="431" y="38"/>
                </a:lnTo>
                <a:lnTo>
                  <a:pt x="433" y="38"/>
                </a:lnTo>
                <a:lnTo>
                  <a:pt x="443" y="42"/>
                </a:lnTo>
                <a:lnTo>
                  <a:pt x="449" y="40"/>
                </a:lnTo>
                <a:lnTo>
                  <a:pt x="451" y="44"/>
                </a:lnTo>
                <a:lnTo>
                  <a:pt x="443" y="52"/>
                </a:lnTo>
                <a:lnTo>
                  <a:pt x="445" y="56"/>
                </a:lnTo>
                <a:lnTo>
                  <a:pt x="463" y="54"/>
                </a:lnTo>
                <a:lnTo>
                  <a:pt x="480" y="36"/>
                </a:lnTo>
                <a:lnTo>
                  <a:pt x="500" y="28"/>
                </a:lnTo>
                <a:lnTo>
                  <a:pt x="502" y="34"/>
                </a:lnTo>
                <a:lnTo>
                  <a:pt x="496" y="36"/>
                </a:lnTo>
                <a:lnTo>
                  <a:pt x="496" y="42"/>
                </a:lnTo>
                <a:lnTo>
                  <a:pt x="519" y="62"/>
                </a:lnTo>
                <a:lnTo>
                  <a:pt x="557" y="130"/>
                </a:lnTo>
                <a:lnTo>
                  <a:pt x="567" y="118"/>
                </a:lnTo>
                <a:lnTo>
                  <a:pt x="574" y="122"/>
                </a:lnTo>
                <a:lnTo>
                  <a:pt x="578" y="130"/>
                </a:lnTo>
                <a:lnTo>
                  <a:pt x="598" y="132"/>
                </a:lnTo>
                <a:lnTo>
                  <a:pt x="612" y="124"/>
                </a:lnTo>
                <a:lnTo>
                  <a:pt x="641" y="160"/>
                </a:lnTo>
                <a:lnTo>
                  <a:pt x="657" y="164"/>
                </a:lnTo>
                <a:lnTo>
                  <a:pt x="665" y="158"/>
                </a:lnTo>
                <a:lnTo>
                  <a:pt x="672" y="172"/>
                </a:lnTo>
                <a:lnTo>
                  <a:pt x="670" y="182"/>
                </a:lnTo>
                <a:lnTo>
                  <a:pt x="663" y="192"/>
                </a:lnTo>
                <a:lnTo>
                  <a:pt x="651" y="194"/>
                </a:lnTo>
                <a:lnTo>
                  <a:pt x="647" y="208"/>
                </a:lnTo>
                <a:lnTo>
                  <a:pt x="647" y="226"/>
                </a:lnTo>
                <a:lnTo>
                  <a:pt x="635" y="232"/>
                </a:lnTo>
                <a:lnTo>
                  <a:pt x="629" y="226"/>
                </a:lnTo>
                <a:lnTo>
                  <a:pt x="619" y="228"/>
                </a:lnTo>
                <a:lnTo>
                  <a:pt x="612" y="224"/>
                </a:lnTo>
                <a:lnTo>
                  <a:pt x="604" y="224"/>
                </a:lnTo>
                <a:lnTo>
                  <a:pt x="598" y="238"/>
                </a:lnTo>
                <a:lnTo>
                  <a:pt x="592" y="254"/>
                </a:lnTo>
                <a:lnTo>
                  <a:pt x="592" y="260"/>
                </a:lnTo>
                <a:lnTo>
                  <a:pt x="594" y="270"/>
                </a:lnTo>
                <a:lnTo>
                  <a:pt x="574" y="272"/>
                </a:lnTo>
                <a:lnTo>
                  <a:pt x="567" y="276"/>
                </a:lnTo>
                <a:lnTo>
                  <a:pt x="555" y="280"/>
                </a:lnTo>
                <a:lnTo>
                  <a:pt x="559" y="288"/>
                </a:lnTo>
                <a:lnTo>
                  <a:pt x="561" y="298"/>
                </a:lnTo>
                <a:lnTo>
                  <a:pt x="567" y="316"/>
                </a:lnTo>
                <a:lnTo>
                  <a:pt x="567" y="320"/>
                </a:lnTo>
                <a:lnTo>
                  <a:pt x="563" y="322"/>
                </a:lnTo>
                <a:lnTo>
                  <a:pt x="559" y="338"/>
                </a:lnTo>
                <a:lnTo>
                  <a:pt x="545" y="334"/>
                </a:lnTo>
                <a:lnTo>
                  <a:pt x="541" y="328"/>
                </a:lnTo>
                <a:lnTo>
                  <a:pt x="506" y="322"/>
                </a:lnTo>
                <a:lnTo>
                  <a:pt x="476" y="324"/>
                </a:lnTo>
                <a:lnTo>
                  <a:pt x="465" y="322"/>
                </a:lnTo>
                <a:lnTo>
                  <a:pt x="457" y="316"/>
                </a:lnTo>
                <a:lnTo>
                  <a:pt x="447" y="322"/>
                </a:lnTo>
                <a:lnTo>
                  <a:pt x="443" y="334"/>
                </a:lnTo>
                <a:lnTo>
                  <a:pt x="427" y="328"/>
                </a:lnTo>
                <a:lnTo>
                  <a:pt x="414" y="326"/>
                </a:lnTo>
                <a:lnTo>
                  <a:pt x="406" y="328"/>
                </a:lnTo>
                <a:lnTo>
                  <a:pt x="404" y="336"/>
                </a:lnTo>
                <a:lnTo>
                  <a:pt x="400" y="342"/>
                </a:lnTo>
                <a:lnTo>
                  <a:pt x="394" y="342"/>
                </a:lnTo>
                <a:lnTo>
                  <a:pt x="390" y="348"/>
                </a:lnTo>
                <a:lnTo>
                  <a:pt x="380" y="354"/>
                </a:lnTo>
                <a:lnTo>
                  <a:pt x="368" y="366"/>
                </a:lnTo>
                <a:lnTo>
                  <a:pt x="355" y="360"/>
                </a:lnTo>
                <a:lnTo>
                  <a:pt x="337" y="362"/>
                </a:lnTo>
                <a:lnTo>
                  <a:pt x="335" y="348"/>
                </a:lnTo>
                <a:lnTo>
                  <a:pt x="323" y="346"/>
                </a:lnTo>
                <a:lnTo>
                  <a:pt x="323" y="336"/>
                </a:lnTo>
                <a:lnTo>
                  <a:pt x="327" y="336"/>
                </a:lnTo>
                <a:lnTo>
                  <a:pt x="325" y="324"/>
                </a:lnTo>
                <a:lnTo>
                  <a:pt x="321" y="324"/>
                </a:lnTo>
                <a:lnTo>
                  <a:pt x="317" y="314"/>
                </a:lnTo>
                <a:lnTo>
                  <a:pt x="306" y="304"/>
                </a:lnTo>
                <a:lnTo>
                  <a:pt x="294" y="306"/>
                </a:lnTo>
                <a:lnTo>
                  <a:pt x="280" y="308"/>
                </a:lnTo>
                <a:lnTo>
                  <a:pt x="268" y="308"/>
                </a:lnTo>
                <a:lnTo>
                  <a:pt x="257" y="310"/>
                </a:lnTo>
                <a:lnTo>
                  <a:pt x="249" y="302"/>
                </a:lnTo>
                <a:lnTo>
                  <a:pt x="241" y="294"/>
                </a:lnTo>
                <a:lnTo>
                  <a:pt x="233" y="284"/>
                </a:lnTo>
                <a:lnTo>
                  <a:pt x="225" y="276"/>
                </a:lnTo>
                <a:lnTo>
                  <a:pt x="208" y="264"/>
                </a:lnTo>
                <a:lnTo>
                  <a:pt x="200" y="260"/>
                </a:lnTo>
                <a:lnTo>
                  <a:pt x="188" y="264"/>
                </a:lnTo>
                <a:lnTo>
                  <a:pt x="178" y="268"/>
                </a:lnTo>
                <a:lnTo>
                  <a:pt x="166" y="272"/>
                </a:lnTo>
                <a:lnTo>
                  <a:pt x="157" y="276"/>
                </a:lnTo>
                <a:lnTo>
                  <a:pt x="157" y="298"/>
                </a:lnTo>
                <a:lnTo>
                  <a:pt x="157" y="318"/>
                </a:lnTo>
                <a:lnTo>
                  <a:pt x="157" y="338"/>
                </a:lnTo>
                <a:lnTo>
                  <a:pt x="157" y="360"/>
                </a:lnTo>
                <a:lnTo>
                  <a:pt x="153" y="360"/>
                </a:lnTo>
                <a:lnTo>
                  <a:pt x="145" y="358"/>
                </a:lnTo>
                <a:lnTo>
                  <a:pt x="135" y="340"/>
                </a:lnTo>
                <a:lnTo>
                  <a:pt x="127" y="336"/>
                </a:lnTo>
                <a:lnTo>
                  <a:pt x="108" y="340"/>
                </a:lnTo>
                <a:lnTo>
                  <a:pt x="100" y="348"/>
                </a:lnTo>
                <a:lnTo>
                  <a:pt x="100" y="338"/>
                </a:lnTo>
                <a:lnTo>
                  <a:pt x="102" y="334"/>
                </a:lnTo>
                <a:lnTo>
                  <a:pt x="102" y="328"/>
                </a:lnTo>
                <a:lnTo>
                  <a:pt x="90" y="324"/>
                </a:lnTo>
                <a:lnTo>
                  <a:pt x="86" y="320"/>
                </a:lnTo>
                <a:lnTo>
                  <a:pt x="80" y="318"/>
                </a:lnTo>
                <a:lnTo>
                  <a:pt x="80" y="308"/>
                </a:lnTo>
                <a:lnTo>
                  <a:pt x="76" y="300"/>
                </a:lnTo>
                <a:lnTo>
                  <a:pt x="70" y="294"/>
                </a:lnTo>
                <a:lnTo>
                  <a:pt x="64" y="292"/>
                </a:lnTo>
                <a:lnTo>
                  <a:pt x="61" y="286"/>
                </a:lnTo>
                <a:lnTo>
                  <a:pt x="68" y="284"/>
                </a:lnTo>
                <a:lnTo>
                  <a:pt x="84" y="288"/>
                </a:lnTo>
                <a:lnTo>
                  <a:pt x="80" y="276"/>
                </a:lnTo>
                <a:lnTo>
                  <a:pt x="82" y="272"/>
                </a:lnTo>
                <a:lnTo>
                  <a:pt x="92" y="272"/>
                </a:lnTo>
                <a:lnTo>
                  <a:pt x="96" y="266"/>
                </a:lnTo>
                <a:lnTo>
                  <a:pt x="100" y="266"/>
                </a:lnTo>
                <a:lnTo>
                  <a:pt x="110" y="270"/>
                </a:lnTo>
                <a:lnTo>
                  <a:pt x="117" y="268"/>
                </a:lnTo>
                <a:lnTo>
                  <a:pt x="129" y="274"/>
                </a:lnTo>
                <a:lnTo>
                  <a:pt x="137" y="274"/>
                </a:lnTo>
                <a:lnTo>
                  <a:pt x="137" y="270"/>
                </a:lnTo>
                <a:lnTo>
                  <a:pt x="135" y="268"/>
                </a:lnTo>
                <a:lnTo>
                  <a:pt x="139" y="268"/>
                </a:lnTo>
                <a:lnTo>
                  <a:pt x="135" y="264"/>
                </a:lnTo>
                <a:lnTo>
                  <a:pt x="127" y="254"/>
                </a:lnTo>
                <a:lnTo>
                  <a:pt x="125" y="254"/>
                </a:lnTo>
                <a:lnTo>
                  <a:pt x="121" y="248"/>
                </a:lnTo>
                <a:lnTo>
                  <a:pt x="119" y="242"/>
                </a:lnTo>
                <a:lnTo>
                  <a:pt x="113" y="234"/>
                </a:lnTo>
                <a:lnTo>
                  <a:pt x="112" y="230"/>
                </a:lnTo>
                <a:lnTo>
                  <a:pt x="104" y="224"/>
                </a:lnTo>
                <a:lnTo>
                  <a:pt x="90" y="226"/>
                </a:lnTo>
                <a:lnTo>
                  <a:pt x="88" y="224"/>
                </a:lnTo>
                <a:lnTo>
                  <a:pt x="74" y="222"/>
                </a:lnTo>
                <a:lnTo>
                  <a:pt x="64" y="232"/>
                </a:lnTo>
                <a:lnTo>
                  <a:pt x="35" y="238"/>
                </a:lnTo>
                <a:lnTo>
                  <a:pt x="43" y="242"/>
                </a:lnTo>
                <a:lnTo>
                  <a:pt x="37" y="244"/>
                </a:lnTo>
                <a:lnTo>
                  <a:pt x="25" y="238"/>
                </a:lnTo>
                <a:lnTo>
                  <a:pt x="27" y="232"/>
                </a:lnTo>
                <a:lnTo>
                  <a:pt x="37" y="232"/>
                </a:lnTo>
                <a:lnTo>
                  <a:pt x="35" y="216"/>
                </a:lnTo>
                <a:lnTo>
                  <a:pt x="27" y="206"/>
                </a:lnTo>
                <a:lnTo>
                  <a:pt x="15" y="208"/>
                </a:lnTo>
                <a:lnTo>
                  <a:pt x="10" y="194"/>
                </a:lnTo>
                <a:lnTo>
                  <a:pt x="0" y="190"/>
                </a:lnTo>
                <a:lnTo>
                  <a:pt x="4" y="178"/>
                </a:lnTo>
                <a:lnTo>
                  <a:pt x="10" y="172"/>
                </a:lnTo>
                <a:lnTo>
                  <a:pt x="6" y="166"/>
                </a:lnTo>
                <a:lnTo>
                  <a:pt x="8" y="152"/>
                </a:lnTo>
                <a:lnTo>
                  <a:pt x="13" y="148"/>
                </a:lnTo>
                <a:lnTo>
                  <a:pt x="17" y="136"/>
                </a:lnTo>
                <a:lnTo>
                  <a:pt x="31" y="156"/>
                </a:lnTo>
                <a:lnTo>
                  <a:pt x="39" y="150"/>
                </a:lnTo>
                <a:lnTo>
                  <a:pt x="33" y="134"/>
                </a:lnTo>
                <a:lnTo>
                  <a:pt x="47" y="128"/>
                </a:lnTo>
                <a:lnTo>
                  <a:pt x="49" y="120"/>
                </a:lnTo>
                <a:lnTo>
                  <a:pt x="61" y="116"/>
                </a:lnTo>
                <a:lnTo>
                  <a:pt x="68" y="106"/>
                </a:lnTo>
                <a:lnTo>
                  <a:pt x="78" y="104"/>
                </a:lnTo>
                <a:lnTo>
                  <a:pt x="86" y="110"/>
                </a:lnTo>
                <a:lnTo>
                  <a:pt x="90" y="104"/>
                </a:lnTo>
                <a:lnTo>
                  <a:pt x="98" y="104"/>
                </a:lnTo>
                <a:lnTo>
                  <a:pt x="100" y="110"/>
                </a:lnTo>
                <a:lnTo>
                  <a:pt x="117" y="110"/>
                </a:lnTo>
                <a:lnTo>
                  <a:pt x="127" y="122"/>
                </a:lnTo>
                <a:lnTo>
                  <a:pt x="133" y="136"/>
                </a:lnTo>
                <a:lnTo>
                  <a:pt x="135" y="134"/>
                </a:lnTo>
                <a:lnTo>
                  <a:pt x="133" y="126"/>
                </a:lnTo>
                <a:lnTo>
                  <a:pt x="137" y="122"/>
                </a:lnTo>
                <a:lnTo>
                  <a:pt x="153" y="134"/>
                </a:lnTo>
                <a:lnTo>
                  <a:pt x="170" y="122"/>
                </a:lnTo>
                <a:lnTo>
                  <a:pt x="182" y="126"/>
                </a:lnTo>
                <a:lnTo>
                  <a:pt x="186" y="124"/>
                </a:lnTo>
                <a:lnTo>
                  <a:pt x="194" y="120"/>
                </a:lnTo>
                <a:lnTo>
                  <a:pt x="204" y="132"/>
                </a:lnTo>
                <a:lnTo>
                  <a:pt x="214" y="136"/>
                </a:lnTo>
                <a:lnTo>
                  <a:pt x="225" y="128"/>
                </a:lnTo>
                <a:lnTo>
                  <a:pt x="239" y="132"/>
                </a:lnTo>
                <a:lnTo>
                  <a:pt x="247" y="130"/>
                </a:lnTo>
                <a:lnTo>
                  <a:pt x="251" y="116"/>
                </a:lnTo>
                <a:lnTo>
                  <a:pt x="249" y="114"/>
                </a:lnTo>
                <a:lnTo>
                  <a:pt x="241" y="112"/>
                </a:lnTo>
                <a:lnTo>
                  <a:pt x="229" y="106"/>
                </a:lnTo>
                <a:lnTo>
                  <a:pt x="223" y="98"/>
                </a:lnTo>
                <a:lnTo>
                  <a:pt x="239" y="90"/>
                </a:lnTo>
                <a:lnTo>
                  <a:pt x="241" y="84"/>
                </a:lnTo>
                <a:lnTo>
                  <a:pt x="235" y="76"/>
                </a:lnTo>
                <a:lnTo>
                  <a:pt x="241" y="70"/>
                </a:lnTo>
                <a:lnTo>
                  <a:pt x="259" y="66"/>
                </a:lnTo>
                <a:lnTo>
                  <a:pt x="245" y="60"/>
                </a:lnTo>
                <a:lnTo>
                  <a:pt x="243" y="56"/>
                </a:lnTo>
                <a:lnTo>
                  <a:pt x="249" y="52"/>
                </a:lnTo>
                <a:lnTo>
                  <a:pt x="241" y="52"/>
                </a:lnTo>
                <a:lnTo>
                  <a:pt x="243" y="46"/>
                </a:lnTo>
                <a:lnTo>
                  <a:pt x="239" y="42"/>
                </a:lnTo>
                <a:lnTo>
                  <a:pt x="266" y="44"/>
                </a:lnTo>
                <a:lnTo>
                  <a:pt x="284" y="34"/>
                </a:lnTo>
                <a:lnTo>
                  <a:pt x="290" y="36"/>
                </a:lnTo>
                <a:lnTo>
                  <a:pt x="304" y="28"/>
                </a:lnTo>
                <a:lnTo>
                  <a:pt x="314" y="22"/>
                </a:lnTo>
                <a:lnTo>
                  <a:pt x="359" y="1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59" name="Freeform 18"/>
          <p:cNvSpPr>
            <a:spLocks/>
          </p:cNvSpPr>
          <p:nvPr/>
        </p:nvSpPr>
        <p:spPr bwMode="auto">
          <a:xfrm>
            <a:off x="5183119" y="614144"/>
            <a:ext cx="4122811" cy="1705765"/>
          </a:xfrm>
          <a:custGeom>
            <a:avLst/>
            <a:gdLst>
              <a:gd name="T0" fmla="*/ 2328 w 2530"/>
              <a:gd name="T1" fmla="*/ 486 h 1384"/>
              <a:gd name="T2" fmla="*/ 2073 w 2530"/>
              <a:gd name="T3" fmla="*/ 416 h 1384"/>
              <a:gd name="T4" fmla="*/ 1865 w 2530"/>
              <a:gd name="T5" fmla="*/ 386 h 1384"/>
              <a:gd name="T6" fmla="*/ 1683 w 2530"/>
              <a:gd name="T7" fmla="*/ 378 h 1384"/>
              <a:gd name="T8" fmla="*/ 1538 w 2530"/>
              <a:gd name="T9" fmla="*/ 318 h 1384"/>
              <a:gd name="T10" fmla="*/ 1398 w 2530"/>
              <a:gd name="T11" fmla="*/ 254 h 1384"/>
              <a:gd name="T12" fmla="*/ 1298 w 2530"/>
              <a:gd name="T13" fmla="*/ 324 h 1384"/>
              <a:gd name="T14" fmla="*/ 1418 w 2530"/>
              <a:gd name="T15" fmla="*/ 104 h 1384"/>
              <a:gd name="T16" fmla="*/ 1257 w 2530"/>
              <a:gd name="T17" fmla="*/ 6 h 1384"/>
              <a:gd name="T18" fmla="*/ 1142 w 2530"/>
              <a:gd name="T19" fmla="*/ 120 h 1384"/>
              <a:gd name="T20" fmla="*/ 987 w 2530"/>
              <a:gd name="T21" fmla="*/ 242 h 1384"/>
              <a:gd name="T22" fmla="*/ 918 w 2530"/>
              <a:gd name="T23" fmla="*/ 364 h 1384"/>
              <a:gd name="T24" fmla="*/ 914 w 2530"/>
              <a:gd name="T25" fmla="*/ 416 h 1384"/>
              <a:gd name="T26" fmla="*/ 845 w 2530"/>
              <a:gd name="T27" fmla="*/ 410 h 1384"/>
              <a:gd name="T28" fmla="*/ 771 w 2530"/>
              <a:gd name="T29" fmla="*/ 488 h 1384"/>
              <a:gd name="T30" fmla="*/ 830 w 2530"/>
              <a:gd name="T31" fmla="*/ 558 h 1384"/>
              <a:gd name="T32" fmla="*/ 706 w 2530"/>
              <a:gd name="T33" fmla="*/ 624 h 1384"/>
              <a:gd name="T34" fmla="*/ 739 w 2530"/>
              <a:gd name="T35" fmla="*/ 398 h 1384"/>
              <a:gd name="T36" fmla="*/ 667 w 2530"/>
              <a:gd name="T37" fmla="*/ 472 h 1384"/>
              <a:gd name="T38" fmla="*/ 543 w 2530"/>
              <a:gd name="T39" fmla="*/ 538 h 1384"/>
              <a:gd name="T40" fmla="*/ 445 w 2530"/>
              <a:gd name="T41" fmla="*/ 542 h 1384"/>
              <a:gd name="T42" fmla="*/ 326 w 2530"/>
              <a:gd name="T43" fmla="*/ 628 h 1384"/>
              <a:gd name="T44" fmla="*/ 284 w 2530"/>
              <a:gd name="T45" fmla="*/ 660 h 1384"/>
              <a:gd name="T46" fmla="*/ 181 w 2530"/>
              <a:gd name="T47" fmla="*/ 718 h 1384"/>
              <a:gd name="T48" fmla="*/ 124 w 2530"/>
              <a:gd name="T49" fmla="*/ 632 h 1384"/>
              <a:gd name="T50" fmla="*/ 100 w 2530"/>
              <a:gd name="T51" fmla="*/ 488 h 1384"/>
              <a:gd name="T52" fmla="*/ 49 w 2530"/>
              <a:gd name="T53" fmla="*/ 580 h 1384"/>
              <a:gd name="T54" fmla="*/ 10 w 2530"/>
              <a:gd name="T55" fmla="*/ 860 h 1384"/>
              <a:gd name="T56" fmla="*/ 8 w 2530"/>
              <a:gd name="T57" fmla="*/ 956 h 1384"/>
              <a:gd name="T58" fmla="*/ 81 w 2530"/>
              <a:gd name="T59" fmla="*/ 1068 h 1384"/>
              <a:gd name="T60" fmla="*/ 141 w 2530"/>
              <a:gd name="T61" fmla="*/ 1160 h 1384"/>
              <a:gd name="T62" fmla="*/ 210 w 2530"/>
              <a:gd name="T63" fmla="*/ 1228 h 1384"/>
              <a:gd name="T64" fmla="*/ 165 w 2530"/>
              <a:gd name="T65" fmla="*/ 1288 h 1384"/>
              <a:gd name="T66" fmla="*/ 332 w 2530"/>
              <a:gd name="T67" fmla="*/ 1376 h 1384"/>
              <a:gd name="T68" fmla="*/ 345 w 2530"/>
              <a:gd name="T69" fmla="*/ 1266 h 1384"/>
              <a:gd name="T70" fmla="*/ 332 w 2530"/>
              <a:gd name="T71" fmla="*/ 1194 h 1384"/>
              <a:gd name="T72" fmla="*/ 408 w 2530"/>
              <a:gd name="T73" fmla="*/ 1132 h 1384"/>
              <a:gd name="T74" fmla="*/ 508 w 2530"/>
              <a:gd name="T75" fmla="*/ 1146 h 1384"/>
              <a:gd name="T76" fmla="*/ 563 w 2530"/>
              <a:gd name="T77" fmla="*/ 1106 h 1384"/>
              <a:gd name="T78" fmla="*/ 626 w 2530"/>
              <a:gd name="T79" fmla="*/ 1050 h 1384"/>
              <a:gd name="T80" fmla="*/ 749 w 2530"/>
              <a:gd name="T81" fmla="*/ 1064 h 1384"/>
              <a:gd name="T82" fmla="*/ 818 w 2530"/>
              <a:gd name="T83" fmla="*/ 1058 h 1384"/>
              <a:gd name="T84" fmla="*/ 992 w 2530"/>
              <a:gd name="T85" fmla="*/ 1204 h 1384"/>
              <a:gd name="T86" fmla="*/ 1240 w 2530"/>
              <a:gd name="T87" fmla="*/ 1134 h 1384"/>
              <a:gd name="T88" fmla="*/ 1502 w 2530"/>
              <a:gd name="T89" fmla="*/ 1186 h 1384"/>
              <a:gd name="T90" fmla="*/ 1657 w 2530"/>
              <a:gd name="T91" fmla="*/ 1152 h 1384"/>
              <a:gd name="T92" fmla="*/ 1755 w 2530"/>
              <a:gd name="T93" fmla="*/ 1296 h 1384"/>
              <a:gd name="T94" fmla="*/ 1736 w 2530"/>
              <a:gd name="T95" fmla="*/ 1336 h 1384"/>
              <a:gd name="T96" fmla="*/ 1889 w 2530"/>
              <a:gd name="T97" fmla="*/ 1110 h 1384"/>
              <a:gd name="T98" fmla="*/ 1824 w 2530"/>
              <a:gd name="T99" fmla="*/ 1078 h 1384"/>
              <a:gd name="T100" fmla="*/ 1875 w 2530"/>
              <a:gd name="T101" fmla="*/ 952 h 1384"/>
              <a:gd name="T102" fmla="*/ 2018 w 2530"/>
              <a:gd name="T103" fmla="*/ 892 h 1384"/>
              <a:gd name="T104" fmla="*/ 2104 w 2530"/>
              <a:gd name="T105" fmla="*/ 896 h 1384"/>
              <a:gd name="T106" fmla="*/ 2248 w 2530"/>
              <a:gd name="T107" fmla="*/ 820 h 1384"/>
              <a:gd name="T108" fmla="*/ 2208 w 2530"/>
              <a:gd name="T109" fmla="*/ 894 h 1384"/>
              <a:gd name="T110" fmla="*/ 2195 w 2530"/>
              <a:gd name="T111" fmla="*/ 1088 h 1384"/>
              <a:gd name="T112" fmla="*/ 2250 w 2530"/>
              <a:gd name="T113" fmla="*/ 1006 h 1384"/>
              <a:gd name="T114" fmla="*/ 2275 w 2530"/>
              <a:gd name="T115" fmla="*/ 878 h 1384"/>
              <a:gd name="T116" fmla="*/ 2422 w 2530"/>
              <a:gd name="T117" fmla="*/ 818 h 1384"/>
              <a:gd name="T118" fmla="*/ 2503 w 2530"/>
              <a:gd name="T119" fmla="*/ 722 h 13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30"/>
              <a:gd name="T181" fmla="*/ 0 h 1384"/>
              <a:gd name="T182" fmla="*/ 2530 w 2530"/>
              <a:gd name="T183" fmla="*/ 1384 h 138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30" h="1384">
                <a:moveTo>
                  <a:pt x="2530" y="528"/>
                </a:moveTo>
                <a:lnTo>
                  <a:pt x="2505" y="504"/>
                </a:lnTo>
                <a:lnTo>
                  <a:pt x="2463" y="482"/>
                </a:lnTo>
                <a:lnTo>
                  <a:pt x="2375" y="472"/>
                </a:lnTo>
                <a:lnTo>
                  <a:pt x="2373" y="474"/>
                </a:lnTo>
                <a:lnTo>
                  <a:pt x="2373" y="488"/>
                </a:lnTo>
                <a:lnTo>
                  <a:pt x="2367" y="494"/>
                </a:lnTo>
                <a:lnTo>
                  <a:pt x="2375" y="496"/>
                </a:lnTo>
                <a:lnTo>
                  <a:pt x="2383" y="518"/>
                </a:lnTo>
                <a:lnTo>
                  <a:pt x="2367" y="534"/>
                </a:lnTo>
                <a:lnTo>
                  <a:pt x="2336" y="514"/>
                </a:lnTo>
                <a:lnTo>
                  <a:pt x="2336" y="496"/>
                </a:lnTo>
                <a:lnTo>
                  <a:pt x="2328" y="486"/>
                </a:lnTo>
                <a:lnTo>
                  <a:pt x="2312" y="500"/>
                </a:lnTo>
                <a:lnTo>
                  <a:pt x="2271" y="494"/>
                </a:lnTo>
                <a:lnTo>
                  <a:pt x="2267" y="486"/>
                </a:lnTo>
                <a:lnTo>
                  <a:pt x="2222" y="506"/>
                </a:lnTo>
                <a:lnTo>
                  <a:pt x="2220" y="496"/>
                </a:lnTo>
                <a:lnTo>
                  <a:pt x="2204" y="488"/>
                </a:lnTo>
                <a:lnTo>
                  <a:pt x="2195" y="484"/>
                </a:lnTo>
                <a:lnTo>
                  <a:pt x="2201" y="454"/>
                </a:lnTo>
                <a:lnTo>
                  <a:pt x="2181" y="428"/>
                </a:lnTo>
                <a:lnTo>
                  <a:pt x="2112" y="426"/>
                </a:lnTo>
                <a:lnTo>
                  <a:pt x="2077" y="436"/>
                </a:lnTo>
                <a:lnTo>
                  <a:pt x="2063" y="426"/>
                </a:lnTo>
                <a:lnTo>
                  <a:pt x="2073" y="416"/>
                </a:lnTo>
                <a:lnTo>
                  <a:pt x="2061" y="402"/>
                </a:lnTo>
                <a:lnTo>
                  <a:pt x="2048" y="404"/>
                </a:lnTo>
                <a:lnTo>
                  <a:pt x="2038" y="392"/>
                </a:lnTo>
                <a:lnTo>
                  <a:pt x="2018" y="390"/>
                </a:lnTo>
                <a:lnTo>
                  <a:pt x="2026" y="376"/>
                </a:lnTo>
                <a:lnTo>
                  <a:pt x="2036" y="380"/>
                </a:lnTo>
                <a:lnTo>
                  <a:pt x="2032" y="362"/>
                </a:lnTo>
                <a:lnTo>
                  <a:pt x="1889" y="326"/>
                </a:lnTo>
                <a:lnTo>
                  <a:pt x="1883" y="330"/>
                </a:lnTo>
                <a:lnTo>
                  <a:pt x="1889" y="340"/>
                </a:lnTo>
                <a:lnTo>
                  <a:pt x="1865" y="370"/>
                </a:lnTo>
                <a:lnTo>
                  <a:pt x="1867" y="380"/>
                </a:lnTo>
                <a:lnTo>
                  <a:pt x="1865" y="386"/>
                </a:lnTo>
                <a:lnTo>
                  <a:pt x="1869" y="402"/>
                </a:lnTo>
                <a:lnTo>
                  <a:pt x="1859" y="398"/>
                </a:lnTo>
                <a:lnTo>
                  <a:pt x="1836" y="418"/>
                </a:lnTo>
                <a:lnTo>
                  <a:pt x="1808" y="398"/>
                </a:lnTo>
                <a:lnTo>
                  <a:pt x="1797" y="390"/>
                </a:lnTo>
                <a:lnTo>
                  <a:pt x="1765" y="402"/>
                </a:lnTo>
                <a:lnTo>
                  <a:pt x="1749" y="372"/>
                </a:lnTo>
                <a:lnTo>
                  <a:pt x="1726" y="440"/>
                </a:lnTo>
                <a:lnTo>
                  <a:pt x="1720" y="428"/>
                </a:lnTo>
                <a:lnTo>
                  <a:pt x="1702" y="422"/>
                </a:lnTo>
                <a:lnTo>
                  <a:pt x="1689" y="390"/>
                </a:lnTo>
                <a:lnTo>
                  <a:pt x="1685" y="390"/>
                </a:lnTo>
                <a:lnTo>
                  <a:pt x="1683" y="378"/>
                </a:lnTo>
                <a:lnTo>
                  <a:pt x="1697" y="362"/>
                </a:lnTo>
                <a:lnTo>
                  <a:pt x="1698" y="350"/>
                </a:lnTo>
                <a:lnTo>
                  <a:pt x="1691" y="338"/>
                </a:lnTo>
                <a:lnTo>
                  <a:pt x="1697" y="316"/>
                </a:lnTo>
                <a:lnTo>
                  <a:pt x="1673" y="288"/>
                </a:lnTo>
                <a:lnTo>
                  <a:pt x="1648" y="292"/>
                </a:lnTo>
                <a:lnTo>
                  <a:pt x="1602" y="266"/>
                </a:lnTo>
                <a:lnTo>
                  <a:pt x="1600" y="274"/>
                </a:lnTo>
                <a:lnTo>
                  <a:pt x="1593" y="270"/>
                </a:lnTo>
                <a:lnTo>
                  <a:pt x="1591" y="290"/>
                </a:lnTo>
                <a:lnTo>
                  <a:pt x="1595" y="308"/>
                </a:lnTo>
                <a:lnTo>
                  <a:pt x="1593" y="314"/>
                </a:lnTo>
                <a:lnTo>
                  <a:pt x="1538" y="318"/>
                </a:lnTo>
                <a:lnTo>
                  <a:pt x="1514" y="306"/>
                </a:lnTo>
                <a:lnTo>
                  <a:pt x="1520" y="288"/>
                </a:lnTo>
                <a:lnTo>
                  <a:pt x="1467" y="274"/>
                </a:lnTo>
                <a:lnTo>
                  <a:pt x="1432" y="286"/>
                </a:lnTo>
                <a:lnTo>
                  <a:pt x="1449" y="306"/>
                </a:lnTo>
                <a:lnTo>
                  <a:pt x="1436" y="300"/>
                </a:lnTo>
                <a:lnTo>
                  <a:pt x="1426" y="290"/>
                </a:lnTo>
                <a:lnTo>
                  <a:pt x="1428" y="278"/>
                </a:lnTo>
                <a:lnTo>
                  <a:pt x="1418" y="256"/>
                </a:lnTo>
                <a:lnTo>
                  <a:pt x="1420" y="270"/>
                </a:lnTo>
                <a:lnTo>
                  <a:pt x="1412" y="276"/>
                </a:lnTo>
                <a:lnTo>
                  <a:pt x="1395" y="268"/>
                </a:lnTo>
                <a:lnTo>
                  <a:pt x="1398" y="254"/>
                </a:lnTo>
                <a:lnTo>
                  <a:pt x="1387" y="262"/>
                </a:lnTo>
                <a:lnTo>
                  <a:pt x="1373" y="256"/>
                </a:lnTo>
                <a:lnTo>
                  <a:pt x="1363" y="268"/>
                </a:lnTo>
                <a:lnTo>
                  <a:pt x="1367" y="280"/>
                </a:lnTo>
                <a:lnTo>
                  <a:pt x="1387" y="276"/>
                </a:lnTo>
                <a:lnTo>
                  <a:pt x="1367" y="292"/>
                </a:lnTo>
                <a:lnTo>
                  <a:pt x="1359" y="284"/>
                </a:lnTo>
                <a:lnTo>
                  <a:pt x="1359" y="294"/>
                </a:lnTo>
                <a:lnTo>
                  <a:pt x="1334" y="308"/>
                </a:lnTo>
                <a:lnTo>
                  <a:pt x="1312" y="306"/>
                </a:lnTo>
                <a:lnTo>
                  <a:pt x="1310" y="308"/>
                </a:lnTo>
                <a:lnTo>
                  <a:pt x="1312" y="318"/>
                </a:lnTo>
                <a:lnTo>
                  <a:pt x="1298" y="324"/>
                </a:lnTo>
                <a:lnTo>
                  <a:pt x="1306" y="302"/>
                </a:lnTo>
                <a:lnTo>
                  <a:pt x="1326" y="280"/>
                </a:lnTo>
                <a:lnTo>
                  <a:pt x="1342" y="280"/>
                </a:lnTo>
                <a:lnTo>
                  <a:pt x="1379" y="226"/>
                </a:lnTo>
                <a:lnTo>
                  <a:pt x="1424" y="192"/>
                </a:lnTo>
                <a:lnTo>
                  <a:pt x="1434" y="174"/>
                </a:lnTo>
                <a:lnTo>
                  <a:pt x="1434" y="158"/>
                </a:lnTo>
                <a:lnTo>
                  <a:pt x="1432" y="150"/>
                </a:lnTo>
                <a:lnTo>
                  <a:pt x="1436" y="140"/>
                </a:lnTo>
                <a:lnTo>
                  <a:pt x="1426" y="110"/>
                </a:lnTo>
                <a:lnTo>
                  <a:pt x="1420" y="120"/>
                </a:lnTo>
                <a:lnTo>
                  <a:pt x="1414" y="110"/>
                </a:lnTo>
                <a:lnTo>
                  <a:pt x="1418" y="104"/>
                </a:lnTo>
                <a:lnTo>
                  <a:pt x="1391" y="74"/>
                </a:lnTo>
                <a:lnTo>
                  <a:pt x="1342" y="72"/>
                </a:lnTo>
                <a:lnTo>
                  <a:pt x="1328" y="94"/>
                </a:lnTo>
                <a:lnTo>
                  <a:pt x="1308" y="94"/>
                </a:lnTo>
                <a:lnTo>
                  <a:pt x="1326" y="72"/>
                </a:lnTo>
                <a:lnTo>
                  <a:pt x="1328" y="56"/>
                </a:lnTo>
                <a:lnTo>
                  <a:pt x="1302" y="52"/>
                </a:lnTo>
                <a:lnTo>
                  <a:pt x="1302" y="44"/>
                </a:lnTo>
                <a:lnTo>
                  <a:pt x="1279" y="58"/>
                </a:lnTo>
                <a:lnTo>
                  <a:pt x="1308" y="28"/>
                </a:lnTo>
                <a:lnTo>
                  <a:pt x="1302" y="12"/>
                </a:lnTo>
                <a:lnTo>
                  <a:pt x="1275" y="0"/>
                </a:lnTo>
                <a:lnTo>
                  <a:pt x="1257" y="6"/>
                </a:lnTo>
                <a:lnTo>
                  <a:pt x="1230" y="48"/>
                </a:lnTo>
                <a:lnTo>
                  <a:pt x="1222" y="66"/>
                </a:lnTo>
                <a:lnTo>
                  <a:pt x="1230" y="80"/>
                </a:lnTo>
                <a:lnTo>
                  <a:pt x="1226" y="88"/>
                </a:lnTo>
                <a:lnTo>
                  <a:pt x="1189" y="92"/>
                </a:lnTo>
                <a:lnTo>
                  <a:pt x="1204" y="108"/>
                </a:lnTo>
                <a:lnTo>
                  <a:pt x="1202" y="124"/>
                </a:lnTo>
                <a:lnTo>
                  <a:pt x="1185" y="108"/>
                </a:lnTo>
                <a:lnTo>
                  <a:pt x="1149" y="136"/>
                </a:lnTo>
                <a:lnTo>
                  <a:pt x="1151" y="128"/>
                </a:lnTo>
                <a:lnTo>
                  <a:pt x="1147" y="126"/>
                </a:lnTo>
                <a:lnTo>
                  <a:pt x="1136" y="136"/>
                </a:lnTo>
                <a:lnTo>
                  <a:pt x="1142" y="120"/>
                </a:lnTo>
                <a:lnTo>
                  <a:pt x="1138" y="116"/>
                </a:lnTo>
                <a:lnTo>
                  <a:pt x="1089" y="124"/>
                </a:lnTo>
                <a:lnTo>
                  <a:pt x="1098" y="136"/>
                </a:lnTo>
                <a:lnTo>
                  <a:pt x="1028" y="162"/>
                </a:lnTo>
                <a:lnTo>
                  <a:pt x="1008" y="186"/>
                </a:lnTo>
                <a:lnTo>
                  <a:pt x="991" y="186"/>
                </a:lnTo>
                <a:lnTo>
                  <a:pt x="994" y="196"/>
                </a:lnTo>
                <a:lnTo>
                  <a:pt x="989" y="216"/>
                </a:lnTo>
                <a:lnTo>
                  <a:pt x="975" y="204"/>
                </a:lnTo>
                <a:lnTo>
                  <a:pt x="971" y="216"/>
                </a:lnTo>
                <a:lnTo>
                  <a:pt x="987" y="222"/>
                </a:lnTo>
                <a:lnTo>
                  <a:pt x="973" y="234"/>
                </a:lnTo>
                <a:lnTo>
                  <a:pt x="987" y="242"/>
                </a:lnTo>
                <a:lnTo>
                  <a:pt x="991" y="254"/>
                </a:lnTo>
                <a:lnTo>
                  <a:pt x="987" y="254"/>
                </a:lnTo>
                <a:lnTo>
                  <a:pt x="987" y="262"/>
                </a:lnTo>
                <a:lnTo>
                  <a:pt x="887" y="284"/>
                </a:lnTo>
                <a:lnTo>
                  <a:pt x="890" y="288"/>
                </a:lnTo>
                <a:lnTo>
                  <a:pt x="883" y="296"/>
                </a:lnTo>
                <a:lnTo>
                  <a:pt x="887" y="300"/>
                </a:lnTo>
                <a:lnTo>
                  <a:pt x="883" y="306"/>
                </a:lnTo>
                <a:lnTo>
                  <a:pt x="894" y="322"/>
                </a:lnTo>
                <a:lnTo>
                  <a:pt x="890" y="332"/>
                </a:lnTo>
                <a:lnTo>
                  <a:pt x="892" y="348"/>
                </a:lnTo>
                <a:lnTo>
                  <a:pt x="916" y="358"/>
                </a:lnTo>
                <a:lnTo>
                  <a:pt x="918" y="364"/>
                </a:lnTo>
                <a:lnTo>
                  <a:pt x="914" y="368"/>
                </a:lnTo>
                <a:lnTo>
                  <a:pt x="934" y="380"/>
                </a:lnTo>
                <a:lnTo>
                  <a:pt x="938" y="394"/>
                </a:lnTo>
                <a:lnTo>
                  <a:pt x="932" y="412"/>
                </a:lnTo>
                <a:lnTo>
                  <a:pt x="940" y="442"/>
                </a:lnTo>
                <a:lnTo>
                  <a:pt x="938" y="458"/>
                </a:lnTo>
                <a:lnTo>
                  <a:pt x="930" y="462"/>
                </a:lnTo>
                <a:lnTo>
                  <a:pt x="930" y="472"/>
                </a:lnTo>
                <a:lnTo>
                  <a:pt x="918" y="470"/>
                </a:lnTo>
                <a:lnTo>
                  <a:pt x="914" y="462"/>
                </a:lnTo>
                <a:lnTo>
                  <a:pt x="914" y="448"/>
                </a:lnTo>
                <a:lnTo>
                  <a:pt x="916" y="438"/>
                </a:lnTo>
                <a:lnTo>
                  <a:pt x="914" y="416"/>
                </a:lnTo>
                <a:lnTo>
                  <a:pt x="926" y="406"/>
                </a:lnTo>
                <a:lnTo>
                  <a:pt x="932" y="390"/>
                </a:lnTo>
                <a:lnTo>
                  <a:pt x="902" y="386"/>
                </a:lnTo>
                <a:lnTo>
                  <a:pt x="865" y="354"/>
                </a:lnTo>
                <a:lnTo>
                  <a:pt x="845" y="354"/>
                </a:lnTo>
                <a:lnTo>
                  <a:pt x="834" y="368"/>
                </a:lnTo>
                <a:lnTo>
                  <a:pt x="845" y="372"/>
                </a:lnTo>
                <a:lnTo>
                  <a:pt x="841" y="380"/>
                </a:lnTo>
                <a:lnTo>
                  <a:pt x="824" y="388"/>
                </a:lnTo>
                <a:lnTo>
                  <a:pt x="816" y="374"/>
                </a:lnTo>
                <a:lnTo>
                  <a:pt x="810" y="378"/>
                </a:lnTo>
                <a:lnTo>
                  <a:pt x="816" y="396"/>
                </a:lnTo>
                <a:lnTo>
                  <a:pt x="845" y="410"/>
                </a:lnTo>
                <a:lnTo>
                  <a:pt x="847" y="420"/>
                </a:lnTo>
                <a:lnTo>
                  <a:pt x="800" y="406"/>
                </a:lnTo>
                <a:lnTo>
                  <a:pt x="796" y="402"/>
                </a:lnTo>
                <a:lnTo>
                  <a:pt x="802" y="392"/>
                </a:lnTo>
                <a:lnTo>
                  <a:pt x="798" y="372"/>
                </a:lnTo>
                <a:lnTo>
                  <a:pt x="804" y="358"/>
                </a:lnTo>
                <a:lnTo>
                  <a:pt x="804" y="342"/>
                </a:lnTo>
                <a:lnTo>
                  <a:pt x="790" y="326"/>
                </a:lnTo>
                <a:lnTo>
                  <a:pt x="794" y="356"/>
                </a:lnTo>
                <a:lnTo>
                  <a:pt x="767" y="380"/>
                </a:lnTo>
                <a:lnTo>
                  <a:pt x="761" y="396"/>
                </a:lnTo>
                <a:lnTo>
                  <a:pt x="783" y="442"/>
                </a:lnTo>
                <a:lnTo>
                  <a:pt x="771" y="488"/>
                </a:lnTo>
                <a:lnTo>
                  <a:pt x="777" y="502"/>
                </a:lnTo>
                <a:lnTo>
                  <a:pt x="773" y="514"/>
                </a:lnTo>
                <a:lnTo>
                  <a:pt x="796" y="520"/>
                </a:lnTo>
                <a:lnTo>
                  <a:pt x="812" y="514"/>
                </a:lnTo>
                <a:lnTo>
                  <a:pt x="838" y="530"/>
                </a:lnTo>
                <a:lnTo>
                  <a:pt x="845" y="558"/>
                </a:lnTo>
                <a:lnTo>
                  <a:pt x="838" y="562"/>
                </a:lnTo>
                <a:lnTo>
                  <a:pt x="836" y="580"/>
                </a:lnTo>
                <a:lnTo>
                  <a:pt x="859" y="588"/>
                </a:lnTo>
                <a:lnTo>
                  <a:pt x="839" y="590"/>
                </a:lnTo>
                <a:lnTo>
                  <a:pt x="830" y="582"/>
                </a:lnTo>
                <a:lnTo>
                  <a:pt x="834" y="560"/>
                </a:lnTo>
                <a:lnTo>
                  <a:pt x="830" y="558"/>
                </a:lnTo>
                <a:lnTo>
                  <a:pt x="832" y="548"/>
                </a:lnTo>
                <a:lnTo>
                  <a:pt x="820" y="526"/>
                </a:lnTo>
                <a:lnTo>
                  <a:pt x="787" y="536"/>
                </a:lnTo>
                <a:lnTo>
                  <a:pt x="783" y="552"/>
                </a:lnTo>
                <a:lnTo>
                  <a:pt x="790" y="570"/>
                </a:lnTo>
                <a:lnTo>
                  <a:pt x="789" y="584"/>
                </a:lnTo>
                <a:lnTo>
                  <a:pt x="777" y="598"/>
                </a:lnTo>
                <a:lnTo>
                  <a:pt x="769" y="618"/>
                </a:lnTo>
                <a:lnTo>
                  <a:pt x="749" y="632"/>
                </a:lnTo>
                <a:lnTo>
                  <a:pt x="749" y="644"/>
                </a:lnTo>
                <a:lnTo>
                  <a:pt x="745" y="646"/>
                </a:lnTo>
                <a:lnTo>
                  <a:pt x="712" y="640"/>
                </a:lnTo>
                <a:lnTo>
                  <a:pt x="706" y="624"/>
                </a:lnTo>
                <a:lnTo>
                  <a:pt x="743" y="614"/>
                </a:lnTo>
                <a:lnTo>
                  <a:pt x="755" y="588"/>
                </a:lnTo>
                <a:lnTo>
                  <a:pt x="763" y="582"/>
                </a:lnTo>
                <a:lnTo>
                  <a:pt x="763" y="562"/>
                </a:lnTo>
                <a:lnTo>
                  <a:pt x="769" y="550"/>
                </a:lnTo>
                <a:lnTo>
                  <a:pt x="767" y="542"/>
                </a:lnTo>
                <a:lnTo>
                  <a:pt x="751" y="522"/>
                </a:lnTo>
                <a:lnTo>
                  <a:pt x="755" y="482"/>
                </a:lnTo>
                <a:lnTo>
                  <a:pt x="751" y="462"/>
                </a:lnTo>
                <a:lnTo>
                  <a:pt x="757" y="456"/>
                </a:lnTo>
                <a:lnTo>
                  <a:pt x="757" y="432"/>
                </a:lnTo>
                <a:lnTo>
                  <a:pt x="753" y="414"/>
                </a:lnTo>
                <a:lnTo>
                  <a:pt x="739" y="398"/>
                </a:lnTo>
                <a:lnTo>
                  <a:pt x="755" y="360"/>
                </a:lnTo>
                <a:lnTo>
                  <a:pt x="755" y="330"/>
                </a:lnTo>
                <a:lnTo>
                  <a:pt x="738" y="322"/>
                </a:lnTo>
                <a:lnTo>
                  <a:pt x="700" y="320"/>
                </a:lnTo>
                <a:lnTo>
                  <a:pt x="692" y="338"/>
                </a:lnTo>
                <a:lnTo>
                  <a:pt x="685" y="382"/>
                </a:lnTo>
                <a:lnTo>
                  <a:pt x="659" y="410"/>
                </a:lnTo>
                <a:lnTo>
                  <a:pt x="657" y="422"/>
                </a:lnTo>
                <a:lnTo>
                  <a:pt x="663" y="422"/>
                </a:lnTo>
                <a:lnTo>
                  <a:pt x="653" y="434"/>
                </a:lnTo>
                <a:lnTo>
                  <a:pt x="669" y="440"/>
                </a:lnTo>
                <a:lnTo>
                  <a:pt x="665" y="460"/>
                </a:lnTo>
                <a:lnTo>
                  <a:pt x="667" y="472"/>
                </a:lnTo>
                <a:lnTo>
                  <a:pt x="661" y="474"/>
                </a:lnTo>
                <a:lnTo>
                  <a:pt x="659" y="494"/>
                </a:lnTo>
                <a:lnTo>
                  <a:pt x="681" y="500"/>
                </a:lnTo>
                <a:lnTo>
                  <a:pt x="687" y="524"/>
                </a:lnTo>
                <a:lnTo>
                  <a:pt x="696" y="530"/>
                </a:lnTo>
                <a:lnTo>
                  <a:pt x="683" y="560"/>
                </a:lnTo>
                <a:lnTo>
                  <a:pt x="663" y="532"/>
                </a:lnTo>
                <a:lnTo>
                  <a:pt x="614" y="498"/>
                </a:lnTo>
                <a:lnTo>
                  <a:pt x="559" y="484"/>
                </a:lnTo>
                <a:lnTo>
                  <a:pt x="551" y="494"/>
                </a:lnTo>
                <a:lnTo>
                  <a:pt x="561" y="520"/>
                </a:lnTo>
                <a:lnTo>
                  <a:pt x="559" y="528"/>
                </a:lnTo>
                <a:lnTo>
                  <a:pt x="543" y="538"/>
                </a:lnTo>
                <a:lnTo>
                  <a:pt x="545" y="548"/>
                </a:lnTo>
                <a:lnTo>
                  <a:pt x="539" y="554"/>
                </a:lnTo>
                <a:lnTo>
                  <a:pt x="532" y="550"/>
                </a:lnTo>
                <a:lnTo>
                  <a:pt x="537" y="536"/>
                </a:lnTo>
                <a:lnTo>
                  <a:pt x="532" y="524"/>
                </a:lnTo>
                <a:lnTo>
                  <a:pt x="516" y="528"/>
                </a:lnTo>
                <a:lnTo>
                  <a:pt x="502" y="544"/>
                </a:lnTo>
                <a:lnTo>
                  <a:pt x="471" y="544"/>
                </a:lnTo>
                <a:lnTo>
                  <a:pt x="463" y="550"/>
                </a:lnTo>
                <a:lnTo>
                  <a:pt x="461" y="562"/>
                </a:lnTo>
                <a:lnTo>
                  <a:pt x="451" y="560"/>
                </a:lnTo>
                <a:lnTo>
                  <a:pt x="447" y="554"/>
                </a:lnTo>
                <a:lnTo>
                  <a:pt x="445" y="542"/>
                </a:lnTo>
                <a:lnTo>
                  <a:pt x="447" y="534"/>
                </a:lnTo>
                <a:lnTo>
                  <a:pt x="455" y="524"/>
                </a:lnTo>
                <a:lnTo>
                  <a:pt x="437" y="530"/>
                </a:lnTo>
                <a:lnTo>
                  <a:pt x="434" y="534"/>
                </a:lnTo>
                <a:lnTo>
                  <a:pt x="435" y="540"/>
                </a:lnTo>
                <a:lnTo>
                  <a:pt x="428" y="536"/>
                </a:lnTo>
                <a:lnTo>
                  <a:pt x="420" y="544"/>
                </a:lnTo>
                <a:lnTo>
                  <a:pt x="424" y="546"/>
                </a:lnTo>
                <a:lnTo>
                  <a:pt x="422" y="554"/>
                </a:lnTo>
                <a:lnTo>
                  <a:pt x="408" y="548"/>
                </a:lnTo>
                <a:lnTo>
                  <a:pt x="347" y="588"/>
                </a:lnTo>
                <a:lnTo>
                  <a:pt x="343" y="614"/>
                </a:lnTo>
                <a:lnTo>
                  <a:pt x="326" y="628"/>
                </a:lnTo>
                <a:lnTo>
                  <a:pt x="324" y="620"/>
                </a:lnTo>
                <a:lnTo>
                  <a:pt x="314" y="620"/>
                </a:lnTo>
                <a:lnTo>
                  <a:pt x="298" y="590"/>
                </a:lnTo>
                <a:lnTo>
                  <a:pt x="326" y="578"/>
                </a:lnTo>
                <a:lnTo>
                  <a:pt x="322" y="562"/>
                </a:lnTo>
                <a:lnTo>
                  <a:pt x="310" y="548"/>
                </a:lnTo>
                <a:lnTo>
                  <a:pt x="269" y="538"/>
                </a:lnTo>
                <a:lnTo>
                  <a:pt x="284" y="554"/>
                </a:lnTo>
                <a:lnTo>
                  <a:pt x="284" y="580"/>
                </a:lnTo>
                <a:lnTo>
                  <a:pt x="279" y="600"/>
                </a:lnTo>
                <a:lnTo>
                  <a:pt x="290" y="614"/>
                </a:lnTo>
                <a:lnTo>
                  <a:pt x="284" y="644"/>
                </a:lnTo>
                <a:lnTo>
                  <a:pt x="284" y="660"/>
                </a:lnTo>
                <a:lnTo>
                  <a:pt x="279" y="650"/>
                </a:lnTo>
                <a:lnTo>
                  <a:pt x="273" y="654"/>
                </a:lnTo>
                <a:lnTo>
                  <a:pt x="275" y="646"/>
                </a:lnTo>
                <a:lnTo>
                  <a:pt x="253" y="634"/>
                </a:lnTo>
                <a:lnTo>
                  <a:pt x="239" y="654"/>
                </a:lnTo>
                <a:lnTo>
                  <a:pt x="212" y="672"/>
                </a:lnTo>
                <a:lnTo>
                  <a:pt x="214" y="684"/>
                </a:lnTo>
                <a:lnTo>
                  <a:pt x="230" y="718"/>
                </a:lnTo>
                <a:lnTo>
                  <a:pt x="165" y="690"/>
                </a:lnTo>
                <a:lnTo>
                  <a:pt x="159" y="700"/>
                </a:lnTo>
                <a:lnTo>
                  <a:pt x="161" y="708"/>
                </a:lnTo>
                <a:lnTo>
                  <a:pt x="171" y="722"/>
                </a:lnTo>
                <a:lnTo>
                  <a:pt x="181" y="718"/>
                </a:lnTo>
                <a:lnTo>
                  <a:pt x="186" y="740"/>
                </a:lnTo>
                <a:lnTo>
                  <a:pt x="175" y="744"/>
                </a:lnTo>
                <a:lnTo>
                  <a:pt x="132" y="716"/>
                </a:lnTo>
                <a:lnTo>
                  <a:pt x="132" y="702"/>
                </a:lnTo>
                <a:lnTo>
                  <a:pt x="122" y="682"/>
                </a:lnTo>
                <a:lnTo>
                  <a:pt x="128" y="680"/>
                </a:lnTo>
                <a:lnTo>
                  <a:pt x="130" y="660"/>
                </a:lnTo>
                <a:lnTo>
                  <a:pt x="94" y="628"/>
                </a:lnTo>
                <a:lnTo>
                  <a:pt x="86" y="612"/>
                </a:lnTo>
                <a:lnTo>
                  <a:pt x="90" y="606"/>
                </a:lnTo>
                <a:lnTo>
                  <a:pt x="108" y="624"/>
                </a:lnTo>
                <a:lnTo>
                  <a:pt x="122" y="624"/>
                </a:lnTo>
                <a:lnTo>
                  <a:pt x="124" y="632"/>
                </a:lnTo>
                <a:lnTo>
                  <a:pt x="196" y="652"/>
                </a:lnTo>
                <a:lnTo>
                  <a:pt x="216" y="644"/>
                </a:lnTo>
                <a:lnTo>
                  <a:pt x="235" y="622"/>
                </a:lnTo>
                <a:lnTo>
                  <a:pt x="237" y="606"/>
                </a:lnTo>
                <a:lnTo>
                  <a:pt x="233" y="604"/>
                </a:lnTo>
                <a:lnTo>
                  <a:pt x="232" y="586"/>
                </a:lnTo>
                <a:lnTo>
                  <a:pt x="147" y="516"/>
                </a:lnTo>
                <a:lnTo>
                  <a:pt x="98" y="510"/>
                </a:lnTo>
                <a:lnTo>
                  <a:pt x="98" y="504"/>
                </a:lnTo>
                <a:lnTo>
                  <a:pt x="82" y="498"/>
                </a:lnTo>
                <a:lnTo>
                  <a:pt x="84" y="488"/>
                </a:lnTo>
                <a:lnTo>
                  <a:pt x="98" y="496"/>
                </a:lnTo>
                <a:lnTo>
                  <a:pt x="100" y="488"/>
                </a:lnTo>
                <a:lnTo>
                  <a:pt x="81" y="478"/>
                </a:lnTo>
                <a:lnTo>
                  <a:pt x="82" y="486"/>
                </a:lnTo>
                <a:lnTo>
                  <a:pt x="77" y="492"/>
                </a:lnTo>
                <a:lnTo>
                  <a:pt x="65" y="486"/>
                </a:lnTo>
                <a:lnTo>
                  <a:pt x="63" y="496"/>
                </a:lnTo>
                <a:lnTo>
                  <a:pt x="53" y="494"/>
                </a:lnTo>
                <a:lnTo>
                  <a:pt x="51" y="504"/>
                </a:lnTo>
                <a:lnTo>
                  <a:pt x="39" y="512"/>
                </a:lnTo>
                <a:lnTo>
                  <a:pt x="33" y="520"/>
                </a:lnTo>
                <a:lnTo>
                  <a:pt x="26" y="540"/>
                </a:lnTo>
                <a:lnTo>
                  <a:pt x="28" y="560"/>
                </a:lnTo>
                <a:lnTo>
                  <a:pt x="39" y="564"/>
                </a:lnTo>
                <a:lnTo>
                  <a:pt x="49" y="580"/>
                </a:lnTo>
                <a:lnTo>
                  <a:pt x="49" y="588"/>
                </a:lnTo>
                <a:lnTo>
                  <a:pt x="37" y="616"/>
                </a:lnTo>
                <a:lnTo>
                  <a:pt x="51" y="664"/>
                </a:lnTo>
                <a:lnTo>
                  <a:pt x="45" y="684"/>
                </a:lnTo>
                <a:lnTo>
                  <a:pt x="45" y="702"/>
                </a:lnTo>
                <a:lnTo>
                  <a:pt x="51" y="704"/>
                </a:lnTo>
                <a:lnTo>
                  <a:pt x="53" y="716"/>
                </a:lnTo>
                <a:lnTo>
                  <a:pt x="59" y="724"/>
                </a:lnTo>
                <a:lnTo>
                  <a:pt x="53" y="746"/>
                </a:lnTo>
                <a:lnTo>
                  <a:pt x="73" y="772"/>
                </a:lnTo>
                <a:lnTo>
                  <a:pt x="73" y="784"/>
                </a:lnTo>
                <a:lnTo>
                  <a:pt x="47" y="822"/>
                </a:lnTo>
                <a:lnTo>
                  <a:pt x="10" y="860"/>
                </a:lnTo>
                <a:lnTo>
                  <a:pt x="28" y="854"/>
                </a:lnTo>
                <a:lnTo>
                  <a:pt x="26" y="862"/>
                </a:lnTo>
                <a:lnTo>
                  <a:pt x="24" y="860"/>
                </a:lnTo>
                <a:lnTo>
                  <a:pt x="26" y="866"/>
                </a:lnTo>
                <a:lnTo>
                  <a:pt x="45" y="872"/>
                </a:lnTo>
                <a:lnTo>
                  <a:pt x="53" y="880"/>
                </a:lnTo>
                <a:lnTo>
                  <a:pt x="18" y="886"/>
                </a:lnTo>
                <a:lnTo>
                  <a:pt x="16" y="892"/>
                </a:lnTo>
                <a:lnTo>
                  <a:pt x="20" y="898"/>
                </a:lnTo>
                <a:lnTo>
                  <a:pt x="14" y="908"/>
                </a:lnTo>
                <a:lnTo>
                  <a:pt x="0" y="912"/>
                </a:lnTo>
                <a:lnTo>
                  <a:pt x="12" y="946"/>
                </a:lnTo>
                <a:lnTo>
                  <a:pt x="8" y="956"/>
                </a:lnTo>
                <a:lnTo>
                  <a:pt x="14" y="964"/>
                </a:lnTo>
                <a:lnTo>
                  <a:pt x="12" y="976"/>
                </a:lnTo>
                <a:lnTo>
                  <a:pt x="20" y="986"/>
                </a:lnTo>
                <a:lnTo>
                  <a:pt x="22" y="998"/>
                </a:lnTo>
                <a:lnTo>
                  <a:pt x="37" y="1004"/>
                </a:lnTo>
                <a:lnTo>
                  <a:pt x="41" y="1006"/>
                </a:lnTo>
                <a:lnTo>
                  <a:pt x="39" y="1012"/>
                </a:lnTo>
                <a:lnTo>
                  <a:pt x="55" y="1008"/>
                </a:lnTo>
                <a:lnTo>
                  <a:pt x="65" y="1016"/>
                </a:lnTo>
                <a:lnTo>
                  <a:pt x="67" y="1028"/>
                </a:lnTo>
                <a:lnTo>
                  <a:pt x="65" y="1040"/>
                </a:lnTo>
                <a:lnTo>
                  <a:pt x="79" y="1060"/>
                </a:lnTo>
                <a:lnTo>
                  <a:pt x="81" y="1068"/>
                </a:lnTo>
                <a:lnTo>
                  <a:pt x="88" y="1068"/>
                </a:lnTo>
                <a:lnTo>
                  <a:pt x="96" y="1074"/>
                </a:lnTo>
                <a:lnTo>
                  <a:pt x="96" y="1078"/>
                </a:lnTo>
                <a:lnTo>
                  <a:pt x="86" y="1086"/>
                </a:lnTo>
                <a:lnTo>
                  <a:pt x="75" y="1082"/>
                </a:lnTo>
                <a:lnTo>
                  <a:pt x="71" y="1086"/>
                </a:lnTo>
                <a:lnTo>
                  <a:pt x="79" y="1114"/>
                </a:lnTo>
                <a:lnTo>
                  <a:pt x="112" y="1108"/>
                </a:lnTo>
                <a:lnTo>
                  <a:pt x="122" y="1122"/>
                </a:lnTo>
                <a:lnTo>
                  <a:pt x="118" y="1126"/>
                </a:lnTo>
                <a:lnTo>
                  <a:pt x="120" y="1136"/>
                </a:lnTo>
                <a:lnTo>
                  <a:pt x="133" y="1138"/>
                </a:lnTo>
                <a:lnTo>
                  <a:pt x="141" y="1160"/>
                </a:lnTo>
                <a:lnTo>
                  <a:pt x="159" y="1164"/>
                </a:lnTo>
                <a:lnTo>
                  <a:pt x="171" y="1160"/>
                </a:lnTo>
                <a:lnTo>
                  <a:pt x="183" y="1172"/>
                </a:lnTo>
                <a:lnTo>
                  <a:pt x="188" y="1170"/>
                </a:lnTo>
                <a:lnTo>
                  <a:pt x="218" y="1182"/>
                </a:lnTo>
                <a:lnTo>
                  <a:pt x="216" y="1184"/>
                </a:lnTo>
                <a:lnTo>
                  <a:pt x="218" y="1192"/>
                </a:lnTo>
                <a:lnTo>
                  <a:pt x="210" y="1196"/>
                </a:lnTo>
                <a:lnTo>
                  <a:pt x="216" y="1202"/>
                </a:lnTo>
                <a:lnTo>
                  <a:pt x="210" y="1206"/>
                </a:lnTo>
                <a:lnTo>
                  <a:pt x="212" y="1210"/>
                </a:lnTo>
                <a:lnTo>
                  <a:pt x="214" y="1216"/>
                </a:lnTo>
                <a:lnTo>
                  <a:pt x="210" y="1228"/>
                </a:lnTo>
                <a:lnTo>
                  <a:pt x="196" y="1226"/>
                </a:lnTo>
                <a:lnTo>
                  <a:pt x="186" y="1238"/>
                </a:lnTo>
                <a:lnTo>
                  <a:pt x="186" y="1244"/>
                </a:lnTo>
                <a:lnTo>
                  <a:pt x="202" y="1244"/>
                </a:lnTo>
                <a:lnTo>
                  <a:pt x="204" y="1248"/>
                </a:lnTo>
                <a:lnTo>
                  <a:pt x="190" y="1254"/>
                </a:lnTo>
                <a:lnTo>
                  <a:pt x="190" y="1256"/>
                </a:lnTo>
                <a:lnTo>
                  <a:pt x="179" y="1258"/>
                </a:lnTo>
                <a:lnTo>
                  <a:pt x="179" y="1260"/>
                </a:lnTo>
                <a:lnTo>
                  <a:pt x="190" y="1272"/>
                </a:lnTo>
                <a:lnTo>
                  <a:pt x="183" y="1274"/>
                </a:lnTo>
                <a:lnTo>
                  <a:pt x="173" y="1288"/>
                </a:lnTo>
                <a:lnTo>
                  <a:pt x="165" y="1288"/>
                </a:lnTo>
                <a:lnTo>
                  <a:pt x="161" y="1292"/>
                </a:lnTo>
                <a:lnTo>
                  <a:pt x="173" y="1306"/>
                </a:lnTo>
                <a:lnTo>
                  <a:pt x="196" y="1316"/>
                </a:lnTo>
                <a:lnTo>
                  <a:pt x="212" y="1332"/>
                </a:lnTo>
                <a:lnTo>
                  <a:pt x="226" y="1330"/>
                </a:lnTo>
                <a:lnTo>
                  <a:pt x="243" y="1338"/>
                </a:lnTo>
                <a:lnTo>
                  <a:pt x="263" y="1340"/>
                </a:lnTo>
                <a:lnTo>
                  <a:pt x="281" y="1352"/>
                </a:lnTo>
                <a:lnTo>
                  <a:pt x="300" y="1350"/>
                </a:lnTo>
                <a:lnTo>
                  <a:pt x="308" y="1354"/>
                </a:lnTo>
                <a:lnTo>
                  <a:pt x="308" y="1362"/>
                </a:lnTo>
                <a:lnTo>
                  <a:pt x="320" y="1368"/>
                </a:lnTo>
                <a:lnTo>
                  <a:pt x="332" y="1376"/>
                </a:lnTo>
                <a:lnTo>
                  <a:pt x="335" y="1382"/>
                </a:lnTo>
                <a:lnTo>
                  <a:pt x="341" y="1384"/>
                </a:lnTo>
                <a:lnTo>
                  <a:pt x="355" y="1370"/>
                </a:lnTo>
                <a:lnTo>
                  <a:pt x="339" y="1342"/>
                </a:lnTo>
                <a:lnTo>
                  <a:pt x="341" y="1324"/>
                </a:lnTo>
                <a:lnTo>
                  <a:pt x="337" y="1330"/>
                </a:lnTo>
                <a:lnTo>
                  <a:pt x="326" y="1308"/>
                </a:lnTo>
                <a:lnTo>
                  <a:pt x="335" y="1290"/>
                </a:lnTo>
                <a:lnTo>
                  <a:pt x="337" y="1280"/>
                </a:lnTo>
                <a:lnTo>
                  <a:pt x="339" y="1280"/>
                </a:lnTo>
                <a:lnTo>
                  <a:pt x="341" y="1270"/>
                </a:lnTo>
                <a:lnTo>
                  <a:pt x="339" y="1266"/>
                </a:lnTo>
                <a:lnTo>
                  <a:pt x="345" y="1266"/>
                </a:lnTo>
                <a:lnTo>
                  <a:pt x="349" y="1278"/>
                </a:lnTo>
                <a:lnTo>
                  <a:pt x="353" y="1276"/>
                </a:lnTo>
                <a:lnTo>
                  <a:pt x="359" y="1266"/>
                </a:lnTo>
                <a:lnTo>
                  <a:pt x="347" y="1260"/>
                </a:lnTo>
                <a:lnTo>
                  <a:pt x="349" y="1254"/>
                </a:lnTo>
                <a:lnTo>
                  <a:pt x="359" y="1254"/>
                </a:lnTo>
                <a:lnTo>
                  <a:pt x="357" y="1238"/>
                </a:lnTo>
                <a:lnTo>
                  <a:pt x="349" y="1228"/>
                </a:lnTo>
                <a:lnTo>
                  <a:pt x="337" y="1230"/>
                </a:lnTo>
                <a:lnTo>
                  <a:pt x="332" y="1216"/>
                </a:lnTo>
                <a:lnTo>
                  <a:pt x="322" y="1212"/>
                </a:lnTo>
                <a:lnTo>
                  <a:pt x="326" y="1200"/>
                </a:lnTo>
                <a:lnTo>
                  <a:pt x="332" y="1194"/>
                </a:lnTo>
                <a:lnTo>
                  <a:pt x="328" y="1188"/>
                </a:lnTo>
                <a:lnTo>
                  <a:pt x="330" y="1174"/>
                </a:lnTo>
                <a:lnTo>
                  <a:pt x="335" y="1170"/>
                </a:lnTo>
                <a:lnTo>
                  <a:pt x="339" y="1158"/>
                </a:lnTo>
                <a:lnTo>
                  <a:pt x="353" y="1178"/>
                </a:lnTo>
                <a:lnTo>
                  <a:pt x="361" y="1172"/>
                </a:lnTo>
                <a:lnTo>
                  <a:pt x="355" y="1156"/>
                </a:lnTo>
                <a:lnTo>
                  <a:pt x="369" y="1150"/>
                </a:lnTo>
                <a:lnTo>
                  <a:pt x="371" y="1142"/>
                </a:lnTo>
                <a:lnTo>
                  <a:pt x="383" y="1138"/>
                </a:lnTo>
                <a:lnTo>
                  <a:pt x="390" y="1128"/>
                </a:lnTo>
                <a:lnTo>
                  <a:pt x="400" y="1126"/>
                </a:lnTo>
                <a:lnTo>
                  <a:pt x="408" y="1132"/>
                </a:lnTo>
                <a:lnTo>
                  <a:pt x="412" y="1126"/>
                </a:lnTo>
                <a:lnTo>
                  <a:pt x="420" y="1126"/>
                </a:lnTo>
                <a:lnTo>
                  <a:pt x="422" y="1132"/>
                </a:lnTo>
                <a:lnTo>
                  <a:pt x="439" y="1132"/>
                </a:lnTo>
                <a:lnTo>
                  <a:pt x="449" y="1144"/>
                </a:lnTo>
                <a:lnTo>
                  <a:pt x="455" y="1158"/>
                </a:lnTo>
                <a:lnTo>
                  <a:pt x="457" y="1156"/>
                </a:lnTo>
                <a:lnTo>
                  <a:pt x="455" y="1148"/>
                </a:lnTo>
                <a:lnTo>
                  <a:pt x="459" y="1144"/>
                </a:lnTo>
                <a:lnTo>
                  <a:pt x="475" y="1156"/>
                </a:lnTo>
                <a:lnTo>
                  <a:pt x="492" y="1144"/>
                </a:lnTo>
                <a:lnTo>
                  <a:pt x="504" y="1148"/>
                </a:lnTo>
                <a:lnTo>
                  <a:pt x="508" y="1146"/>
                </a:lnTo>
                <a:lnTo>
                  <a:pt x="516" y="1142"/>
                </a:lnTo>
                <a:lnTo>
                  <a:pt x="526" y="1154"/>
                </a:lnTo>
                <a:lnTo>
                  <a:pt x="536" y="1158"/>
                </a:lnTo>
                <a:lnTo>
                  <a:pt x="547" y="1150"/>
                </a:lnTo>
                <a:lnTo>
                  <a:pt x="561" y="1154"/>
                </a:lnTo>
                <a:lnTo>
                  <a:pt x="569" y="1152"/>
                </a:lnTo>
                <a:lnTo>
                  <a:pt x="573" y="1138"/>
                </a:lnTo>
                <a:lnTo>
                  <a:pt x="571" y="1136"/>
                </a:lnTo>
                <a:lnTo>
                  <a:pt x="563" y="1134"/>
                </a:lnTo>
                <a:lnTo>
                  <a:pt x="551" y="1128"/>
                </a:lnTo>
                <a:lnTo>
                  <a:pt x="545" y="1120"/>
                </a:lnTo>
                <a:lnTo>
                  <a:pt x="561" y="1112"/>
                </a:lnTo>
                <a:lnTo>
                  <a:pt x="563" y="1106"/>
                </a:lnTo>
                <a:lnTo>
                  <a:pt x="557" y="1098"/>
                </a:lnTo>
                <a:lnTo>
                  <a:pt x="563" y="1092"/>
                </a:lnTo>
                <a:lnTo>
                  <a:pt x="581" y="1088"/>
                </a:lnTo>
                <a:lnTo>
                  <a:pt x="567" y="1082"/>
                </a:lnTo>
                <a:lnTo>
                  <a:pt x="565" y="1078"/>
                </a:lnTo>
                <a:lnTo>
                  <a:pt x="571" y="1074"/>
                </a:lnTo>
                <a:lnTo>
                  <a:pt x="563" y="1074"/>
                </a:lnTo>
                <a:lnTo>
                  <a:pt x="565" y="1068"/>
                </a:lnTo>
                <a:lnTo>
                  <a:pt x="561" y="1064"/>
                </a:lnTo>
                <a:lnTo>
                  <a:pt x="588" y="1066"/>
                </a:lnTo>
                <a:lnTo>
                  <a:pt x="606" y="1056"/>
                </a:lnTo>
                <a:lnTo>
                  <a:pt x="612" y="1058"/>
                </a:lnTo>
                <a:lnTo>
                  <a:pt x="626" y="1050"/>
                </a:lnTo>
                <a:lnTo>
                  <a:pt x="636" y="1044"/>
                </a:lnTo>
                <a:lnTo>
                  <a:pt x="681" y="1034"/>
                </a:lnTo>
                <a:lnTo>
                  <a:pt x="683" y="1028"/>
                </a:lnTo>
                <a:lnTo>
                  <a:pt x="694" y="1022"/>
                </a:lnTo>
                <a:lnTo>
                  <a:pt x="726" y="1028"/>
                </a:lnTo>
                <a:lnTo>
                  <a:pt x="728" y="1040"/>
                </a:lnTo>
                <a:lnTo>
                  <a:pt x="732" y="1044"/>
                </a:lnTo>
                <a:lnTo>
                  <a:pt x="728" y="1054"/>
                </a:lnTo>
                <a:lnTo>
                  <a:pt x="730" y="1060"/>
                </a:lnTo>
                <a:lnTo>
                  <a:pt x="745" y="1056"/>
                </a:lnTo>
                <a:lnTo>
                  <a:pt x="745" y="1052"/>
                </a:lnTo>
                <a:lnTo>
                  <a:pt x="751" y="1058"/>
                </a:lnTo>
                <a:lnTo>
                  <a:pt x="749" y="1064"/>
                </a:lnTo>
                <a:lnTo>
                  <a:pt x="755" y="1064"/>
                </a:lnTo>
                <a:lnTo>
                  <a:pt x="753" y="1060"/>
                </a:lnTo>
                <a:lnTo>
                  <a:pt x="755" y="1060"/>
                </a:lnTo>
                <a:lnTo>
                  <a:pt x="765" y="1064"/>
                </a:lnTo>
                <a:lnTo>
                  <a:pt x="771" y="1062"/>
                </a:lnTo>
                <a:lnTo>
                  <a:pt x="773" y="1066"/>
                </a:lnTo>
                <a:lnTo>
                  <a:pt x="765" y="1074"/>
                </a:lnTo>
                <a:lnTo>
                  <a:pt x="767" y="1078"/>
                </a:lnTo>
                <a:lnTo>
                  <a:pt x="785" y="1076"/>
                </a:lnTo>
                <a:lnTo>
                  <a:pt x="802" y="1058"/>
                </a:lnTo>
                <a:lnTo>
                  <a:pt x="822" y="1050"/>
                </a:lnTo>
                <a:lnTo>
                  <a:pt x="824" y="1056"/>
                </a:lnTo>
                <a:lnTo>
                  <a:pt x="818" y="1058"/>
                </a:lnTo>
                <a:lnTo>
                  <a:pt x="818" y="1064"/>
                </a:lnTo>
                <a:lnTo>
                  <a:pt x="841" y="1084"/>
                </a:lnTo>
                <a:lnTo>
                  <a:pt x="879" y="1152"/>
                </a:lnTo>
                <a:lnTo>
                  <a:pt x="889" y="1140"/>
                </a:lnTo>
                <a:lnTo>
                  <a:pt x="896" y="1144"/>
                </a:lnTo>
                <a:lnTo>
                  <a:pt x="900" y="1152"/>
                </a:lnTo>
                <a:lnTo>
                  <a:pt x="920" y="1154"/>
                </a:lnTo>
                <a:lnTo>
                  <a:pt x="934" y="1146"/>
                </a:lnTo>
                <a:lnTo>
                  <a:pt x="963" y="1182"/>
                </a:lnTo>
                <a:lnTo>
                  <a:pt x="979" y="1186"/>
                </a:lnTo>
                <a:lnTo>
                  <a:pt x="987" y="1180"/>
                </a:lnTo>
                <a:lnTo>
                  <a:pt x="994" y="1194"/>
                </a:lnTo>
                <a:lnTo>
                  <a:pt x="992" y="1204"/>
                </a:lnTo>
                <a:lnTo>
                  <a:pt x="1000" y="1206"/>
                </a:lnTo>
                <a:lnTo>
                  <a:pt x="1006" y="1200"/>
                </a:lnTo>
                <a:lnTo>
                  <a:pt x="1014" y="1188"/>
                </a:lnTo>
                <a:lnTo>
                  <a:pt x="1073" y="1158"/>
                </a:lnTo>
                <a:lnTo>
                  <a:pt x="1112" y="1162"/>
                </a:lnTo>
                <a:lnTo>
                  <a:pt x="1122" y="1174"/>
                </a:lnTo>
                <a:lnTo>
                  <a:pt x="1171" y="1174"/>
                </a:lnTo>
                <a:lnTo>
                  <a:pt x="1175" y="1172"/>
                </a:lnTo>
                <a:lnTo>
                  <a:pt x="1173" y="1162"/>
                </a:lnTo>
                <a:lnTo>
                  <a:pt x="1177" y="1156"/>
                </a:lnTo>
                <a:lnTo>
                  <a:pt x="1173" y="1136"/>
                </a:lnTo>
                <a:lnTo>
                  <a:pt x="1194" y="1116"/>
                </a:lnTo>
                <a:lnTo>
                  <a:pt x="1240" y="1134"/>
                </a:lnTo>
                <a:lnTo>
                  <a:pt x="1244" y="1154"/>
                </a:lnTo>
                <a:lnTo>
                  <a:pt x="1257" y="1164"/>
                </a:lnTo>
                <a:lnTo>
                  <a:pt x="1267" y="1168"/>
                </a:lnTo>
                <a:lnTo>
                  <a:pt x="1291" y="1158"/>
                </a:lnTo>
                <a:lnTo>
                  <a:pt x="1300" y="1160"/>
                </a:lnTo>
                <a:lnTo>
                  <a:pt x="1340" y="1178"/>
                </a:lnTo>
                <a:lnTo>
                  <a:pt x="1351" y="1190"/>
                </a:lnTo>
                <a:lnTo>
                  <a:pt x="1387" y="1196"/>
                </a:lnTo>
                <a:lnTo>
                  <a:pt x="1422" y="1186"/>
                </a:lnTo>
                <a:lnTo>
                  <a:pt x="1447" y="1168"/>
                </a:lnTo>
                <a:lnTo>
                  <a:pt x="1467" y="1178"/>
                </a:lnTo>
                <a:lnTo>
                  <a:pt x="1479" y="1174"/>
                </a:lnTo>
                <a:lnTo>
                  <a:pt x="1502" y="1186"/>
                </a:lnTo>
                <a:lnTo>
                  <a:pt x="1526" y="1172"/>
                </a:lnTo>
                <a:lnTo>
                  <a:pt x="1538" y="1134"/>
                </a:lnTo>
                <a:lnTo>
                  <a:pt x="1549" y="1122"/>
                </a:lnTo>
                <a:lnTo>
                  <a:pt x="1549" y="1108"/>
                </a:lnTo>
                <a:lnTo>
                  <a:pt x="1538" y="1110"/>
                </a:lnTo>
                <a:lnTo>
                  <a:pt x="1540" y="1104"/>
                </a:lnTo>
                <a:lnTo>
                  <a:pt x="1553" y="1088"/>
                </a:lnTo>
                <a:lnTo>
                  <a:pt x="1563" y="1086"/>
                </a:lnTo>
                <a:lnTo>
                  <a:pt x="1598" y="1080"/>
                </a:lnTo>
                <a:lnTo>
                  <a:pt x="1612" y="1090"/>
                </a:lnTo>
                <a:lnTo>
                  <a:pt x="1632" y="1094"/>
                </a:lnTo>
                <a:lnTo>
                  <a:pt x="1644" y="1114"/>
                </a:lnTo>
                <a:lnTo>
                  <a:pt x="1657" y="1152"/>
                </a:lnTo>
                <a:lnTo>
                  <a:pt x="1663" y="1178"/>
                </a:lnTo>
                <a:lnTo>
                  <a:pt x="1663" y="1184"/>
                </a:lnTo>
                <a:lnTo>
                  <a:pt x="1691" y="1188"/>
                </a:lnTo>
                <a:lnTo>
                  <a:pt x="1695" y="1190"/>
                </a:lnTo>
                <a:lnTo>
                  <a:pt x="1712" y="1202"/>
                </a:lnTo>
                <a:lnTo>
                  <a:pt x="1722" y="1232"/>
                </a:lnTo>
                <a:lnTo>
                  <a:pt x="1740" y="1234"/>
                </a:lnTo>
                <a:lnTo>
                  <a:pt x="1746" y="1232"/>
                </a:lnTo>
                <a:lnTo>
                  <a:pt x="1785" y="1214"/>
                </a:lnTo>
                <a:lnTo>
                  <a:pt x="1783" y="1236"/>
                </a:lnTo>
                <a:lnTo>
                  <a:pt x="1775" y="1242"/>
                </a:lnTo>
                <a:lnTo>
                  <a:pt x="1767" y="1272"/>
                </a:lnTo>
                <a:lnTo>
                  <a:pt x="1755" y="1296"/>
                </a:lnTo>
                <a:lnTo>
                  <a:pt x="1751" y="1298"/>
                </a:lnTo>
                <a:lnTo>
                  <a:pt x="1736" y="1294"/>
                </a:lnTo>
                <a:lnTo>
                  <a:pt x="1720" y="1306"/>
                </a:lnTo>
                <a:lnTo>
                  <a:pt x="1726" y="1320"/>
                </a:lnTo>
                <a:lnTo>
                  <a:pt x="1724" y="1338"/>
                </a:lnTo>
                <a:lnTo>
                  <a:pt x="1714" y="1350"/>
                </a:lnTo>
                <a:lnTo>
                  <a:pt x="1714" y="1356"/>
                </a:lnTo>
                <a:lnTo>
                  <a:pt x="1716" y="1360"/>
                </a:lnTo>
                <a:lnTo>
                  <a:pt x="1718" y="1358"/>
                </a:lnTo>
                <a:lnTo>
                  <a:pt x="1716" y="1354"/>
                </a:lnTo>
                <a:lnTo>
                  <a:pt x="1726" y="1354"/>
                </a:lnTo>
                <a:lnTo>
                  <a:pt x="1736" y="1336"/>
                </a:lnTo>
                <a:lnTo>
                  <a:pt x="1738" y="1344"/>
                </a:lnTo>
                <a:lnTo>
                  <a:pt x="1744" y="1340"/>
                </a:lnTo>
                <a:lnTo>
                  <a:pt x="1744" y="1350"/>
                </a:lnTo>
                <a:lnTo>
                  <a:pt x="1759" y="1354"/>
                </a:lnTo>
                <a:lnTo>
                  <a:pt x="1789" y="1336"/>
                </a:lnTo>
                <a:lnTo>
                  <a:pt x="1832" y="1280"/>
                </a:lnTo>
                <a:lnTo>
                  <a:pt x="1846" y="1252"/>
                </a:lnTo>
                <a:lnTo>
                  <a:pt x="1875" y="1214"/>
                </a:lnTo>
                <a:lnTo>
                  <a:pt x="1881" y="1174"/>
                </a:lnTo>
                <a:lnTo>
                  <a:pt x="1877" y="1156"/>
                </a:lnTo>
                <a:lnTo>
                  <a:pt x="1883" y="1136"/>
                </a:lnTo>
                <a:lnTo>
                  <a:pt x="1895" y="1116"/>
                </a:lnTo>
                <a:lnTo>
                  <a:pt x="1889" y="1110"/>
                </a:lnTo>
                <a:lnTo>
                  <a:pt x="1891" y="1104"/>
                </a:lnTo>
                <a:lnTo>
                  <a:pt x="1889" y="1096"/>
                </a:lnTo>
                <a:lnTo>
                  <a:pt x="1869" y="1088"/>
                </a:lnTo>
                <a:lnTo>
                  <a:pt x="1889" y="1092"/>
                </a:lnTo>
                <a:lnTo>
                  <a:pt x="1893" y="1084"/>
                </a:lnTo>
                <a:lnTo>
                  <a:pt x="1875" y="1072"/>
                </a:lnTo>
                <a:lnTo>
                  <a:pt x="1865" y="1058"/>
                </a:lnTo>
                <a:lnTo>
                  <a:pt x="1850" y="1056"/>
                </a:lnTo>
                <a:lnTo>
                  <a:pt x="1848" y="1070"/>
                </a:lnTo>
                <a:lnTo>
                  <a:pt x="1842" y="1080"/>
                </a:lnTo>
                <a:lnTo>
                  <a:pt x="1846" y="1068"/>
                </a:lnTo>
                <a:lnTo>
                  <a:pt x="1840" y="1074"/>
                </a:lnTo>
                <a:lnTo>
                  <a:pt x="1824" y="1078"/>
                </a:lnTo>
                <a:lnTo>
                  <a:pt x="1832" y="1068"/>
                </a:lnTo>
                <a:lnTo>
                  <a:pt x="1826" y="1062"/>
                </a:lnTo>
                <a:lnTo>
                  <a:pt x="1832" y="1056"/>
                </a:lnTo>
                <a:lnTo>
                  <a:pt x="1824" y="1058"/>
                </a:lnTo>
                <a:lnTo>
                  <a:pt x="1824" y="1066"/>
                </a:lnTo>
                <a:lnTo>
                  <a:pt x="1816" y="1072"/>
                </a:lnTo>
                <a:lnTo>
                  <a:pt x="1816" y="1048"/>
                </a:lnTo>
                <a:lnTo>
                  <a:pt x="1799" y="1050"/>
                </a:lnTo>
                <a:lnTo>
                  <a:pt x="1791" y="1044"/>
                </a:lnTo>
                <a:lnTo>
                  <a:pt x="1793" y="1038"/>
                </a:lnTo>
                <a:lnTo>
                  <a:pt x="1832" y="1002"/>
                </a:lnTo>
                <a:lnTo>
                  <a:pt x="1844" y="982"/>
                </a:lnTo>
                <a:lnTo>
                  <a:pt x="1875" y="952"/>
                </a:lnTo>
                <a:lnTo>
                  <a:pt x="1883" y="936"/>
                </a:lnTo>
                <a:lnTo>
                  <a:pt x="1908" y="910"/>
                </a:lnTo>
                <a:lnTo>
                  <a:pt x="1922" y="902"/>
                </a:lnTo>
                <a:lnTo>
                  <a:pt x="1961" y="900"/>
                </a:lnTo>
                <a:lnTo>
                  <a:pt x="1971" y="908"/>
                </a:lnTo>
                <a:lnTo>
                  <a:pt x="1977" y="898"/>
                </a:lnTo>
                <a:lnTo>
                  <a:pt x="1995" y="904"/>
                </a:lnTo>
                <a:lnTo>
                  <a:pt x="2008" y="900"/>
                </a:lnTo>
                <a:lnTo>
                  <a:pt x="2012" y="906"/>
                </a:lnTo>
                <a:lnTo>
                  <a:pt x="2016" y="904"/>
                </a:lnTo>
                <a:lnTo>
                  <a:pt x="2014" y="898"/>
                </a:lnTo>
                <a:lnTo>
                  <a:pt x="2020" y="896"/>
                </a:lnTo>
                <a:lnTo>
                  <a:pt x="2018" y="892"/>
                </a:lnTo>
                <a:lnTo>
                  <a:pt x="2022" y="888"/>
                </a:lnTo>
                <a:lnTo>
                  <a:pt x="2050" y="898"/>
                </a:lnTo>
                <a:lnTo>
                  <a:pt x="2059" y="894"/>
                </a:lnTo>
                <a:lnTo>
                  <a:pt x="2071" y="904"/>
                </a:lnTo>
                <a:lnTo>
                  <a:pt x="2053" y="910"/>
                </a:lnTo>
                <a:lnTo>
                  <a:pt x="2059" y="918"/>
                </a:lnTo>
                <a:lnTo>
                  <a:pt x="2077" y="912"/>
                </a:lnTo>
                <a:lnTo>
                  <a:pt x="2083" y="916"/>
                </a:lnTo>
                <a:lnTo>
                  <a:pt x="2095" y="906"/>
                </a:lnTo>
                <a:lnTo>
                  <a:pt x="2116" y="908"/>
                </a:lnTo>
                <a:lnTo>
                  <a:pt x="2120" y="908"/>
                </a:lnTo>
                <a:lnTo>
                  <a:pt x="2118" y="902"/>
                </a:lnTo>
                <a:lnTo>
                  <a:pt x="2104" y="896"/>
                </a:lnTo>
                <a:lnTo>
                  <a:pt x="2106" y="892"/>
                </a:lnTo>
                <a:lnTo>
                  <a:pt x="2104" y="886"/>
                </a:lnTo>
                <a:lnTo>
                  <a:pt x="2155" y="820"/>
                </a:lnTo>
                <a:lnTo>
                  <a:pt x="2185" y="812"/>
                </a:lnTo>
                <a:lnTo>
                  <a:pt x="2199" y="820"/>
                </a:lnTo>
                <a:lnTo>
                  <a:pt x="2206" y="812"/>
                </a:lnTo>
                <a:lnTo>
                  <a:pt x="2199" y="834"/>
                </a:lnTo>
                <a:lnTo>
                  <a:pt x="2201" y="840"/>
                </a:lnTo>
                <a:lnTo>
                  <a:pt x="2199" y="846"/>
                </a:lnTo>
                <a:lnTo>
                  <a:pt x="2206" y="844"/>
                </a:lnTo>
                <a:lnTo>
                  <a:pt x="2203" y="860"/>
                </a:lnTo>
                <a:lnTo>
                  <a:pt x="2240" y="824"/>
                </a:lnTo>
                <a:lnTo>
                  <a:pt x="2248" y="820"/>
                </a:lnTo>
                <a:lnTo>
                  <a:pt x="2252" y="826"/>
                </a:lnTo>
                <a:lnTo>
                  <a:pt x="2254" y="820"/>
                </a:lnTo>
                <a:lnTo>
                  <a:pt x="2250" y="816"/>
                </a:lnTo>
                <a:lnTo>
                  <a:pt x="2255" y="794"/>
                </a:lnTo>
                <a:lnTo>
                  <a:pt x="2273" y="784"/>
                </a:lnTo>
                <a:lnTo>
                  <a:pt x="2283" y="790"/>
                </a:lnTo>
                <a:lnTo>
                  <a:pt x="2269" y="802"/>
                </a:lnTo>
                <a:lnTo>
                  <a:pt x="2263" y="836"/>
                </a:lnTo>
                <a:lnTo>
                  <a:pt x="2259" y="842"/>
                </a:lnTo>
                <a:lnTo>
                  <a:pt x="2261" y="848"/>
                </a:lnTo>
                <a:lnTo>
                  <a:pt x="2232" y="864"/>
                </a:lnTo>
                <a:lnTo>
                  <a:pt x="2230" y="872"/>
                </a:lnTo>
                <a:lnTo>
                  <a:pt x="2208" y="894"/>
                </a:lnTo>
                <a:lnTo>
                  <a:pt x="2173" y="942"/>
                </a:lnTo>
                <a:lnTo>
                  <a:pt x="2157" y="952"/>
                </a:lnTo>
                <a:lnTo>
                  <a:pt x="2150" y="950"/>
                </a:lnTo>
                <a:lnTo>
                  <a:pt x="2152" y="960"/>
                </a:lnTo>
                <a:lnTo>
                  <a:pt x="2148" y="972"/>
                </a:lnTo>
                <a:lnTo>
                  <a:pt x="2132" y="986"/>
                </a:lnTo>
                <a:lnTo>
                  <a:pt x="2128" y="1008"/>
                </a:lnTo>
                <a:lnTo>
                  <a:pt x="2128" y="1046"/>
                </a:lnTo>
                <a:lnTo>
                  <a:pt x="2148" y="1150"/>
                </a:lnTo>
                <a:lnTo>
                  <a:pt x="2171" y="1124"/>
                </a:lnTo>
                <a:lnTo>
                  <a:pt x="2175" y="1106"/>
                </a:lnTo>
                <a:lnTo>
                  <a:pt x="2181" y="1096"/>
                </a:lnTo>
                <a:lnTo>
                  <a:pt x="2195" y="1088"/>
                </a:lnTo>
                <a:lnTo>
                  <a:pt x="2201" y="1090"/>
                </a:lnTo>
                <a:lnTo>
                  <a:pt x="2199" y="1064"/>
                </a:lnTo>
                <a:lnTo>
                  <a:pt x="2216" y="1050"/>
                </a:lnTo>
                <a:lnTo>
                  <a:pt x="2226" y="1050"/>
                </a:lnTo>
                <a:lnTo>
                  <a:pt x="2234" y="1044"/>
                </a:lnTo>
                <a:lnTo>
                  <a:pt x="2228" y="1022"/>
                </a:lnTo>
                <a:lnTo>
                  <a:pt x="2232" y="1008"/>
                </a:lnTo>
                <a:lnTo>
                  <a:pt x="2240" y="1000"/>
                </a:lnTo>
                <a:lnTo>
                  <a:pt x="2238" y="998"/>
                </a:lnTo>
                <a:lnTo>
                  <a:pt x="2238" y="996"/>
                </a:lnTo>
                <a:lnTo>
                  <a:pt x="2248" y="990"/>
                </a:lnTo>
                <a:lnTo>
                  <a:pt x="2244" y="1000"/>
                </a:lnTo>
                <a:lnTo>
                  <a:pt x="2250" y="1006"/>
                </a:lnTo>
                <a:lnTo>
                  <a:pt x="2254" y="998"/>
                </a:lnTo>
                <a:lnTo>
                  <a:pt x="2254" y="988"/>
                </a:lnTo>
                <a:lnTo>
                  <a:pt x="2246" y="984"/>
                </a:lnTo>
                <a:lnTo>
                  <a:pt x="2246" y="972"/>
                </a:lnTo>
                <a:lnTo>
                  <a:pt x="2254" y="952"/>
                </a:lnTo>
                <a:lnTo>
                  <a:pt x="2244" y="946"/>
                </a:lnTo>
                <a:lnTo>
                  <a:pt x="2238" y="954"/>
                </a:lnTo>
                <a:lnTo>
                  <a:pt x="2232" y="948"/>
                </a:lnTo>
                <a:lnTo>
                  <a:pt x="2238" y="928"/>
                </a:lnTo>
                <a:lnTo>
                  <a:pt x="2248" y="910"/>
                </a:lnTo>
                <a:lnTo>
                  <a:pt x="2252" y="910"/>
                </a:lnTo>
                <a:lnTo>
                  <a:pt x="2259" y="884"/>
                </a:lnTo>
                <a:lnTo>
                  <a:pt x="2275" y="878"/>
                </a:lnTo>
                <a:lnTo>
                  <a:pt x="2283" y="886"/>
                </a:lnTo>
                <a:lnTo>
                  <a:pt x="2285" y="876"/>
                </a:lnTo>
                <a:lnTo>
                  <a:pt x="2303" y="862"/>
                </a:lnTo>
                <a:lnTo>
                  <a:pt x="2303" y="886"/>
                </a:lnTo>
                <a:lnTo>
                  <a:pt x="2316" y="866"/>
                </a:lnTo>
                <a:lnTo>
                  <a:pt x="2334" y="858"/>
                </a:lnTo>
                <a:lnTo>
                  <a:pt x="2355" y="862"/>
                </a:lnTo>
                <a:lnTo>
                  <a:pt x="2371" y="880"/>
                </a:lnTo>
                <a:lnTo>
                  <a:pt x="2375" y="864"/>
                </a:lnTo>
                <a:lnTo>
                  <a:pt x="2405" y="844"/>
                </a:lnTo>
                <a:lnTo>
                  <a:pt x="2405" y="838"/>
                </a:lnTo>
                <a:lnTo>
                  <a:pt x="2418" y="830"/>
                </a:lnTo>
                <a:lnTo>
                  <a:pt x="2422" y="818"/>
                </a:lnTo>
                <a:lnTo>
                  <a:pt x="2430" y="822"/>
                </a:lnTo>
                <a:lnTo>
                  <a:pt x="2448" y="810"/>
                </a:lnTo>
                <a:lnTo>
                  <a:pt x="2450" y="804"/>
                </a:lnTo>
                <a:lnTo>
                  <a:pt x="2485" y="788"/>
                </a:lnTo>
                <a:lnTo>
                  <a:pt x="2487" y="788"/>
                </a:lnTo>
                <a:lnTo>
                  <a:pt x="2514" y="798"/>
                </a:lnTo>
                <a:lnTo>
                  <a:pt x="2522" y="782"/>
                </a:lnTo>
                <a:lnTo>
                  <a:pt x="2514" y="772"/>
                </a:lnTo>
                <a:lnTo>
                  <a:pt x="2520" y="770"/>
                </a:lnTo>
                <a:lnTo>
                  <a:pt x="2512" y="758"/>
                </a:lnTo>
                <a:lnTo>
                  <a:pt x="2508" y="736"/>
                </a:lnTo>
                <a:lnTo>
                  <a:pt x="2507" y="732"/>
                </a:lnTo>
                <a:lnTo>
                  <a:pt x="2503" y="722"/>
                </a:lnTo>
                <a:lnTo>
                  <a:pt x="2499" y="726"/>
                </a:lnTo>
                <a:lnTo>
                  <a:pt x="2491" y="720"/>
                </a:lnTo>
                <a:lnTo>
                  <a:pt x="2489" y="706"/>
                </a:lnTo>
                <a:lnTo>
                  <a:pt x="2507" y="712"/>
                </a:lnTo>
                <a:lnTo>
                  <a:pt x="2530" y="694"/>
                </a:lnTo>
                <a:lnTo>
                  <a:pt x="2530" y="52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0" name="Freeform 56"/>
          <p:cNvSpPr>
            <a:spLocks/>
          </p:cNvSpPr>
          <p:nvPr/>
        </p:nvSpPr>
        <p:spPr bwMode="auto">
          <a:xfrm>
            <a:off x="6353751" y="2357351"/>
            <a:ext cx="6825" cy="1387"/>
          </a:xfrm>
          <a:custGeom>
            <a:avLst/>
            <a:gdLst>
              <a:gd name="T0" fmla="*/ 4 w 4"/>
              <a:gd name="T1" fmla="*/ 2 h 2"/>
              <a:gd name="T2" fmla="*/ 0 w 4"/>
              <a:gd name="T3" fmla="*/ 0 h 2"/>
              <a:gd name="T4" fmla="*/ 2 w 4"/>
              <a:gd name="T5" fmla="*/ 2 h 2"/>
              <a:gd name="T6" fmla="*/ 4 w 4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4"/>
              <a:gd name="T13" fmla="*/ 0 h 2"/>
              <a:gd name="T14" fmla="*/ 4 w 4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" h="2">
                <a:moveTo>
                  <a:pt x="4" y="2"/>
                </a:moveTo>
                <a:lnTo>
                  <a:pt x="0" y="0"/>
                </a:lnTo>
                <a:lnTo>
                  <a:pt x="2" y="2"/>
                </a:lnTo>
                <a:lnTo>
                  <a:pt x="4" y="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1" name="Freeform 57"/>
          <p:cNvSpPr>
            <a:spLocks/>
          </p:cNvSpPr>
          <p:nvPr/>
        </p:nvSpPr>
        <p:spPr bwMode="auto">
          <a:xfrm>
            <a:off x="6365697" y="2349030"/>
            <a:ext cx="10239" cy="8321"/>
          </a:xfrm>
          <a:custGeom>
            <a:avLst/>
            <a:gdLst>
              <a:gd name="T0" fmla="*/ 6 w 6"/>
              <a:gd name="T1" fmla="*/ 6 h 6"/>
              <a:gd name="T2" fmla="*/ 2 w 6"/>
              <a:gd name="T3" fmla="*/ 0 h 6"/>
              <a:gd name="T4" fmla="*/ 0 w 6"/>
              <a:gd name="T5" fmla="*/ 0 h 6"/>
              <a:gd name="T6" fmla="*/ 2 w 6"/>
              <a:gd name="T7" fmla="*/ 6 h 6"/>
              <a:gd name="T8" fmla="*/ 6 w 6"/>
              <a:gd name="T9" fmla="*/ 6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"/>
              <a:gd name="T16" fmla="*/ 0 h 6"/>
              <a:gd name="T17" fmla="*/ 6 w 6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" h="6">
                <a:moveTo>
                  <a:pt x="6" y="6"/>
                </a:moveTo>
                <a:lnTo>
                  <a:pt x="2" y="0"/>
                </a:lnTo>
                <a:lnTo>
                  <a:pt x="0" y="0"/>
                </a:lnTo>
                <a:lnTo>
                  <a:pt x="2" y="6"/>
                </a:lnTo>
                <a:lnTo>
                  <a:pt x="6" y="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2" name="Freeform 58"/>
          <p:cNvSpPr>
            <a:spLocks/>
          </p:cNvSpPr>
          <p:nvPr/>
        </p:nvSpPr>
        <p:spPr bwMode="auto">
          <a:xfrm>
            <a:off x="6386169" y="2354578"/>
            <a:ext cx="5120" cy="2774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0 w 3"/>
              <a:gd name="T5" fmla="*/ 2 h 2"/>
              <a:gd name="T6" fmla="*/ 3 w 3"/>
              <a:gd name="T7" fmla="*/ 0 h 2"/>
              <a:gd name="T8" fmla="*/ 0 60000 65536"/>
              <a:gd name="T9" fmla="*/ 0 60000 65536"/>
              <a:gd name="T10" fmla="*/ 0 60000 65536"/>
              <a:gd name="T11" fmla="*/ 0 60000 65536"/>
              <a:gd name="T12" fmla="*/ 0 w 3"/>
              <a:gd name="T13" fmla="*/ 0 h 2"/>
              <a:gd name="T14" fmla="*/ 3 w 3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0" y="2"/>
                </a:lnTo>
                <a:lnTo>
                  <a:pt x="3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3" name="Freeform 59"/>
          <p:cNvSpPr>
            <a:spLocks/>
          </p:cNvSpPr>
          <p:nvPr/>
        </p:nvSpPr>
        <p:spPr bwMode="auto">
          <a:xfrm>
            <a:off x="6321324" y="2263047"/>
            <a:ext cx="296924" cy="110944"/>
          </a:xfrm>
          <a:custGeom>
            <a:avLst/>
            <a:gdLst>
              <a:gd name="T0" fmla="*/ 28 w 183"/>
              <a:gd name="T1" fmla="*/ 20 h 90"/>
              <a:gd name="T2" fmla="*/ 30 w 183"/>
              <a:gd name="T3" fmla="*/ 12 h 90"/>
              <a:gd name="T4" fmla="*/ 38 w 183"/>
              <a:gd name="T5" fmla="*/ 10 h 90"/>
              <a:gd name="T6" fmla="*/ 51 w 183"/>
              <a:gd name="T7" fmla="*/ 12 h 90"/>
              <a:gd name="T8" fmla="*/ 67 w 183"/>
              <a:gd name="T9" fmla="*/ 18 h 90"/>
              <a:gd name="T10" fmla="*/ 71 w 183"/>
              <a:gd name="T11" fmla="*/ 6 h 90"/>
              <a:gd name="T12" fmla="*/ 81 w 183"/>
              <a:gd name="T13" fmla="*/ 0 h 90"/>
              <a:gd name="T14" fmla="*/ 89 w 183"/>
              <a:gd name="T15" fmla="*/ 6 h 90"/>
              <a:gd name="T16" fmla="*/ 100 w 183"/>
              <a:gd name="T17" fmla="*/ 8 h 90"/>
              <a:gd name="T18" fmla="*/ 130 w 183"/>
              <a:gd name="T19" fmla="*/ 6 h 90"/>
              <a:gd name="T20" fmla="*/ 165 w 183"/>
              <a:gd name="T21" fmla="*/ 12 h 90"/>
              <a:gd name="T22" fmla="*/ 169 w 183"/>
              <a:gd name="T23" fmla="*/ 18 h 90"/>
              <a:gd name="T24" fmla="*/ 183 w 183"/>
              <a:gd name="T25" fmla="*/ 22 h 90"/>
              <a:gd name="T26" fmla="*/ 181 w 183"/>
              <a:gd name="T27" fmla="*/ 30 h 90"/>
              <a:gd name="T28" fmla="*/ 157 w 183"/>
              <a:gd name="T29" fmla="*/ 42 h 90"/>
              <a:gd name="T30" fmla="*/ 149 w 183"/>
              <a:gd name="T31" fmla="*/ 50 h 90"/>
              <a:gd name="T32" fmla="*/ 128 w 183"/>
              <a:gd name="T33" fmla="*/ 56 h 90"/>
              <a:gd name="T34" fmla="*/ 122 w 183"/>
              <a:gd name="T35" fmla="*/ 64 h 90"/>
              <a:gd name="T36" fmla="*/ 118 w 183"/>
              <a:gd name="T37" fmla="*/ 68 h 90"/>
              <a:gd name="T38" fmla="*/ 106 w 183"/>
              <a:gd name="T39" fmla="*/ 68 h 90"/>
              <a:gd name="T40" fmla="*/ 104 w 183"/>
              <a:gd name="T41" fmla="*/ 64 h 90"/>
              <a:gd name="T42" fmla="*/ 102 w 183"/>
              <a:gd name="T43" fmla="*/ 62 h 90"/>
              <a:gd name="T44" fmla="*/ 94 w 183"/>
              <a:gd name="T45" fmla="*/ 64 h 90"/>
              <a:gd name="T46" fmla="*/ 92 w 183"/>
              <a:gd name="T47" fmla="*/ 68 h 90"/>
              <a:gd name="T48" fmla="*/ 79 w 183"/>
              <a:gd name="T49" fmla="*/ 74 h 90"/>
              <a:gd name="T50" fmla="*/ 77 w 183"/>
              <a:gd name="T51" fmla="*/ 80 h 90"/>
              <a:gd name="T52" fmla="*/ 77 w 183"/>
              <a:gd name="T53" fmla="*/ 82 h 90"/>
              <a:gd name="T54" fmla="*/ 71 w 183"/>
              <a:gd name="T55" fmla="*/ 82 h 90"/>
              <a:gd name="T56" fmla="*/ 69 w 183"/>
              <a:gd name="T57" fmla="*/ 86 h 90"/>
              <a:gd name="T58" fmla="*/ 59 w 183"/>
              <a:gd name="T59" fmla="*/ 86 h 90"/>
              <a:gd name="T60" fmla="*/ 49 w 183"/>
              <a:gd name="T61" fmla="*/ 90 h 90"/>
              <a:gd name="T62" fmla="*/ 43 w 183"/>
              <a:gd name="T63" fmla="*/ 88 h 90"/>
              <a:gd name="T64" fmla="*/ 41 w 183"/>
              <a:gd name="T65" fmla="*/ 84 h 90"/>
              <a:gd name="T66" fmla="*/ 38 w 183"/>
              <a:gd name="T67" fmla="*/ 82 h 90"/>
              <a:gd name="T68" fmla="*/ 28 w 183"/>
              <a:gd name="T69" fmla="*/ 86 h 90"/>
              <a:gd name="T70" fmla="*/ 22 w 183"/>
              <a:gd name="T71" fmla="*/ 82 h 90"/>
              <a:gd name="T72" fmla="*/ 2 w 183"/>
              <a:gd name="T73" fmla="*/ 82 h 90"/>
              <a:gd name="T74" fmla="*/ 0 w 183"/>
              <a:gd name="T75" fmla="*/ 80 h 90"/>
              <a:gd name="T76" fmla="*/ 0 w 183"/>
              <a:gd name="T77" fmla="*/ 74 h 90"/>
              <a:gd name="T78" fmla="*/ 8 w 183"/>
              <a:gd name="T79" fmla="*/ 70 h 90"/>
              <a:gd name="T80" fmla="*/ 14 w 183"/>
              <a:gd name="T81" fmla="*/ 70 h 90"/>
              <a:gd name="T82" fmla="*/ 22 w 183"/>
              <a:gd name="T83" fmla="*/ 74 h 90"/>
              <a:gd name="T84" fmla="*/ 28 w 183"/>
              <a:gd name="T85" fmla="*/ 66 h 90"/>
              <a:gd name="T86" fmla="*/ 43 w 183"/>
              <a:gd name="T87" fmla="*/ 68 h 90"/>
              <a:gd name="T88" fmla="*/ 49 w 183"/>
              <a:gd name="T89" fmla="*/ 62 h 90"/>
              <a:gd name="T90" fmla="*/ 55 w 183"/>
              <a:gd name="T91" fmla="*/ 62 h 90"/>
              <a:gd name="T92" fmla="*/ 65 w 183"/>
              <a:gd name="T93" fmla="*/ 54 h 90"/>
              <a:gd name="T94" fmla="*/ 49 w 183"/>
              <a:gd name="T95" fmla="*/ 50 h 90"/>
              <a:gd name="T96" fmla="*/ 43 w 183"/>
              <a:gd name="T97" fmla="*/ 46 h 90"/>
              <a:gd name="T98" fmla="*/ 43 w 183"/>
              <a:gd name="T99" fmla="*/ 42 h 90"/>
              <a:gd name="T100" fmla="*/ 40 w 183"/>
              <a:gd name="T101" fmla="*/ 40 h 90"/>
              <a:gd name="T102" fmla="*/ 36 w 183"/>
              <a:gd name="T103" fmla="*/ 48 h 90"/>
              <a:gd name="T104" fmla="*/ 26 w 183"/>
              <a:gd name="T105" fmla="*/ 44 h 90"/>
              <a:gd name="T106" fmla="*/ 24 w 183"/>
              <a:gd name="T107" fmla="*/ 40 h 90"/>
              <a:gd name="T108" fmla="*/ 16 w 183"/>
              <a:gd name="T109" fmla="*/ 40 h 90"/>
              <a:gd name="T110" fmla="*/ 18 w 183"/>
              <a:gd name="T111" fmla="*/ 36 h 90"/>
              <a:gd name="T112" fmla="*/ 34 w 183"/>
              <a:gd name="T113" fmla="*/ 24 h 90"/>
              <a:gd name="T114" fmla="*/ 32 w 183"/>
              <a:gd name="T115" fmla="*/ 22 h 90"/>
              <a:gd name="T116" fmla="*/ 28 w 183"/>
              <a:gd name="T117" fmla="*/ 20 h 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83"/>
              <a:gd name="T178" fmla="*/ 0 h 90"/>
              <a:gd name="T179" fmla="*/ 183 w 183"/>
              <a:gd name="T180" fmla="*/ 90 h 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83" h="90">
                <a:moveTo>
                  <a:pt x="28" y="20"/>
                </a:moveTo>
                <a:lnTo>
                  <a:pt x="30" y="12"/>
                </a:lnTo>
                <a:lnTo>
                  <a:pt x="38" y="10"/>
                </a:lnTo>
                <a:lnTo>
                  <a:pt x="51" y="12"/>
                </a:lnTo>
                <a:lnTo>
                  <a:pt x="67" y="18"/>
                </a:lnTo>
                <a:lnTo>
                  <a:pt x="71" y="6"/>
                </a:lnTo>
                <a:lnTo>
                  <a:pt x="81" y="0"/>
                </a:lnTo>
                <a:lnTo>
                  <a:pt x="89" y="6"/>
                </a:lnTo>
                <a:lnTo>
                  <a:pt x="100" y="8"/>
                </a:lnTo>
                <a:lnTo>
                  <a:pt x="130" y="6"/>
                </a:lnTo>
                <a:lnTo>
                  <a:pt x="165" y="12"/>
                </a:lnTo>
                <a:lnTo>
                  <a:pt x="169" y="18"/>
                </a:lnTo>
                <a:lnTo>
                  <a:pt x="183" y="22"/>
                </a:lnTo>
                <a:lnTo>
                  <a:pt x="181" y="30"/>
                </a:lnTo>
                <a:lnTo>
                  <a:pt x="157" y="42"/>
                </a:lnTo>
                <a:lnTo>
                  <a:pt x="149" y="50"/>
                </a:lnTo>
                <a:lnTo>
                  <a:pt x="128" y="56"/>
                </a:lnTo>
                <a:lnTo>
                  <a:pt x="122" y="64"/>
                </a:lnTo>
                <a:lnTo>
                  <a:pt x="118" y="68"/>
                </a:lnTo>
                <a:lnTo>
                  <a:pt x="106" y="68"/>
                </a:lnTo>
                <a:lnTo>
                  <a:pt x="104" y="64"/>
                </a:lnTo>
                <a:lnTo>
                  <a:pt x="102" y="62"/>
                </a:lnTo>
                <a:lnTo>
                  <a:pt x="94" y="64"/>
                </a:lnTo>
                <a:lnTo>
                  <a:pt x="92" y="68"/>
                </a:lnTo>
                <a:lnTo>
                  <a:pt x="79" y="74"/>
                </a:lnTo>
                <a:lnTo>
                  <a:pt x="77" y="80"/>
                </a:lnTo>
                <a:lnTo>
                  <a:pt x="77" y="82"/>
                </a:lnTo>
                <a:lnTo>
                  <a:pt x="71" y="82"/>
                </a:lnTo>
                <a:lnTo>
                  <a:pt x="69" y="86"/>
                </a:lnTo>
                <a:lnTo>
                  <a:pt x="59" y="86"/>
                </a:lnTo>
                <a:lnTo>
                  <a:pt x="49" y="90"/>
                </a:lnTo>
                <a:lnTo>
                  <a:pt x="43" y="88"/>
                </a:lnTo>
                <a:lnTo>
                  <a:pt x="41" y="84"/>
                </a:lnTo>
                <a:lnTo>
                  <a:pt x="38" y="82"/>
                </a:lnTo>
                <a:lnTo>
                  <a:pt x="28" y="86"/>
                </a:lnTo>
                <a:lnTo>
                  <a:pt x="22" y="82"/>
                </a:lnTo>
                <a:lnTo>
                  <a:pt x="2" y="82"/>
                </a:lnTo>
                <a:lnTo>
                  <a:pt x="0" y="80"/>
                </a:lnTo>
                <a:lnTo>
                  <a:pt x="0" y="74"/>
                </a:lnTo>
                <a:lnTo>
                  <a:pt x="8" y="70"/>
                </a:lnTo>
                <a:lnTo>
                  <a:pt x="14" y="70"/>
                </a:lnTo>
                <a:lnTo>
                  <a:pt x="22" y="74"/>
                </a:lnTo>
                <a:lnTo>
                  <a:pt x="28" y="66"/>
                </a:lnTo>
                <a:lnTo>
                  <a:pt x="43" y="68"/>
                </a:lnTo>
                <a:lnTo>
                  <a:pt x="49" y="62"/>
                </a:lnTo>
                <a:lnTo>
                  <a:pt x="55" y="62"/>
                </a:lnTo>
                <a:lnTo>
                  <a:pt x="65" y="54"/>
                </a:lnTo>
                <a:lnTo>
                  <a:pt x="49" y="50"/>
                </a:lnTo>
                <a:lnTo>
                  <a:pt x="43" y="46"/>
                </a:lnTo>
                <a:lnTo>
                  <a:pt x="43" y="42"/>
                </a:lnTo>
                <a:lnTo>
                  <a:pt x="40" y="40"/>
                </a:lnTo>
                <a:lnTo>
                  <a:pt x="36" y="48"/>
                </a:lnTo>
                <a:lnTo>
                  <a:pt x="26" y="44"/>
                </a:lnTo>
                <a:lnTo>
                  <a:pt x="24" y="40"/>
                </a:lnTo>
                <a:lnTo>
                  <a:pt x="16" y="40"/>
                </a:lnTo>
                <a:lnTo>
                  <a:pt x="18" y="36"/>
                </a:lnTo>
                <a:lnTo>
                  <a:pt x="34" y="24"/>
                </a:lnTo>
                <a:lnTo>
                  <a:pt x="32" y="22"/>
                </a:lnTo>
                <a:lnTo>
                  <a:pt x="28" y="2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4" name="Freeform 60"/>
          <p:cNvSpPr>
            <a:spLocks/>
          </p:cNvSpPr>
          <p:nvPr/>
        </p:nvSpPr>
        <p:spPr bwMode="auto">
          <a:xfrm>
            <a:off x="6084130" y="2396181"/>
            <a:ext cx="387367" cy="226049"/>
          </a:xfrm>
          <a:custGeom>
            <a:avLst/>
            <a:gdLst>
              <a:gd name="T0" fmla="*/ 12 w 237"/>
              <a:gd name="T1" fmla="*/ 74 h 184"/>
              <a:gd name="T2" fmla="*/ 8 w 237"/>
              <a:gd name="T3" fmla="*/ 86 h 184"/>
              <a:gd name="T4" fmla="*/ 0 w 237"/>
              <a:gd name="T5" fmla="*/ 92 h 184"/>
              <a:gd name="T6" fmla="*/ 6 w 237"/>
              <a:gd name="T7" fmla="*/ 100 h 184"/>
              <a:gd name="T8" fmla="*/ 2 w 237"/>
              <a:gd name="T9" fmla="*/ 114 h 184"/>
              <a:gd name="T10" fmla="*/ 6 w 237"/>
              <a:gd name="T11" fmla="*/ 138 h 184"/>
              <a:gd name="T12" fmla="*/ 16 w 237"/>
              <a:gd name="T13" fmla="*/ 142 h 184"/>
              <a:gd name="T14" fmla="*/ 20 w 237"/>
              <a:gd name="T15" fmla="*/ 160 h 184"/>
              <a:gd name="T16" fmla="*/ 8 w 237"/>
              <a:gd name="T17" fmla="*/ 176 h 184"/>
              <a:gd name="T18" fmla="*/ 51 w 237"/>
              <a:gd name="T19" fmla="*/ 182 h 184"/>
              <a:gd name="T20" fmla="*/ 65 w 237"/>
              <a:gd name="T21" fmla="*/ 180 h 184"/>
              <a:gd name="T22" fmla="*/ 96 w 237"/>
              <a:gd name="T23" fmla="*/ 176 h 184"/>
              <a:gd name="T24" fmla="*/ 96 w 237"/>
              <a:gd name="T25" fmla="*/ 170 h 184"/>
              <a:gd name="T26" fmla="*/ 106 w 237"/>
              <a:gd name="T27" fmla="*/ 148 h 184"/>
              <a:gd name="T28" fmla="*/ 122 w 237"/>
              <a:gd name="T29" fmla="*/ 146 h 184"/>
              <a:gd name="T30" fmla="*/ 128 w 237"/>
              <a:gd name="T31" fmla="*/ 138 h 184"/>
              <a:gd name="T32" fmla="*/ 134 w 237"/>
              <a:gd name="T33" fmla="*/ 138 h 184"/>
              <a:gd name="T34" fmla="*/ 139 w 237"/>
              <a:gd name="T35" fmla="*/ 142 h 184"/>
              <a:gd name="T36" fmla="*/ 145 w 237"/>
              <a:gd name="T37" fmla="*/ 126 h 184"/>
              <a:gd name="T38" fmla="*/ 151 w 237"/>
              <a:gd name="T39" fmla="*/ 112 h 184"/>
              <a:gd name="T40" fmla="*/ 163 w 237"/>
              <a:gd name="T41" fmla="*/ 106 h 184"/>
              <a:gd name="T42" fmla="*/ 157 w 237"/>
              <a:gd name="T43" fmla="*/ 96 h 184"/>
              <a:gd name="T44" fmla="*/ 169 w 237"/>
              <a:gd name="T45" fmla="*/ 94 h 184"/>
              <a:gd name="T46" fmla="*/ 179 w 237"/>
              <a:gd name="T47" fmla="*/ 86 h 184"/>
              <a:gd name="T48" fmla="*/ 185 w 237"/>
              <a:gd name="T49" fmla="*/ 70 h 184"/>
              <a:gd name="T50" fmla="*/ 185 w 237"/>
              <a:gd name="T51" fmla="*/ 56 h 184"/>
              <a:gd name="T52" fmla="*/ 181 w 237"/>
              <a:gd name="T53" fmla="*/ 48 h 184"/>
              <a:gd name="T54" fmla="*/ 190 w 237"/>
              <a:gd name="T55" fmla="*/ 42 h 184"/>
              <a:gd name="T56" fmla="*/ 202 w 237"/>
              <a:gd name="T57" fmla="*/ 34 h 184"/>
              <a:gd name="T58" fmla="*/ 228 w 237"/>
              <a:gd name="T59" fmla="*/ 34 h 184"/>
              <a:gd name="T60" fmla="*/ 232 w 237"/>
              <a:gd name="T61" fmla="*/ 28 h 184"/>
              <a:gd name="T62" fmla="*/ 237 w 237"/>
              <a:gd name="T63" fmla="*/ 24 h 184"/>
              <a:gd name="T64" fmla="*/ 222 w 237"/>
              <a:gd name="T65" fmla="*/ 26 h 184"/>
              <a:gd name="T66" fmla="*/ 216 w 237"/>
              <a:gd name="T67" fmla="*/ 22 h 184"/>
              <a:gd name="T68" fmla="*/ 186 w 237"/>
              <a:gd name="T69" fmla="*/ 38 h 184"/>
              <a:gd name="T70" fmla="*/ 185 w 237"/>
              <a:gd name="T71" fmla="*/ 12 h 184"/>
              <a:gd name="T72" fmla="*/ 181 w 237"/>
              <a:gd name="T73" fmla="*/ 4 h 184"/>
              <a:gd name="T74" fmla="*/ 169 w 237"/>
              <a:gd name="T75" fmla="*/ 0 h 184"/>
              <a:gd name="T76" fmla="*/ 163 w 237"/>
              <a:gd name="T77" fmla="*/ 16 h 184"/>
              <a:gd name="T78" fmla="*/ 151 w 237"/>
              <a:gd name="T79" fmla="*/ 18 h 184"/>
              <a:gd name="T80" fmla="*/ 149 w 237"/>
              <a:gd name="T81" fmla="*/ 26 h 184"/>
              <a:gd name="T82" fmla="*/ 141 w 237"/>
              <a:gd name="T83" fmla="*/ 24 h 184"/>
              <a:gd name="T84" fmla="*/ 120 w 237"/>
              <a:gd name="T85" fmla="*/ 26 h 184"/>
              <a:gd name="T86" fmla="*/ 96 w 237"/>
              <a:gd name="T87" fmla="*/ 24 h 184"/>
              <a:gd name="T88" fmla="*/ 86 w 237"/>
              <a:gd name="T89" fmla="*/ 20 h 184"/>
              <a:gd name="T90" fmla="*/ 75 w 237"/>
              <a:gd name="T91" fmla="*/ 26 h 184"/>
              <a:gd name="T92" fmla="*/ 69 w 237"/>
              <a:gd name="T93" fmla="*/ 44 h 184"/>
              <a:gd name="T94" fmla="*/ 45 w 237"/>
              <a:gd name="T95" fmla="*/ 54 h 184"/>
              <a:gd name="T96" fmla="*/ 43 w 237"/>
              <a:gd name="T97" fmla="*/ 64 h 184"/>
              <a:gd name="T98" fmla="*/ 32 w 237"/>
              <a:gd name="T99" fmla="*/ 68 h 184"/>
              <a:gd name="T100" fmla="*/ 18 w 237"/>
              <a:gd name="T101" fmla="*/ 62 h 1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37"/>
              <a:gd name="T154" fmla="*/ 0 h 184"/>
              <a:gd name="T155" fmla="*/ 237 w 237"/>
              <a:gd name="T156" fmla="*/ 184 h 18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37" h="184">
                <a:moveTo>
                  <a:pt x="14" y="60"/>
                </a:moveTo>
                <a:lnTo>
                  <a:pt x="12" y="74"/>
                </a:lnTo>
                <a:lnTo>
                  <a:pt x="8" y="82"/>
                </a:lnTo>
                <a:lnTo>
                  <a:pt x="8" y="86"/>
                </a:lnTo>
                <a:lnTo>
                  <a:pt x="0" y="88"/>
                </a:lnTo>
                <a:lnTo>
                  <a:pt x="0" y="92"/>
                </a:lnTo>
                <a:lnTo>
                  <a:pt x="0" y="98"/>
                </a:lnTo>
                <a:lnTo>
                  <a:pt x="6" y="100"/>
                </a:lnTo>
                <a:lnTo>
                  <a:pt x="6" y="102"/>
                </a:lnTo>
                <a:lnTo>
                  <a:pt x="2" y="114"/>
                </a:lnTo>
                <a:lnTo>
                  <a:pt x="4" y="122"/>
                </a:lnTo>
                <a:lnTo>
                  <a:pt x="6" y="138"/>
                </a:lnTo>
                <a:lnTo>
                  <a:pt x="8" y="140"/>
                </a:lnTo>
                <a:lnTo>
                  <a:pt x="16" y="142"/>
                </a:lnTo>
                <a:lnTo>
                  <a:pt x="20" y="150"/>
                </a:lnTo>
                <a:lnTo>
                  <a:pt x="20" y="160"/>
                </a:lnTo>
                <a:lnTo>
                  <a:pt x="12" y="168"/>
                </a:lnTo>
                <a:lnTo>
                  <a:pt x="8" y="176"/>
                </a:lnTo>
                <a:lnTo>
                  <a:pt x="34" y="184"/>
                </a:lnTo>
                <a:lnTo>
                  <a:pt x="51" y="182"/>
                </a:lnTo>
                <a:lnTo>
                  <a:pt x="61" y="184"/>
                </a:lnTo>
                <a:lnTo>
                  <a:pt x="65" y="180"/>
                </a:lnTo>
                <a:lnTo>
                  <a:pt x="77" y="180"/>
                </a:lnTo>
                <a:lnTo>
                  <a:pt x="96" y="176"/>
                </a:lnTo>
                <a:lnTo>
                  <a:pt x="98" y="174"/>
                </a:lnTo>
                <a:lnTo>
                  <a:pt x="96" y="170"/>
                </a:lnTo>
                <a:lnTo>
                  <a:pt x="98" y="156"/>
                </a:lnTo>
                <a:lnTo>
                  <a:pt x="106" y="148"/>
                </a:lnTo>
                <a:lnTo>
                  <a:pt x="122" y="146"/>
                </a:lnTo>
                <a:lnTo>
                  <a:pt x="120" y="144"/>
                </a:lnTo>
                <a:lnTo>
                  <a:pt x="128" y="138"/>
                </a:lnTo>
                <a:lnTo>
                  <a:pt x="134" y="140"/>
                </a:lnTo>
                <a:lnTo>
                  <a:pt x="134" y="138"/>
                </a:lnTo>
                <a:lnTo>
                  <a:pt x="135" y="136"/>
                </a:lnTo>
                <a:lnTo>
                  <a:pt x="139" y="142"/>
                </a:lnTo>
                <a:lnTo>
                  <a:pt x="147" y="136"/>
                </a:lnTo>
                <a:lnTo>
                  <a:pt x="145" y="126"/>
                </a:lnTo>
                <a:lnTo>
                  <a:pt x="149" y="120"/>
                </a:lnTo>
                <a:lnTo>
                  <a:pt x="151" y="112"/>
                </a:lnTo>
                <a:lnTo>
                  <a:pt x="157" y="110"/>
                </a:lnTo>
                <a:lnTo>
                  <a:pt x="163" y="106"/>
                </a:lnTo>
                <a:lnTo>
                  <a:pt x="161" y="98"/>
                </a:lnTo>
                <a:lnTo>
                  <a:pt x="157" y="96"/>
                </a:lnTo>
                <a:lnTo>
                  <a:pt x="157" y="92"/>
                </a:lnTo>
                <a:lnTo>
                  <a:pt x="169" y="94"/>
                </a:lnTo>
                <a:lnTo>
                  <a:pt x="175" y="92"/>
                </a:lnTo>
                <a:lnTo>
                  <a:pt x="179" y="86"/>
                </a:lnTo>
                <a:lnTo>
                  <a:pt x="175" y="82"/>
                </a:lnTo>
                <a:lnTo>
                  <a:pt x="185" y="70"/>
                </a:lnTo>
                <a:lnTo>
                  <a:pt x="186" y="64"/>
                </a:lnTo>
                <a:lnTo>
                  <a:pt x="185" y="56"/>
                </a:lnTo>
                <a:lnTo>
                  <a:pt x="179" y="52"/>
                </a:lnTo>
                <a:lnTo>
                  <a:pt x="181" y="48"/>
                </a:lnTo>
                <a:lnTo>
                  <a:pt x="186" y="42"/>
                </a:lnTo>
                <a:lnTo>
                  <a:pt x="190" y="42"/>
                </a:lnTo>
                <a:lnTo>
                  <a:pt x="194" y="38"/>
                </a:lnTo>
                <a:lnTo>
                  <a:pt x="202" y="34"/>
                </a:lnTo>
                <a:lnTo>
                  <a:pt x="220" y="34"/>
                </a:lnTo>
                <a:lnTo>
                  <a:pt x="228" y="34"/>
                </a:lnTo>
                <a:lnTo>
                  <a:pt x="236" y="30"/>
                </a:lnTo>
                <a:lnTo>
                  <a:pt x="232" y="28"/>
                </a:lnTo>
                <a:lnTo>
                  <a:pt x="237" y="26"/>
                </a:lnTo>
                <a:lnTo>
                  <a:pt x="237" y="24"/>
                </a:lnTo>
                <a:lnTo>
                  <a:pt x="232" y="22"/>
                </a:lnTo>
                <a:lnTo>
                  <a:pt x="222" y="26"/>
                </a:lnTo>
                <a:lnTo>
                  <a:pt x="220" y="22"/>
                </a:lnTo>
                <a:lnTo>
                  <a:pt x="216" y="22"/>
                </a:lnTo>
                <a:lnTo>
                  <a:pt x="202" y="30"/>
                </a:lnTo>
                <a:lnTo>
                  <a:pt x="186" y="38"/>
                </a:lnTo>
                <a:lnTo>
                  <a:pt x="183" y="28"/>
                </a:lnTo>
                <a:lnTo>
                  <a:pt x="185" y="12"/>
                </a:lnTo>
                <a:lnTo>
                  <a:pt x="179" y="10"/>
                </a:lnTo>
                <a:lnTo>
                  <a:pt x="181" y="4"/>
                </a:lnTo>
                <a:lnTo>
                  <a:pt x="173" y="0"/>
                </a:lnTo>
                <a:lnTo>
                  <a:pt x="169" y="0"/>
                </a:lnTo>
                <a:lnTo>
                  <a:pt x="161" y="12"/>
                </a:lnTo>
                <a:lnTo>
                  <a:pt x="163" y="16"/>
                </a:lnTo>
                <a:lnTo>
                  <a:pt x="161" y="20"/>
                </a:lnTo>
                <a:lnTo>
                  <a:pt x="151" y="18"/>
                </a:lnTo>
                <a:lnTo>
                  <a:pt x="147" y="22"/>
                </a:lnTo>
                <a:lnTo>
                  <a:pt x="149" y="26"/>
                </a:lnTo>
                <a:lnTo>
                  <a:pt x="147" y="28"/>
                </a:lnTo>
                <a:lnTo>
                  <a:pt x="141" y="24"/>
                </a:lnTo>
                <a:lnTo>
                  <a:pt x="126" y="32"/>
                </a:lnTo>
                <a:lnTo>
                  <a:pt x="120" y="26"/>
                </a:lnTo>
                <a:lnTo>
                  <a:pt x="100" y="22"/>
                </a:lnTo>
                <a:lnTo>
                  <a:pt x="96" y="24"/>
                </a:lnTo>
                <a:lnTo>
                  <a:pt x="88" y="20"/>
                </a:lnTo>
                <a:lnTo>
                  <a:pt x="86" y="20"/>
                </a:lnTo>
                <a:lnTo>
                  <a:pt x="84" y="26"/>
                </a:lnTo>
                <a:lnTo>
                  <a:pt x="75" y="26"/>
                </a:lnTo>
                <a:lnTo>
                  <a:pt x="73" y="30"/>
                </a:lnTo>
                <a:lnTo>
                  <a:pt x="69" y="44"/>
                </a:lnTo>
                <a:lnTo>
                  <a:pt x="55" y="52"/>
                </a:lnTo>
                <a:lnTo>
                  <a:pt x="45" y="54"/>
                </a:lnTo>
                <a:lnTo>
                  <a:pt x="47" y="58"/>
                </a:lnTo>
                <a:lnTo>
                  <a:pt x="43" y="64"/>
                </a:lnTo>
                <a:lnTo>
                  <a:pt x="39" y="68"/>
                </a:lnTo>
                <a:lnTo>
                  <a:pt x="32" y="68"/>
                </a:lnTo>
                <a:lnTo>
                  <a:pt x="26" y="64"/>
                </a:lnTo>
                <a:lnTo>
                  <a:pt x="18" y="62"/>
                </a:lnTo>
                <a:lnTo>
                  <a:pt x="14" y="6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5" name="Freeform 61"/>
          <p:cNvSpPr>
            <a:spLocks/>
          </p:cNvSpPr>
          <p:nvPr/>
        </p:nvSpPr>
        <p:spPr bwMode="auto">
          <a:xfrm>
            <a:off x="6270130" y="2324068"/>
            <a:ext cx="206482" cy="119264"/>
          </a:xfrm>
          <a:custGeom>
            <a:avLst/>
            <a:gdLst>
              <a:gd name="T0" fmla="*/ 106 w 127"/>
              <a:gd name="T1" fmla="*/ 50 h 96"/>
              <a:gd name="T2" fmla="*/ 110 w 127"/>
              <a:gd name="T3" fmla="*/ 58 h 96"/>
              <a:gd name="T4" fmla="*/ 123 w 127"/>
              <a:gd name="T5" fmla="*/ 60 h 96"/>
              <a:gd name="T6" fmla="*/ 127 w 127"/>
              <a:gd name="T7" fmla="*/ 74 h 96"/>
              <a:gd name="T8" fmla="*/ 123 w 127"/>
              <a:gd name="T9" fmla="*/ 84 h 96"/>
              <a:gd name="T10" fmla="*/ 118 w 127"/>
              <a:gd name="T11" fmla="*/ 80 h 96"/>
              <a:gd name="T12" fmla="*/ 106 w 127"/>
              <a:gd name="T13" fmla="*/ 80 h 96"/>
              <a:gd name="T14" fmla="*/ 88 w 127"/>
              <a:gd name="T15" fmla="*/ 88 h 96"/>
              <a:gd name="T16" fmla="*/ 69 w 127"/>
              <a:gd name="T17" fmla="*/ 86 h 96"/>
              <a:gd name="T18" fmla="*/ 65 w 127"/>
              <a:gd name="T19" fmla="*/ 68 h 96"/>
              <a:gd name="T20" fmla="*/ 59 w 127"/>
              <a:gd name="T21" fmla="*/ 58 h 96"/>
              <a:gd name="T22" fmla="*/ 47 w 127"/>
              <a:gd name="T23" fmla="*/ 70 h 96"/>
              <a:gd name="T24" fmla="*/ 47 w 127"/>
              <a:gd name="T25" fmla="*/ 78 h 96"/>
              <a:gd name="T26" fmla="*/ 33 w 127"/>
              <a:gd name="T27" fmla="*/ 80 h 96"/>
              <a:gd name="T28" fmla="*/ 33 w 127"/>
              <a:gd name="T29" fmla="*/ 86 h 96"/>
              <a:gd name="T30" fmla="*/ 12 w 127"/>
              <a:gd name="T31" fmla="*/ 90 h 96"/>
              <a:gd name="T32" fmla="*/ 8 w 127"/>
              <a:gd name="T33" fmla="*/ 82 h 96"/>
              <a:gd name="T34" fmla="*/ 8 w 127"/>
              <a:gd name="T35" fmla="*/ 74 h 96"/>
              <a:gd name="T36" fmla="*/ 12 w 127"/>
              <a:gd name="T37" fmla="*/ 52 h 96"/>
              <a:gd name="T38" fmla="*/ 6 w 127"/>
              <a:gd name="T39" fmla="*/ 44 h 96"/>
              <a:gd name="T40" fmla="*/ 2 w 127"/>
              <a:gd name="T41" fmla="*/ 36 h 96"/>
              <a:gd name="T42" fmla="*/ 20 w 127"/>
              <a:gd name="T43" fmla="*/ 32 h 96"/>
              <a:gd name="T44" fmla="*/ 31 w 127"/>
              <a:gd name="T45" fmla="*/ 18 h 96"/>
              <a:gd name="T46" fmla="*/ 33 w 127"/>
              <a:gd name="T47" fmla="*/ 8 h 96"/>
              <a:gd name="T48" fmla="*/ 51 w 127"/>
              <a:gd name="T49" fmla="*/ 0 h 96"/>
              <a:gd name="T50" fmla="*/ 57 w 127"/>
              <a:gd name="T51" fmla="*/ 6 h 96"/>
              <a:gd name="T52" fmla="*/ 53 w 127"/>
              <a:gd name="T53" fmla="*/ 16 h 96"/>
              <a:gd name="T54" fmla="*/ 59 w 127"/>
              <a:gd name="T55" fmla="*/ 16 h 96"/>
              <a:gd name="T56" fmla="*/ 45 w 127"/>
              <a:gd name="T57" fmla="*/ 20 h 96"/>
              <a:gd name="T58" fmla="*/ 31 w 127"/>
              <a:gd name="T59" fmla="*/ 24 h 96"/>
              <a:gd name="T60" fmla="*/ 33 w 127"/>
              <a:gd name="T61" fmla="*/ 32 h 96"/>
              <a:gd name="T62" fmla="*/ 59 w 127"/>
              <a:gd name="T63" fmla="*/ 36 h 96"/>
              <a:gd name="T64" fmla="*/ 72 w 127"/>
              <a:gd name="T65" fmla="*/ 34 h 96"/>
              <a:gd name="T66" fmla="*/ 80 w 127"/>
              <a:gd name="T67" fmla="*/ 40 h 96"/>
              <a:gd name="T68" fmla="*/ 100 w 127"/>
              <a:gd name="T69" fmla="*/ 36 h 96"/>
              <a:gd name="T70" fmla="*/ 108 w 127"/>
              <a:gd name="T71" fmla="*/ 32 h 9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27"/>
              <a:gd name="T109" fmla="*/ 0 h 96"/>
              <a:gd name="T110" fmla="*/ 127 w 127"/>
              <a:gd name="T111" fmla="*/ 96 h 9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27" h="96">
                <a:moveTo>
                  <a:pt x="108" y="32"/>
                </a:moveTo>
                <a:lnTo>
                  <a:pt x="106" y="50"/>
                </a:lnTo>
                <a:lnTo>
                  <a:pt x="106" y="56"/>
                </a:lnTo>
                <a:lnTo>
                  <a:pt x="110" y="58"/>
                </a:lnTo>
                <a:lnTo>
                  <a:pt x="122" y="56"/>
                </a:lnTo>
                <a:lnTo>
                  <a:pt x="123" y="60"/>
                </a:lnTo>
                <a:lnTo>
                  <a:pt x="123" y="66"/>
                </a:lnTo>
                <a:lnTo>
                  <a:pt x="127" y="74"/>
                </a:lnTo>
                <a:lnTo>
                  <a:pt x="127" y="84"/>
                </a:lnTo>
                <a:lnTo>
                  <a:pt x="123" y="84"/>
                </a:lnTo>
                <a:lnTo>
                  <a:pt x="123" y="82"/>
                </a:lnTo>
                <a:lnTo>
                  <a:pt x="118" y="80"/>
                </a:lnTo>
                <a:lnTo>
                  <a:pt x="108" y="84"/>
                </a:lnTo>
                <a:lnTo>
                  <a:pt x="106" y="80"/>
                </a:lnTo>
                <a:lnTo>
                  <a:pt x="102" y="80"/>
                </a:lnTo>
                <a:lnTo>
                  <a:pt x="88" y="88"/>
                </a:lnTo>
                <a:lnTo>
                  <a:pt x="72" y="96"/>
                </a:lnTo>
                <a:lnTo>
                  <a:pt x="69" y="86"/>
                </a:lnTo>
                <a:lnTo>
                  <a:pt x="71" y="70"/>
                </a:lnTo>
                <a:lnTo>
                  <a:pt x="65" y="68"/>
                </a:lnTo>
                <a:lnTo>
                  <a:pt x="67" y="62"/>
                </a:lnTo>
                <a:lnTo>
                  <a:pt x="59" y="58"/>
                </a:lnTo>
                <a:lnTo>
                  <a:pt x="55" y="58"/>
                </a:lnTo>
                <a:lnTo>
                  <a:pt x="47" y="70"/>
                </a:lnTo>
                <a:lnTo>
                  <a:pt x="49" y="74"/>
                </a:lnTo>
                <a:lnTo>
                  <a:pt x="47" y="78"/>
                </a:lnTo>
                <a:lnTo>
                  <a:pt x="37" y="76"/>
                </a:lnTo>
                <a:lnTo>
                  <a:pt x="33" y="80"/>
                </a:lnTo>
                <a:lnTo>
                  <a:pt x="35" y="84"/>
                </a:lnTo>
                <a:lnTo>
                  <a:pt x="33" y="86"/>
                </a:lnTo>
                <a:lnTo>
                  <a:pt x="27" y="82"/>
                </a:lnTo>
                <a:lnTo>
                  <a:pt x="12" y="90"/>
                </a:lnTo>
                <a:lnTo>
                  <a:pt x="6" y="84"/>
                </a:lnTo>
                <a:lnTo>
                  <a:pt x="8" y="82"/>
                </a:lnTo>
                <a:lnTo>
                  <a:pt x="8" y="78"/>
                </a:lnTo>
                <a:lnTo>
                  <a:pt x="8" y="74"/>
                </a:lnTo>
                <a:lnTo>
                  <a:pt x="16" y="62"/>
                </a:lnTo>
                <a:lnTo>
                  <a:pt x="12" y="52"/>
                </a:lnTo>
                <a:lnTo>
                  <a:pt x="12" y="46"/>
                </a:lnTo>
                <a:lnTo>
                  <a:pt x="6" y="44"/>
                </a:lnTo>
                <a:lnTo>
                  <a:pt x="0" y="38"/>
                </a:lnTo>
                <a:lnTo>
                  <a:pt x="2" y="36"/>
                </a:lnTo>
                <a:lnTo>
                  <a:pt x="4" y="32"/>
                </a:lnTo>
                <a:lnTo>
                  <a:pt x="20" y="32"/>
                </a:lnTo>
                <a:lnTo>
                  <a:pt x="23" y="22"/>
                </a:lnTo>
                <a:lnTo>
                  <a:pt x="31" y="18"/>
                </a:lnTo>
                <a:lnTo>
                  <a:pt x="31" y="12"/>
                </a:lnTo>
                <a:lnTo>
                  <a:pt x="33" y="8"/>
                </a:lnTo>
                <a:lnTo>
                  <a:pt x="39" y="8"/>
                </a:lnTo>
                <a:lnTo>
                  <a:pt x="51" y="0"/>
                </a:lnTo>
                <a:lnTo>
                  <a:pt x="53" y="0"/>
                </a:lnTo>
                <a:lnTo>
                  <a:pt x="57" y="6"/>
                </a:lnTo>
                <a:lnTo>
                  <a:pt x="51" y="12"/>
                </a:lnTo>
                <a:lnTo>
                  <a:pt x="53" y="16"/>
                </a:lnTo>
                <a:lnTo>
                  <a:pt x="53" y="18"/>
                </a:lnTo>
                <a:lnTo>
                  <a:pt x="59" y="16"/>
                </a:lnTo>
                <a:lnTo>
                  <a:pt x="53" y="24"/>
                </a:lnTo>
                <a:lnTo>
                  <a:pt x="45" y="20"/>
                </a:lnTo>
                <a:lnTo>
                  <a:pt x="39" y="20"/>
                </a:lnTo>
                <a:lnTo>
                  <a:pt x="31" y="24"/>
                </a:lnTo>
                <a:lnTo>
                  <a:pt x="31" y="30"/>
                </a:lnTo>
                <a:lnTo>
                  <a:pt x="33" y="32"/>
                </a:lnTo>
                <a:lnTo>
                  <a:pt x="53" y="32"/>
                </a:lnTo>
                <a:lnTo>
                  <a:pt x="59" y="36"/>
                </a:lnTo>
                <a:lnTo>
                  <a:pt x="69" y="32"/>
                </a:lnTo>
                <a:lnTo>
                  <a:pt x="72" y="34"/>
                </a:lnTo>
                <a:lnTo>
                  <a:pt x="74" y="38"/>
                </a:lnTo>
                <a:lnTo>
                  <a:pt x="80" y="40"/>
                </a:lnTo>
                <a:lnTo>
                  <a:pt x="90" y="36"/>
                </a:lnTo>
                <a:lnTo>
                  <a:pt x="100" y="36"/>
                </a:lnTo>
                <a:lnTo>
                  <a:pt x="102" y="32"/>
                </a:lnTo>
                <a:lnTo>
                  <a:pt x="108" y="3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6" name="Freeform 62"/>
          <p:cNvSpPr>
            <a:spLocks/>
          </p:cNvSpPr>
          <p:nvPr/>
        </p:nvSpPr>
        <p:spPr bwMode="auto">
          <a:xfrm>
            <a:off x="5870822" y="2275529"/>
            <a:ext cx="380541" cy="203859"/>
          </a:xfrm>
          <a:custGeom>
            <a:avLst/>
            <a:gdLst>
              <a:gd name="T0" fmla="*/ 33 w 233"/>
              <a:gd name="T1" fmla="*/ 118 h 166"/>
              <a:gd name="T2" fmla="*/ 63 w 233"/>
              <a:gd name="T3" fmla="*/ 104 h 166"/>
              <a:gd name="T4" fmla="*/ 76 w 233"/>
              <a:gd name="T5" fmla="*/ 100 h 166"/>
              <a:gd name="T6" fmla="*/ 98 w 233"/>
              <a:gd name="T7" fmla="*/ 114 h 166"/>
              <a:gd name="T8" fmla="*/ 115 w 233"/>
              <a:gd name="T9" fmla="*/ 124 h 166"/>
              <a:gd name="T10" fmla="*/ 143 w 233"/>
              <a:gd name="T11" fmla="*/ 136 h 166"/>
              <a:gd name="T12" fmla="*/ 145 w 233"/>
              <a:gd name="T13" fmla="*/ 158 h 166"/>
              <a:gd name="T14" fmla="*/ 157 w 233"/>
              <a:gd name="T15" fmla="*/ 162 h 166"/>
              <a:gd name="T16" fmla="*/ 170 w 233"/>
              <a:gd name="T17" fmla="*/ 166 h 166"/>
              <a:gd name="T18" fmla="*/ 178 w 233"/>
              <a:gd name="T19" fmla="*/ 156 h 166"/>
              <a:gd name="T20" fmla="*/ 186 w 233"/>
              <a:gd name="T21" fmla="*/ 150 h 166"/>
              <a:gd name="T22" fmla="*/ 204 w 233"/>
              <a:gd name="T23" fmla="*/ 128 h 166"/>
              <a:gd name="T24" fmla="*/ 215 w 233"/>
              <a:gd name="T25" fmla="*/ 124 h 166"/>
              <a:gd name="T26" fmla="*/ 219 w 233"/>
              <a:gd name="T27" fmla="*/ 118 h 166"/>
              <a:gd name="T28" fmla="*/ 231 w 233"/>
              <a:gd name="T29" fmla="*/ 120 h 166"/>
              <a:gd name="T30" fmla="*/ 233 w 233"/>
              <a:gd name="T31" fmla="*/ 108 h 166"/>
              <a:gd name="T32" fmla="*/ 221 w 233"/>
              <a:gd name="T33" fmla="*/ 100 h 166"/>
              <a:gd name="T34" fmla="*/ 200 w 233"/>
              <a:gd name="T35" fmla="*/ 88 h 166"/>
              <a:gd name="T36" fmla="*/ 182 w 233"/>
              <a:gd name="T37" fmla="*/ 76 h 166"/>
              <a:gd name="T38" fmla="*/ 165 w 233"/>
              <a:gd name="T39" fmla="*/ 60 h 166"/>
              <a:gd name="T40" fmla="*/ 159 w 233"/>
              <a:gd name="T41" fmla="*/ 48 h 166"/>
              <a:gd name="T42" fmla="*/ 149 w 233"/>
              <a:gd name="T43" fmla="*/ 34 h 166"/>
              <a:gd name="T44" fmla="*/ 125 w 233"/>
              <a:gd name="T45" fmla="*/ 32 h 166"/>
              <a:gd name="T46" fmla="*/ 125 w 233"/>
              <a:gd name="T47" fmla="*/ 24 h 166"/>
              <a:gd name="T48" fmla="*/ 123 w 233"/>
              <a:gd name="T49" fmla="*/ 20 h 166"/>
              <a:gd name="T50" fmla="*/ 112 w 233"/>
              <a:gd name="T51" fmla="*/ 12 h 166"/>
              <a:gd name="T52" fmla="*/ 98 w 233"/>
              <a:gd name="T53" fmla="*/ 4 h 166"/>
              <a:gd name="T54" fmla="*/ 98 w 233"/>
              <a:gd name="T55" fmla="*/ 10 h 166"/>
              <a:gd name="T56" fmla="*/ 90 w 233"/>
              <a:gd name="T57" fmla="*/ 8 h 166"/>
              <a:gd name="T58" fmla="*/ 78 w 233"/>
              <a:gd name="T59" fmla="*/ 14 h 166"/>
              <a:gd name="T60" fmla="*/ 72 w 233"/>
              <a:gd name="T61" fmla="*/ 22 h 166"/>
              <a:gd name="T62" fmla="*/ 72 w 233"/>
              <a:gd name="T63" fmla="*/ 36 h 166"/>
              <a:gd name="T64" fmla="*/ 53 w 233"/>
              <a:gd name="T65" fmla="*/ 34 h 166"/>
              <a:gd name="T66" fmla="*/ 35 w 233"/>
              <a:gd name="T67" fmla="*/ 14 h 166"/>
              <a:gd name="T68" fmla="*/ 8 w 233"/>
              <a:gd name="T69" fmla="*/ 14 h 166"/>
              <a:gd name="T70" fmla="*/ 0 w 233"/>
              <a:gd name="T71" fmla="*/ 22 h 166"/>
              <a:gd name="T72" fmla="*/ 6 w 233"/>
              <a:gd name="T73" fmla="*/ 38 h 166"/>
              <a:gd name="T74" fmla="*/ 6 w 233"/>
              <a:gd name="T75" fmla="*/ 22 h 166"/>
              <a:gd name="T76" fmla="*/ 21 w 233"/>
              <a:gd name="T77" fmla="*/ 20 h 166"/>
              <a:gd name="T78" fmla="*/ 37 w 233"/>
              <a:gd name="T79" fmla="*/ 40 h 166"/>
              <a:gd name="T80" fmla="*/ 29 w 233"/>
              <a:gd name="T81" fmla="*/ 46 h 166"/>
              <a:gd name="T82" fmla="*/ 29 w 233"/>
              <a:gd name="T83" fmla="*/ 50 h 166"/>
              <a:gd name="T84" fmla="*/ 6 w 233"/>
              <a:gd name="T85" fmla="*/ 40 h 166"/>
              <a:gd name="T86" fmla="*/ 4 w 233"/>
              <a:gd name="T87" fmla="*/ 56 h 166"/>
              <a:gd name="T88" fmla="*/ 15 w 233"/>
              <a:gd name="T89" fmla="*/ 62 h 166"/>
              <a:gd name="T90" fmla="*/ 23 w 233"/>
              <a:gd name="T91" fmla="*/ 68 h 166"/>
              <a:gd name="T92" fmla="*/ 15 w 233"/>
              <a:gd name="T93" fmla="*/ 68 h 166"/>
              <a:gd name="T94" fmla="*/ 13 w 233"/>
              <a:gd name="T95" fmla="*/ 78 h 166"/>
              <a:gd name="T96" fmla="*/ 21 w 233"/>
              <a:gd name="T97" fmla="*/ 96 h 16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33"/>
              <a:gd name="T148" fmla="*/ 0 h 166"/>
              <a:gd name="T149" fmla="*/ 233 w 233"/>
              <a:gd name="T150" fmla="*/ 166 h 16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33" h="166">
                <a:moveTo>
                  <a:pt x="23" y="118"/>
                </a:moveTo>
                <a:lnTo>
                  <a:pt x="33" y="118"/>
                </a:lnTo>
                <a:lnTo>
                  <a:pt x="47" y="104"/>
                </a:lnTo>
                <a:lnTo>
                  <a:pt x="63" y="104"/>
                </a:lnTo>
                <a:lnTo>
                  <a:pt x="64" y="100"/>
                </a:lnTo>
                <a:lnTo>
                  <a:pt x="76" y="100"/>
                </a:lnTo>
                <a:lnTo>
                  <a:pt x="82" y="108"/>
                </a:lnTo>
                <a:lnTo>
                  <a:pt x="98" y="114"/>
                </a:lnTo>
                <a:lnTo>
                  <a:pt x="112" y="116"/>
                </a:lnTo>
                <a:lnTo>
                  <a:pt x="115" y="124"/>
                </a:lnTo>
                <a:lnTo>
                  <a:pt x="135" y="136"/>
                </a:lnTo>
                <a:lnTo>
                  <a:pt x="143" y="136"/>
                </a:lnTo>
                <a:lnTo>
                  <a:pt x="145" y="152"/>
                </a:lnTo>
                <a:lnTo>
                  <a:pt x="145" y="158"/>
                </a:lnTo>
                <a:lnTo>
                  <a:pt x="149" y="160"/>
                </a:lnTo>
                <a:lnTo>
                  <a:pt x="157" y="162"/>
                </a:lnTo>
                <a:lnTo>
                  <a:pt x="163" y="166"/>
                </a:lnTo>
                <a:lnTo>
                  <a:pt x="170" y="166"/>
                </a:lnTo>
                <a:lnTo>
                  <a:pt x="174" y="162"/>
                </a:lnTo>
                <a:lnTo>
                  <a:pt x="178" y="156"/>
                </a:lnTo>
                <a:lnTo>
                  <a:pt x="176" y="152"/>
                </a:lnTo>
                <a:lnTo>
                  <a:pt x="186" y="150"/>
                </a:lnTo>
                <a:lnTo>
                  <a:pt x="200" y="142"/>
                </a:lnTo>
                <a:lnTo>
                  <a:pt x="204" y="128"/>
                </a:lnTo>
                <a:lnTo>
                  <a:pt x="206" y="124"/>
                </a:lnTo>
                <a:lnTo>
                  <a:pt x="215" y="124"/>
                </a:lnTo>
                <a:lnTo>
                  <a:pt x="217" y="118"/>
                </a:lnTo>
                <a:lnTo>
                  <a:pt x="219" y="118"/>
                </a:lnTo>
                <a:lnTo>
                  <a:pt x="227" y="122"/>
                </a:lnTo>
                <a:lnTo>
                  <a:pt x="231" y="120"/>
                </a:lnTo>
                <a:lnTo>
                  <a:pt x="231" y="112"/>
                </a:lnTo>
                <a:lnTo>
                  <a:pt x="233" y="108"/>
                </a:lnTo>
                <a:lnTo>
                  <a:pt x="231" y="106"/>
                </a:lnTo>
                <a:lnTo>
                  <a:pt x="221" y="100"/>
                </a:lnTo>
                <a:lnTo>
                  <a:pt x="214" y="100"/>
                </a:lnTo>
                <a:lnTo>
                  <a:pt x="200" y="88"/>
                </a:lnTo>
                <a:lnTo>
                  <a:pt x="190" y="84"/>
                </a:lnTo>
                <a:lnTo>
                  <a:pt x="182" y="76"/>
                </a:lnTo>
                <a:lnTo>
                  <a:pt x="166" y="66"/>
                </a:lnTo>
                <a:lnTo>
                  <a:pt x="165" y="60"/>
                </a:lnTo>
                <a:lnTo>
                  <a:pt x="163" y="52"/>
                </a:lnTo>
                <a:lnTo>
                  <a:pt x="159" y="48"/>
                </a:lnTo>
                <a:lnTo>
                  <a:pt x="155" y="38"/>
                </a:lnTo>
                <a:lnTo>
                  <a:pt x="149" y="34"/>
                </a:lnTo>
                <a:lnTo>
                  <a:pt x="145" y="38"/>
                </a:lnTo>
                <a:lnTo>
                  <a:pt x="125" y="32"/>
                </a:lnTo>
                <a:lnTo>
                  <a:pt x="123" y="30"/>
                </a:lnTo>
                <a:lnTo>
                  <a:pt x="125" y="24"/>
                </a:lnTo>
                <a:lnTo>
                  <a:pt x="127" y="22"/>
                </a:lnTo>
                <a:lnTo>
                  <a:pt x="123" y="20"/>
                </a:lnTo>
                <a:lnTo>
                  <a:pt x="121" y="12"/>
                </a:lnTo>
                <a:lnTo>
                  <a:pt x="112" y="12"/>
                </a:lnTo>
                <a:lnTo>
                  <a:pt x="100" y="0"/>
                </a:lnTo>
                <a:lnTo>
                  <a:pt x="98" y="4"/>
                </a:lnTo>
                <a:lnTo>
                  <a:pt x="94" y="4"/>
                </a:lnTo>
                <a:lnTo>
                  <a:pt x="98" y="10"/>
                </a:lnTo>
                <a:lnTo>
                  <a:pt x="92" y="8"/>
                </a:lnTo>
                <a:lnTo>
                  <a:pt x="90" y="8"/>
                </a:lnTo>
                <a:lnTo>
                  <a:pt x="88" y="14"/>
                </a:lnTo>
                <a:lnTo>
                  <a:pt x="78" y="14"/>
                </a:lnTo>
                <a:lnTo>
                  <a:pt x="74" y="20"/>
                </a:lnTo>
                <a:lnTo>
                  <a:pt x="72" y="22"/>
                </a:lnTo>
                <a:lnTo>
                  <a:pt x="76" y="34"/>
                </a:lnTo>
                <a:lnTo>
                  <a:pt x="72" y="36"/>
                </a:lnTo>
                <a:lnTo>
                  <a:pt x="57" y="34"/>
                </a:lnTo>
                <a:lnTo>
                  <a:pt x="53" y="34"/>
                </a:lnTo>
                <a:lnTo>
                  <a:pt x="45" y="32"/>
                </a:lnTo>
                <a:lnTo>
                  <a:pt x="35" y="14"/>
                </a:lnTo>
                <a:lnTo>
                  <a:pt x="27" y="10"/>
                </a:lnTo>
                <a:lnTo>
                  <a:pt x="8" y="14"/>
                </a:lnTo>
                <a:lnTo>
                  <a:pt x="0" y="22"/>
                </a:lnTo>
                <a:lnTo>
                  <a:pt x="0" y="30"/>
                </a:lnTo>
                <a:lnTo>
                  <a:pt x="6" y="38"/>
                </a:lnTo>
                <a:lnTo>
                  <a:pt x="4" y="26"/>
                </a:lnTo>
                <a:lnTo>
                  <a:pt x="6" y="22"/>
                </a:lnTo>
                <a:lnTo>
                  <a:pt x="15" y="18"/>
                </a:lnTo>
                <a:lnTo>
                  <a:pt x="21" y="20"/>
                </a:lnTo>
                <a:lnTo>
                  <a:pt x="25" y="28"/>
                </a:lnTo>
                <a:lnTo>
                  <a:pt x="37" y="40"/>
                </a:lnTo>
                <a:lnTo>
                  <a:pt x="33" y="46"/>
                </a:lnTo>
                <a:lnTo>
                  <a:pt x="29" y="46"/>
                </a:lnTo>
                <a:lnTo>
                  <a:pt x="31" y="48"/>
                </a:lnTo>
                <a:lnTo>
                  <a:pt x="29" y="50"/>
                </a:lnTo>
                <a:lnTo>
                  <a:pt x="10" y="48"/>
                </a:lnTo>
                <a:lnTo>
                  <a:pt x="6" y="40"/>
                </a:lnTo>
                <a:lnTo>
                  <a:pt x="6" y="48"/>
                </a:lnTo>
                <a:lnTo>
                  <a:pt x="4" y="56"/>
                </a:lnTo>
                <a:lnTo>
                  <a:pt x="6" y="66"/>
                </a:lnTo>
                <a:lnTo>
                  <a:pt x="15" y="62"/>
                </a:lnTo>
                <a:lnTo>
                  <a:pt x="21" y="64"/>
                </a:lnTo>
                <a:lnTo>
                  <a:pt x="23" y="68"/>
                </a:lnTo>
                <a:lnTo>
                  <a:pt x="17" y="64"/>
                </a:lnTo>
                <a:lnTo>
                  <a:pt x="15" y="68"/>
                </a:lnTo>
                <a:lnTo>
                  <a:pt x="23" y="72"/>
                </a:lnTo>
                <a:lnTo>
                  <a:pt x="13" y="78"/>
                </a:lnTo>
                <a:lnTo>
                  <a:pt x="25" y="86"/>
                </a:lnTo>
                <a:lnTo>
                  <a:pt x="21" y="96"/>
                </a:lnTo>
                <a:lnTo>
                  <a:pt x="23" y="11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67" name="Freeform 144"/>
          <p:cNvSpPr>
            <a:spLocks/>
          </p:cNvSpPr>
          <p:nvPr/>
        </p:nvSpPr>
        <p:spPr bwMode="auto">
          <a:xfrm>
            <a:off x="5964674" y="2193708"/>
            <a:ext cx="462452" cy="234370"/>
          </a:xfrm>
          <a:custGeom>
            <a:avLst/>
            <a:gdLst>
              <a:gd name="T0" fmla="*/ 137 w 284"/>
              <a:gd name="T1" fmla="*/ 46 h 190"/>
              <a:gd name="T2" fmla="*/ 111 w 284"/>
              <a:gd name="T3" fmla="*/ 48 h 190"/>
              <a:gd name="T4" fmla="*/ 92 w 284"/>
              <a:gd name="T5" fmla="*/ 42 h 190"/>
              <a:gd name="T6" fmla="*/ 76 w 284"/>
              <a:gd name="T7" fmla="*/ 24 h 190"/>
              <a:gd name="T8" fmla="*/ 51 w 284"/>
              <a:gd name="T9" fmla="*/ 4 h 190"/>
              <a:gd name="T10" fmla="*/ 31 w 284"/>
              <a:gd name="T11" fmla="*/ 4 h 190"/>
              <a:gd name="T12" fmla="*/ 9 w 284"/>
              <a:gd name="T13" fmla="*/ 12 h 190"/>
              <a:gd name="T14" fmla="*/ 0 w 284"/>
              <a:gd name="T15" fmla="*/ 38 h 190"/>
              <a:gd name="T16" fmla="*/ 0 w 284"/>
              <a:gd name="T17" fmla="*/ 78 h 190"/>
              <a:gd name="T18" fmla="*/ 15 w 284"/>
              <a:gd name="T19" fmla="*/ 102 h 190"/>
              <a:gd name="T20" fmla="*/ 15 w 284"/>
              <a:gd name="T21" fmla="*/ 88 h 190"/>
              <a:gd name="T22" fmla="*/ 21 w 284"/>
              <a:gd name="T23" fmla="*/ 80 h 190"/>
              <a:gd name="T24" fmla="*/ 33 w 284"/>
              <a:gd name="T25" fmla="*/ 74 h 190"/>
              <a:gd name="T26" fmla="*/ 41 w 284"/>
              <a:gd name="T27" fmla="*/ 76 h 190"/>
              <a:gd name="T28" fmla="*/ 41 w 284"/>
              <a:gd name="T29" fmla="*/ 70 h 190"/>
              <a:gd name="T30" fmla="*/ 55 w 284"/>
              <a:gd name="T31" fmla="*/ 78 h 190"/>
              <a:gd name="T32" fmla="*/ 66 w 284"/>
              <a:gd name="T33" fmla="*/ 86 h 190"/>
              <a:gd name="T34" fmla="*/ 68 w 284"/>
              <a:gd name="T35" fmla="*/ 90 h 190"/>
              <a:gd name="T36" fmla="*/ 68 w 284"/>
              <a:gd name="T37" fmla="*/ 98 h 190"/>
              <a:gd name="T38" fmla="*/ 92 w 284"/>
              <a:gd name="T39" fmla="*/ 100 h 190"/>
              <a:gd name="T40" fmla="*/ 102 w 284"/>
              <a:gd name="T41" fmla="*/ 114 h 190"/>
              <a:gd name="T42" fmla="*/ 108 w 284"/>
              <a:gd name="T43" fmla="*/ 126 h 190"/>
              <a:gd name="T44" fmla="*/ 125 w 284"/>
              <a:gd name="T45" fmla="*/ 142 h 190"/>
              <a:gd name="T46" fmla="*/ 143 w 284"/>
              <a:gd name="T47" fmla="*/ 154 h 190"/>
              <a:gd name="T48" fmla="*/ 164 w 284"/>
              <a:gd name="T49" fmla="*/ 166 h 190"/>
              <a:gd name="T50" fmla="*/ 176 w 284"/>
              <a:gd name="T51" fmla="*/ 174 h 190"/>
              <a:gd name="T52" fmla="*/ 174 w 284"/>
              <a:gd name="T53" fmla="*/ 186 h 190"/>
              <a:gd name="T54" fmla="*/ 196 w 284"/>
              <a:gd name="T55" fmla="*/ 188 h 190"/>
              <a:gd name="T56" fmla="*/ 196 w 284"/>
              <a:gd name="T57" fmla="*/ 180 h 190"/>
              <a:gd name="T58" fmla="*/ 200 w 284"/>
              <a:gd name="T59" fmla="*/ 158 h 190"/>
              <a:gd name="T60" fmla="*/ 194 w 284"/>
              <a:gd name="T61" fmla="*/ 150 h 190"/>
              <a:gd name="T62" fmla="*/ 190 w 284"/>
              <a:gd name="T63" fmla="*/ 142 h 190"/>
              <a:gd name="T64" fmla="*/ 208 w 284"/>
              <a:gd name="T65" fmla="*/ 138 h 190"/>
              <a:gd name="T66" fmla="*/ 219 w 284"/>
              <a:gd name="T67" fmla="*/ 124 h 190"/>
              <a:gd name="T68" fmla="*/ 221 w 284"/>
              <a:gd name="T69" fmla="*/ 114 h 190"/>
              <a:gd name="T70" fmla="*/ 239 w 284"/>
              <a:gd name="T71" fmla="*/ 106 h 190"/>
              <a:gd name="T72" fmla="*/ 245 w 284"/>
              <a:gd name="T73" fmla="*/ 112 h 190"/>
              <a:gd name="T74" fmla="*/ 241 w 284"/>
              <a:gd name="T75" fmla="*/ 122 h 190"/>
              <a:gd name="T76" fmla="*/ 247 w 284"/>
              <a:gd name="T77" fmla="*/ 122 h 190"/>
              <a:gd name="T78" fmla="*/ 268 w 284"/>
              <a:gd name="T79" fmla="*/ 118 h 190"/>
              <a:gd name="T80" fmla="*/ 284 w 284"/>
              <a:gd name="T81" fmla="*/ 110 h 190"/>
              <a:gd name="T82" fmla="*/ 262 w 284"/>
              <a:gd name="T83" fmla="*/ 102 h 190"/>
              <a:gd name="T84" fmla="*/ 259 w 284"/>
              <a:gd name="T85" fmla="*/ 96 h 190"/>
              <a:gd name="T86" fmla="*/ 245 w 284"/>
              <a:gd name="T87" fmla="*/ 100 h 190"/>
              <a:gd name="T88" fmla="*/ 235 w 284"/>
              <a:gd name="T89" fmla="*/ 96 h 190"/>
              <a:gd name="T90" fmla="*/ 253 w 284"/>
              <a:gd name="T91" fmla="*/ 80 h 190"/>
              <a:gd name="T92" fmla="*/ 247 w 284"/>
              <a:gd name="T93" fmla="*/ 76 h 190"/>
              <a:gd name="T94" fmla="*/ 237 w 284"/>
              <a:gd name="T95" fmla="*/ 82 h 190"/>
              <a:gd name="T96" fmla="*/ 223 w 284"/>
              <a:gd name="T97" fmla="*/ 94 h 190"/>
              <a:gd name="T98" fmla="*/ 198 w 284"/>
              <a:gd name="T99" fmla="*/ 100 h 190"/>
              <a:gd name="T100" fmla="*/ 178 w 284"/>
              <a:gd name="T101" fmla="*/ 88 h 190"/>
              <a:gd name="T102" fmla="*/ 166 w 284"/>
              <a:gd name="T103" fmla="*/ 76 h 190"/>
              <a:gd name="T104" fmla="*/ 168 w 284"/>
              <a:gd name="T105" fmla="*/ 64 h 190"/>
              <a:gd name="T106" fmla="*/ 160 w 284"/>
              <a:gd name="T107" fmla="*/ 54 h 1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84"/>
              <a:gd name="T163" fmla="*/ 0 h 190"/>
              <a:gd name="T164" fmla="*/ 284 w 284"/>
              <a:gd name="T165" fmla="*/ 190 h 1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84" h="190">
                <a:moveTo>
                  <a:pt x="149" y="44"/>
                </a:moveTo>
                <a:lnTo>
                  <a:pt x="137" y="46"/>
                </a:lnTo>
                <a:lnTo>
                  <a:pt x="123" y="48"/>
                </a:lnTo>
                <a:lnTo>
                  <a:pt x="111" y="48"/>
                </a:lnTo>
                <a:lnTo>
                  <a:pt x="100" y="50"/>
                </a:lnTo>
                <a:lnTo>
                  <a:pt x="92" y="42"/>
                </a:lnTo>
                <a:lnTo>
                  <a:pt x="84" y="34"/>
                </a:lnTo>
                <a:lnTo>
                  <a:pt x="76" y="24"/>
                </a:lnTo>
                <a:lnTo>
                  <a:pt x="68" y="16"/>
                </a:lnTo>
                <a:lnTo>
                  <a:pt x="51" y="4"/>
                </a:lnTo>
                <a:lnTo>
                  <a:pt x="43" y="0"/>
                </a:lnTo>
                <a:lnTo>
                  <a:pt x="31" y="4"/>
                </a:lnTo>
                <a:lnTo>
                  <a:pt x="21" y="8"/>
                </a:lnTo>
                <a:lnTo>
                  <a:pt x="9" y="12"/>
                </a:lnTo>
                <a:lnTo>
                  <a:pt x="0" y="16"/>
                </a:lnTo>
                <a:lnTo>
                  <a:pt x="0" y="38"/>
                </a:lnTo>
                <a:lnTo>
                  <a:pt x="0" y="58"/>
                </a:lnTo>
                <a:lnTo>
                  <a:pt x="0" y="78"/>
                </a:lnTo>
                <a:lnTo>
                  <a:pt x="0" y="100"/>
                </a:lnTo>
                <a:lnTo>
                  <a:pt x="15" y="102"/>
                </a:lnTo>
                <a:lnTo>
                  <a:pt x="19" y="100"/>
                </a:lnTo>
                <a:lnTo>
                  <a:pt x="15" y="88"/>
                </a:lnTo>
                <a:lnTo>
                  <a:pt x="17" y="86"/>
                </a:lnTo>
                <a:lnTo>
                  <a:pt x="21" y="80"/>
                </a:lnTo>
                <a:lnTo>
                  <a:pt x="31" y="80"/>
                </a:lnTo>
                <a:lnTo>
                  <a:pt x="33" y="74"/>
                </a:lnTo>
                <a:lnTo>
                  <a:pt x="35" y="74"/>
                </a:lnTo>
                <a:lnTo>
                  <a:pt x="41" y="76"/>
                </a:lnTo>
                <a:lnTo>
                  <a:pt x="37" y="70"/>
                </a:lnTo>
                <a:lnTo>
                  <a:pt x="41" y="70"/>
                </a:lnTo>
                <a:lnTo>
                  <a:pt x="43" y="66"/>
                </a:lnTo>
                <a:lnTo>
                  <a:pt x="55" y="78"/>
                </a:lnTo>
                <a:lnTo>
                  <a:pt x="64" y="78"/>
                </a:lnTo>
                <a:lnTo>
                  <a:pt x="66" y="86"/>
                </a:lnTo>
                <a:lnTo>
                  <a:pt x="70" y="88"/>
                </a:lnTo>
                <a:lnTo>
                  <a:pt x="68" y="90"/>
                </a:lnTo>
                <a:lnTo>
                  <a:pt x="66" y="96"/>
                </a:lnTo>
                <a:lnTo>
                  <a:pt x="68" y="98"/>
                </a:lnTo>
                <a:lnTo>
                  <a:pt x="88" y="104"/>
                </a:lnTo>
                <a:lnTo>
                  <a:pt x="92" y="100"/>
                </a:lnTo>
                <a:lnTo>
                  <a:pt x="98" y="104"/>
                </a:lnTo>
                <a:lnTo>
                  <a:pt x="102" y="114"/>
                </a:lnTo>
                <a:lnTo>
                  <a:pt x="106" y="118"/>
                </a:lnTo>
                <a:lnTo>
                  <a:pt x="108" y="126"/>
                </a:lnTo>
                <a:lnTo>
                  <a:pt x="109" y="132"/>
                </a:lnTo>
                <a:lnTo>
                  <a:pt x="125" y="142"/>
                </a:lnTo>
                <a:lnTo>
                  <a:pt x="133" y="150"/>
                </a:lnTo>
                <a:lnTo>
                  <a:pt x="143" y="154"/>
                </a:lnTo>
                <a:lnTo>
                  <a:pt x="157" y="166"/>
                </a:lnTo>
                <a:lnTo>
                  <a:pt x="164" y="166"/>
                </a:lnTo>
                <a:lnTo>
                  <a:pt x="174" y="172"/>
                </a:lnTo>
                <a:lnTo>
                  <a:pt x="176" y="174"/>
                </a:lnTo>
                <a:lnTo>
                  <a:pt x="174" y="178"/>
                </a:lnTo>
                <a:lnTo>
                  <a:pt x="174" y="186"/>
                </a:lnTo>
                <a:lnTo>
                  <a:pt x="194" y="190"/>
                </a:lnTo>
                <a:lnTo>
                  <a:pt x="196" y="188"/>
                </a:lnTo>
                <a:lnTo>
                  <a:pt x="196" y="184"/>
                </a:lnTo>
                <a:lnTo>
                  <a:pt x="196" y="180"/>
                </a:lnTo>
                <a:lnTo>
                  <a:pt x="204" y="168"/>
                </a:lnTo>
                <a:lnTo>
                  <a:pt x="200" y="158"/>
                </a:lnTo>
                <a:lnTo>
                  <a:pt x="200" y="152"/>
                </a:lnTo>
                <a:lnTo>
                  <a:pt x="194" y="150"/>
                </a:lnTo>
                <a:lnTo>
                  <a:pt x="188" y="144"/>
                </a:lnTo>
                <a:lnTo>
                  <a:pt x="190" y="142"/>
                </a:lnTo>
                <a:lnTo>
                  <a:pt x="192" y="138"/>
                </a:lnTo>
                <a:lnTo>
                  <a:pt x="208" y="138"/>
                </a:lnTo>
                <a:lnTo>
                  <a:pt x="211" y="128"/>
                </a:lnTo>
                <a:lnTo>
                  <a:pt x="219" y="124"/>
                </a:lnTo>
                <a:lnTo>
                  <a:pt x="219" y="118"/>
                </a:lnTo>
                <a:lnTo>
                  <a:pt x="221" y="114"/>
                </a:lnTo>
                <a:lnTo>
                  <a:pt x="227" y="114"/>
                </a:lnTo>
                <a:lnTo>
                  <a:pt x="239" y="106"/>
                </a:lnTo>
                <a:lnTo>
                  <a:pt x="241" y="106"/>
                </a:lnTo>
                <a:lnTo>
                  <a:pt x="245" y="112"/>
                </a:lnTo>
                <a:lnTo>
                  <a:pt x="239" y="118"/>
                </a:lnTo>
                <a:lnTo>
                  <a:pt x="241" y="122"/>
                </a:lnTo>
                <a:lnTo>
                  <a:pt x="241" y="124"/>
                </a:lnTo>
                <a:lnTo>
                  <a:pt x="247" y="122"/>
                </a:lnTo>
                <a:lnTo>
                  <a:pt x="262" y="124"/>
                </a:lnTo>
                <a:lnTo>
                  <a:pt x="268" y="118"/>
                </a:lnTo>
                <a:lnTo>
                  <a:pt x="274" y="118"/>
                </a:lnTo>
                <a:lnTo>
                  <a:pt x="284" y="110"/>
                </a:lnTo>
                <a:lnTo>
                  <a:pt x="268" y="106"/>
                </a:lnTo>
                <a:lnTo>
                  <a:pt x="262" y="102"/>
                </a:lnTo>
                <a:lnTo>
                  <a:pt x="262" y="98"/>
                </a:lnTo>
                <a:lnTo>
                  <a:pt x="259" y="96"/>
                </a:lnTo>
                <a:lnTo>
                  <a:pt x="255" y="104"/>
                </a:lnTo>
                <a:lnTo>
                  <a:pt x="245" y="100"/>
                </a:lnTo>
                <a:lnTo>
                  <a:pt x="243" y="96"/>
                </a:lnTo>
                <a:lnTo>
                  <a:pt x="235" y="96"/>
                </a:lnTo>
                <a:lnTo>
                  <a:pt x="237" y="92"/>
                </a:lnTo>
                <a:lnTo>
                  <a:pt x="253" y="80"/>
                </a:lnTo>
                <a:lnTo>
                  <a:pt x="251" y="78"/>
                </a:lnTo>
                <a:lnTo>
                  <a:pt x="247" y="76"/>
                </a:lnTo>
                <a:lnTo>
                  <a:pt x="243" y="82"/>
                </a:lnTo>
                <a:lnTo>
                  <a:pt x="237" y="82"/>
                </a:lnTo>
                <a:lnTo>
                  <a:pt x="233" y="88"/>
                </a:lnTo>
                <a:lnTo>
                  <a:pt x="223" y="94"/>
                </a:lnTo>
                <a:lnTo>
                  <a:pt x="211" y="106"/>
                </a:lnTo>
                <a:lnTo>
                  <a:pt x="198" y="100"/>
                </a:lnTo>
                <a:lnTo>
                  <a:pt x="180" y="102"/>
                </a:lnTo>
                <a:lnTo>
                  <a:pt x="178" y="88"/>
                </a:lnTo>
                <a:lnTo>
                  <a:pt x="166" y="86"/>
                </a:lnTo>
                <a:lnTo>
                  <a:pt x="166" y="76"/>
                </a:lnTo>
                <a:lnTo>
                  <a:pt x="170" y="76"/>
                </a:lnTo>
                <a:lnTo>
                  <a:pt x="168" y="64"/>
                </a:lnTo>
                <a:lnTo>
                  <a:pt x="164" y="64"/>
                </a:lnTo>
                <a:lnTo>
                  <a:pt x="160" y="54"/>
                </a:lnTo>
                <a:lnTo>
                  <a:pt x="149" y="44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0" name="Freeform 25"/>
          <p:cNvSpPr>
            <a:spLocks/>
          </p:cNvSpPr>
          <p:nvPr/>
        </p:nvSpPr>
        <p:spPr bwMode="auto">
          <a:xfrm>
            <a:off x="6823028" y="1989850"/>
            <a:ext cx="853231" cy="323125"/>
          </a:xfrm>
          <a:custGeom>
            <a:avLst/>
            <a:gdLst>
              <a:gd name="T0" fmla="*/ 459 w 524"/>
              <a:gd name="T1" fmla="*/ 78 h 262"/>
              <a:gd name="T2" fmla="*/ 457 w 524"/>
              <a:gd name="T3" fmla="*/ 100 h 262"/>
              <a:gd name="T4" fmla="*/ 461 w 524"/>
              <a:gd name="T5" fmla="*/ 118 h 262"/>
              <a:gd name="T6" fmla="*/ 489 w 524"/>
              <a:gd name="T7" fmla="*/ 118 h 262"/>
              <a:gd name="T8" fmla="*/ 508 w 524"/>
              <a:gd name="T9" fmla="*/ 116 h 262"/>
              <a:gd name="T10" fmla="*/ 520 w 524"/>
              <a:gd name="T11" fmla="*/ 128 h 262"/>
              <a:gd name="T12" fmla="*/ 522 w 524"/>
              <a:gd name="T13" fmla="*/ 138 h 262"/>
              <a:gd name="T14" fmla="*/ 502 w 524"/>
              <a:gd name="T15" fmla="*/ 142 h 262"/>
              <a:gd name="T16" fmla="*/ 461 w 524"/>
              <a:gd name="T17" fmla="*/ 166 h 262"/>
              <a:gd name="T18" fmla="*/ 445 w 524"/>
              <a:gd name="T19" fmla="*/ 170 h 262"/>
              <a:gd name="T20" fmla="*/ 426 w 524"/>
              <a:gd name="T21" fmla="*/ 188 h 262"/>
              <a:gd name="T22" fmla="*/ 406 w 524"/>
              <a:gd name="T23" fmla="*/ 182 h 262"/>
              <a:gd name="T24" fmla="*/ 392 w 524"/>
              <a:gd name="T25" fmla="*/ 198 h 262"/>
              <a:gd name="T26" fmla="*/ 398 w 524"/>
              <a:gd name="T27" fmla="*/ 212 h 262"/>
              <a:gd name="T28" fmla="*/ 349 w 524"/>
              <a:gd name="T29" fmla="*/ 244 h 262"/>
              <a:gd name="T30" fmla="*/ 328 w 524"/>
              <a:gd name="T31" fmla="*/ 242 h 262"/>
              <a:gd name="T32" fmla="*/ 306 w 524"/>
              <a:gd name="T33" fmla="*/ 250 h 262"/>
              <a:gd name="T34" fmla="*/ 273 w 524"/>
              <a:gd name="T35" fmla="*/ 256 h 262"/>
              <a:gd name="T36" fmla="*/ 241 w 524"/>
              <a:gd name="T37" fmla="*/ 248 h 262"/>
              <a:gd name="T38" fmla="*/ 214 w 524"/>
              <a:gd name="T39" fmla="*/ 232 h 262"/>
              <a:gd name="T40" fmla="*/ 149 w 524"/>
              <a:gd name="T41" fmla="*/ 234 h 262"/>
              <a:gd name="T42" fmla="*/ 124 w 524"/>
              <a:gd name="T43" fmla="*/ 198 h 262"/>
              <a:gd name="T44" fmla="*/ 75 w 524"/>
              <a:gd name="T45" fmla="*/ 184 h 262"/>
              <a:gd name="T46" fmla="*/ 49 w 524"/>
              <a:gd name="T47" fmla="*/ 166 h 262"/>
              <a:gd name="T48" fmla="*/ 39 w 524"/>
              <a:gd name="T49" fmla="*/ 120 h 262"/>
              <a:gd name="T50" fmla="*/ 24 w 524"/>
              <a:gd name="T51" fmla="*/ 110 h 262"/>
              <a:gd name="T52" fmla="*/ 16 w 524"/>
              <a:gd name="T53" fmla="*/ 110 h 262"/>
              <a:gd name="T54" fmla="*/ 4 w 524"/>
              <a:gd name="T55" fmla="*/ 96 h 262"/>
              <a:gd name="T56" fmla="*/ 8 w 524"/>
              <a:gd name="T57" fmla="*/ 72 h 262"/>
              <a:gd name="T58" fmla="*/ 106 w 524"/>
              <a:gd name="T59" fmla="*/ 46 h 262"/>
              <a:gd name="T60" fmla="*/ 165 w 524"/>
              <a:gd name="T61" fmla="*/ 58 h 262"/>
              <a:gd name="T62" fmla="*/ 167 w 524"/>
              <a:gd name="T63" fmla="*/ 46 h 262"/>
              <a:gd name="T64" fmla="*/ 167 w 524"/>
              <a:gd name="T65" fmla="*/ 20 h 262"/>
              <a:gd name="T66" fmla="*/ 234 w 524"/>
              <a:gd name="T67" fmla="*/ 18 h 262"/>
              <a:gd name="T68" fmla="*/ 251 w 524"/>
              <a:gd name="T69" fmla="*/ 48 h 262"/>
              <a:gd name="T70" fmla="*/ 285 w 524"/>
              <a:gd name="T71" fmla="*/ 42 h 262"/>
              <a:gd name="T72" fmla="*/ 334 w 524"/>
              <a:gd name="T73" fmla="*/ 62 h 262"/>
              <a:gd name="T74" fmla="*/ 381 w 524"/>
              <a:gd name="T75" fmla="*/ 80 h 262"/>
              <a:gd name="T76" fmla="*/ 441 w 524"/>
              <a:gd name="T77" fmla="*/ 52 h 262"/>
              <a:gd name="T78" fmla="*/ 473 w 524"/>
              <a:gd name="T79" fmla="*/ 58 h 26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24"/>
              <a:gd name="T121" fmla="*/ 0 h 262"/>
              <a:gd name="T122" fmla="*/ 524 w 524"/>
              <a:gd name="T123" fmla="*/ 262 h 26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24" h="262">
                <a:moveTo>
                  <a:pt x="473" y="58"/>
                </a:moveTo>
                <a:lnTo>
                  <a:pt x="459" y="78"/>
                </a:lnTo>
                <a:lnTo>
                  <a:pt x="461" y="90"/>
                </a:lnTo>
                <a:lnTo>
                  <a:pt x="457" y="100"/>
                </a:lnTo>
                <a:lnTo>
                  <a:pt x="457" y="108"/>
                </a:lnTo>
                <a:lnTo>
                  <a:pt x="461" y="118"/>
                </a:lnTo>
                <a:lnTo>
                  <a:pt x="481" y="120"/>
                </a:lnTo>
                <a:lnTo>
                  <a:pt x="489" y="118"/>
                </a:lnTo>
                <a:lnTo>
                  <a:pt x="502" y="108"/>
                </a:lnTo>
                <a:lnTo>
                  <a:pt x="508" y="116"/>
                </a:lnTo>
                <a:lnTo>
                  <a:pt x="518" y="124"/>
                </a:lnTo>
                <a:lnTo>
                  <a:pt x="520" y="128"/>
                </a:lnTo>
                <a:lnTo>
                  <a:pt x="518" y="134"/>
                </a:lnTo>
                <a:lnTo>
                  <a:pt x="522" y="138"/>
                </a:lnTo>
                <a:lnTo>
                  <a:pt x="524" y="142"/>
                </a:lnTo>
                <a:lnTo>
                  <a:pt x="502" y="142"/>
                </a:lnTo>
                <a:lnTo>
                  <a:pt x="481" y="144"/>
                </a:lnTo>
                <a:lnTo>
                  <a:pt x="461" y="166"/>
                </a:lnTo>
                <a:lnTo>
                  <a:pt x="453" y="170"/>
                </a:lnTo>
                <a:lnTo>
                  <a:pt x="445" y="170"/>
                </a:lnTo>
                <a:lnTo>
                  <a:pt x="434" y="184"/>
                </a:lnTo>
                <a:lnTo>
                  <a:pt x="426" y="188"/>
                </a:lnTo>
                <a:lnTo>
                  <a:pt x="414" y="186"/>
                </a:lnTo>
                <a:lnTo>
                  <a:pt x="406" y="182"/>
                </a:lnTo>
                <a:lnTo>
                  <a:pt x="398" y="184"/>
                </a:lnTo>
                <a:lnTo>
                  <a:pt x="392" y="198"/>
                </a:lnTo>
                <a:lnTo>
                  <a:pt x="398" y="208"/>
                </a:lnTo>
                <a:lnTo>
                  <a:pt x="398" y="212"/>
                </a:lnTo>
                <a:lnTo>
                  <a:pt x="369" y="238"/>
                </a:lnTo>
                <a:lnTo>
                  <a:pt x="349" y="244"/>
                </a:lnTo>
                <a:lnTo>
                  <a:pt x="341" y="242"/>
                </a:lnTo>
                <a:lnTo>
                  <a:pt x="328" y="242"/>
                </a:lnTo>
                <a:lnTo>
                  <a:pt x="308" y="248"/>
                </a:lnTo>
                <a:lnTo>
                  <a:pt x="306" y="250"/>
                </a:lnTo>
                <a:lnTo>
                  <a:pt x="281" y="262"/>
                </a:lnTo>
                <a:lnTo>
                  <a:pt x="273" y="256"/>
                </a:lnTo>
                <a:lnTo>
                  <a:pt x="265" y="256"/>
                </a:lnTo>
                <a:lnTo>
                  <a:pt x="241" y="248"/>
                </a:lnTo>
                <a:lnTo>
                  <a:pt x="228" y="238"/>
                </a:lnTo>
                <a:lnTo>
                  <a:pt x="214" y="232"/>
                </a:lnTo>
                <a:lnTo>
                  <a:pt x="153" y="236"/>
                </a:lnTo>
                <a:lnTo>
                  <a:pt x="149" y="234"/>
                </a:lnTo>
                <a:lnTo>
                  <a:pt x="136" y="220"/>
                </a:lnTo>
                <a:lnTo>
                  <a:pt x="124" y="198"/>
                </a:lnTo>
                <a:lnTo>
                  <a:pt x="85" y="182"/>
                </a:lnTo>
                <a:lnTo>
                  <a:pt x="75" y="184"/>
                </a:lnTo>
                <a:lnTo>
                  <a:pt x="47" y="174"/>
                </a:lnTo>
                <a:lnTo>
                  <a:pt x="49" y="166"/>
                </a:lnTo>
                <a:lnTo>
                  <a:pt x="49" y="144"/>
                </a:lnTo>
                <a:lnTo>
                  <a:pt x="39" y="120"/>
                </a:lnTo>
                <a:lnTo>
                  <a:pt x="37" y="114"/>
                </a:lnTo>
                <a:lnTo>
                  <a:pt x="24" y="110"/>
                </a:lnTo>
                <a:lnTo>
                  <a:pt x="22" y="114"/>
                </a:lnTo>
                <a:lnTo>
                  <a:pt x="16" y="110"/>
                </a:lnTo>
                <a:lnTo>
                  <a:pt x="14" y="104"/>
                </a:lnTo>
                <a:lnTo>
                  <a:pt x="4" y="96"/>
                </a:lnTo>
                <a:lnTo>
                  <a:pt x="0" y="84"/>
                </a:lnTo>
                <a:lnTo>
                  <a:pt x="8" y="72"/>
                </a:lnTo>
                <a:lnTo>
                  <a:pt x="67" y="42"/>
                </a:lnTo>
                <a:lnTo>
                  <a:pt x="106" y="46"/>
                </a:lnTo>
                <a:lnTo>
                  <a:pt x="116" y="58"/>
                </a:lnTo>
                <a:lnTo>
                  <a:pt x="165" y="58"/>
                </a:lnTo>
                <a:lnTo>
                  <a:pt x="169" y="56"/>
                </a:lnTo>
                <a:lnTo>
                  <a:pt x="167" y="46"/>
                </a:lnTo>
                <a:lnTo>
                  <a:pt x="171" y="40"/>
                </a:lnTo>
                <a:lnTo>
                  <a:pt x="167" y="20"/>
                </a:lnTo>
                <a:lnTo>
                  <a:pt x="188" y="0"/>
                </a:lnTo>
                <a:lnTo>
                  <a:pt x="234" y="18"/>
                </a:lnTo>
                <a:lnTo>
                  <a:pt x="238" y="38"/>
                </a:lnTo>
                <a:lnTo>
                  <a:pt x="251" y="48"/>
                </a:lnTo>
                <a:lnTo>
                  <a:pt x="261" y="52"/>
                </a:lnTo>
                <a:lnTo>
                  <a:pt x="285" y="42"/>
                </a:lnTo>
                <a:lnTo>
                  <a:pt x="294" y="44"/>
                </a:lnTo>
                <a:lnTo>
                  <a:pt x="334" y="62"/>
                </a:lnTo>
                <a:lnTo>
                  <a:pt x="345" y="74"/>
                </a:lnTo>
                <a:lnTo>
                  <a:pt x="381" y="80"/>
                </a:lnTo>
                <a:lnTo>
                  <a:pt x="416" y="70"/>
                </a:lnTo>
                <a:lnTo>
                  <a:pt x="441" y="52"/>
                </a:lnTo>
                <a:lnTo>
                  <a:pt x="461" y="62"/>
                </a:lnTo>
                <a:lnTo>
                  <a:pt x="473" y="5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871" name="Freeform 17"/>
          <p:cNvSpPr>
            <a:spLocks/>
          </p:cNvSpPr>
          <p:nvPr/>
        </p:nvSpPr>
        <p:spPr bwMode="auto">
          <a:xfrm>
            <a:off x="6442483" y="1945471"/>
            <a:ext cx="1650148" cy="886166"/>
          </a:xfrm>
          <a:custGeom>
            <a:avLst/>
            <a:gdLst>
              <a:gd name="T0" fmla="*/ 659 w 1012"/>
              <a:gd name="T1" fmla="*/ 672 h 720"/>
              <a:gd name="T2" fmla="*/ 627 w 1012"/>
              <a:gd name="T3" fmla="*/ 696 h 720"/>
              <a:gd name="T4" fmla="*/ 602 w 1012"/>
              <a:gd name="T5" fmla="*/ 720 h 720"/>
              <a:gd name="T6" fmla="*/ 576 w 1012"/>
              <a:gd name="T7" fmla="*/ 694 h 720"/>
              <a:gd name="T8" fmla="*/ 543 w 1012"/>
              <a:gd name="T9" fmla="*/ 682 h 720"/>
              <a:gd name="T10" fmla="*/ 498 w 1012"/>
              <a:gd name="T11" fmla="*/ 678 h 720"/>
              <a:gd name="T12" fmla="*/ 465 w 1012"/>
              <a:gd name="T13" fmla="*/ 678 h 720"/>
              <a:gd name="T14" fmla="*/ 453 w 1012"/>
              <a:gd name="T15" fmla="*/ 692 h 720"/>
              <a:gd name="T16" fmla="*/ 427 w 1012"/>
              <a:gd name="T17" fmla="*/ 670 h 720"/>
              <a:gd name="T18" fmla="*/ 398 w 1012"/>
              <a:gd name="T19" fmla="*/ 642 h 720"/>
              <a:gd name="T20" fmla="*/ 404 w 1012"/>
              <a:gd name="T21" fmla="*/ 578 h 720"/>
              <a:gd name="T22" fmla="*/ 376 w 1012"/>
              <a:gd name="T23" fmla="*/ 558 h 720"/>
              <a:gd name="T24" fmla="*/ 298 w 1012"/>
              <a:gd name="T25" fmla="*/ 582 h 720"/>
              <a:gd name="T26" fmla="*/ 251 w 1012"/>
              <a:gd name="T27" fmla="*/ 590 h 720"/>
              <a:gd name="T28" fmla="*/ 225 w 1012"/>
              <a:gd name="T29" fmla="*/ 582 h 720"/>
              <a:gd name="T30" fmla="*/ 188 w 1012"/>
              <a:gd name="T31" fmla="*/ 570 h 720"/>
              <a:gd name="T32" fmla="*/ 168 w 1012"/>
              <a:gd name="T33" fmla="*/ 552 h 720"/>
              <a:gd name="T34" fmla="*/ 121 w 1012"/>
              <a:gd name="T35" fmla="*/ 534 h 720"/>
              <a:gd name="T36" fmla="*/ 82 w 1012"/>
              <a:gd name="T37" fmla="*/ 510 h 720"/>
              <a:gd name="T38" fmla="*/ 92 w 1012"/>
              <a:gd name="T39" fmla="*/ 488 h 720"/>
              <a:gd name="T40" fmla="*/ 88 w 1012"/>
              <a:gd name="T41" fmla="*/ 464 h 720"/>
              <a:gd name="T42" fmla="*/ 106 w 1012"/>
              <a:gd name="T43" fmla="*/ 444 h 720"/>
              <a:gd name="T44" fmla="*/ 98 w 1012"/>
              <a:gd name="T45" fmla="*/ 422 h 720"/>
              <a:gd name="T46" fmla="*/ 47 w 1012"/>
              <a:gd name="T47" fmla="*/ 420 h 720"/>
              <a:gd name="T48" fmla="*/ 27 w 1012"/>
              <a:gd name="T49" fmla="*/ 404 h 720"/>
              <a:gd name="T50" fmla="*/ 17 w 1012"/>
              <a:gd name="T51" fmla="*/ 374 h 720"/>
              <a:gd name="T52" fmla="*/ 2 w 1012"/>
              <a:gd name="T53" fmla="*/ 338 h 720"/>
              <a:gd name="T54" fmla="*/ 43 w 1012"/>
              <a:gd name="T55" fmla="*/ 326 h 720"/>
              <a:gd name="T56" fmla="*/ 112 w 1012"/>
              <a:gd name="T57" fmla="*/ 264 h 720"/>
              <a:gd name="T58" fmla="*/ 123 w 1012"/>
              <a:gd name="T59" fmla="*/ 214 h 720"/>
              <a:gd name="T60" fmla="*/ 168 w 1012"/>
              <a:gd name="T61" fmla="*/ 170 h 720"/>
              <a:gd name="T62" fmla="*/ 219 w 1012"/>
              <a:gd name="T63" fmla="*/ 124 h 720"/>
              <a:gd name="T64" fmla="*/ 257 w 1012"/>
              <a:gd name="T65" fmla="*/ 146 h 720"/>
              <a:gd name="T66" fmla="*/ 318 w 1012"/>
              <a:gd name="T67" fmla="*/ 218 h 720"/>
              <a:gd name="T68" fmla="*/ 474 w 1012"/>
              <a:gd name="T69" fmla="*/ 284 h 720"/>
              <a:gd name="T70" fmla="*/ 574 w 1012"/>
              <a:gd name="T71" fmla="*/ 278 h 720"/>
              <a:gd name="T72" fmla="*/ 639 w 1012"/>
              <a:gd name="T73" fmla="*/ 218 h 720"/>
              <a:gd name="T74" fmla="*/ 714 w 1012"/>
              <a:gd name="T75" fmla="*/ 180 h 720"/>
              <a:gd name="T76" fmla="*/ 741 w 1012"/>
              <a:gd name="T77" fmla="*/ 152 h 720"/>
              <a:gd name="T78" fmla="*/ 694 w 1012"/>
              <a:gd name="T79" fmla="*/ 126 h 720"/>
              <a:gd name="T80" fmla="*/ 776 w 1012"/>
              <a:gd name="T81" fmla="*/ 28 h 720"/>
              <a:gd name="T82" fmla="*/ 859 w 1012"/>
              <a:gd name="T83" fmla="*/ 14 h 720"/>
              <a:gd name="T84" fmla="*/ 939 w 1012"/>
              <a:gd name="T85" fmla="*/ 122 h 720"/>
              <a:gd name="T86" fmla="*/ 994 w 1012"/>
              <a:gd name="T87" fmla="*/ 192 h 720"/>
              <a:gd name="T88" fmla="*/ 951 w 1012"/>
              <a:gd name="T89" fmla="*/ 258 h 720"/>
              <a:gd name="T90" fmla="*/ 916 w 1012"/>
              <a:gd name="T91" fmla="*/ 288 h 720"/>
              <a:gd name="T92" fmla="*/ 847 w 1012"/>
              <a:gd name="T93" fmla="*/ 324 h 720"/>
              <a:gd name="T94" fmla="*/ 784 w 1012"/>
              <a:gd name="T95" fmla="*/ 360 h 720"/>
              <a:gd name="T96" fmla="*/ 804 w 1012"/>
              <a:gd name="T97" fmla="*/ 324 h 720"/>
              <a:gd name="T98" fmla="*/ 741 w 1012"/>
              <a:gd name="T99" fmla="*/ 354 h 720"/>
              <a:gd name="T100" fmla="*/ 749 w 1012"/>
              <a:gd name="T101" fmla="*/ 394 h 720"/>
              <a:gd name="T102" fmla="*/ 810 w 1012"/>
              <a:gd name="T103" fmla="*/ 390 h 720"/>
              <a:gd name="T104" fmla="*/ 780 w 1012"/>
              <a:gd name="T105" fmla="*/ 410 h 720"/>
              <a:gd name="T106" fmla="*/ 769 w 1012"/>
              <a:gd name="T107" fmla="*/ 422 h 720"/>
              <a:gd name="T108" fmla="*/ 788 w 1012"/>
              <a:gd name="T109" fmla="*/ 492 h 720"/>
              <a:gd name="T110" fmla="*/ 778 w 1012"/>
              <a:gd name="T111" fmla="*/ 504 h 720"/>
              <a:gd name="T112" fmla="*/ 773 w 1012"/>
              <a:gd name="T113" fmla="*/ 534 h 720"/>
              <a:gd name="T114" fmla="*/ 796 w 1012"/>
              <a:gd name="T115" fmla="*/ 550 h 720"/>
              <a:gd name="T116" fmla="*/ 778 w 1012"/>
              <a:gd name="T117" fmla="*/ 580 h 720"/>
              <a:gd name="T118" fmla="*/ 757 w 1012"/>
              <a:gd name="T119" fmla="*/ 620 h 720"/>
              <a:gd name="T120" fmla="*/ 731 w 1012"/>
              <a:gd name="T121" fmla="*/ 642 h 720"/>
              <a:gd name="T122" fmla="*/ 714 w 1012"/>
              <a:gd name="T123" fmla="*/ 660 h 720"/>
              <a:gd name="T124" fmla="*/ 678 w 1012"/>
              <a:gd name="T125" fmla="*/ 674 h 72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12"/>
              <a:gd name="T190" fmla="*/ 0 h 720"/>
              <a:gd name="T191" fmla="*/ 1012 w 1012"/>
              <a:gd name="T192" fmla="*/ 720 h 72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12" h="720">
                <a:moveTo>
                  <a:pt x="674" y="680"/>
                </a:moveTo>
                <a:lnTo>
                  <a:pt x="673" y="678"/>
                </a:lnTo>
                <a:lnTo>
                  <a:pt x="671" y="678"/>
                </a:lnTo>
                <a:lnTo>
                  <a:pt x="671" y="680"/>
                </a:lnTo>
                <a:lnTo>
                  <a:pt x="667" y="682"/>
                </a:lnTo>
                <a:lnTo>
                  <a:pt x="665" y="678"/>
                </a:lnTo>
                <a:lnTo>
                  <a:pt x="659" y="672"/>
                </a:lnTo>
                <a:lnTo>
                  <a:pt x="659" y="684"/>
                </a:lnTo>
                <a:lnTo>
                  <a:pt x="657" y="684"/>
                </a:lnTo>
                <a:lnTo>
                  <a:pt x="651" y="676"/>
                </a:lnTo>
                <a:lnTo>
                  <a:pt x="649" y="690"/>
                </a:lnTo>
                <a:lnTo>
                  <a:pt x="637" y="692"/>
                </a:lnTo>
                <a:lnTo>
                  <a:pt x="629" y="692"/>
                </a:lnTo>
                <a:lnTo>
                  <a:pt x="627" y="696"/>
                </a:lnTo>
                <a:lnTo>
                  <a:pt x="618" y="696"/>
                </a:lnTo>
                <a:lnTo>
                  <a:pt x="610" y="700"/>
                </a:lnTo>
                <a:lnTo>
                  <a:pt x="606" y="700"/>
                </a:lnTo>
                <a:lnTo>
                  <a:pt x="604" y="708"/>
                </a:lnTo>
                <a:lnTo>
                  <a:pt x="606" y="714"/>
                </a:lnTo>
                <a:lnTo>
                  <a:pt x="606" y="716"/>
                </a:lnTo>
                <a:lnTo>
                  <a:pt x="602" y="720"/>
                </a:lnTo>
                <a:lnTo>
                  <a:pt x="598" y="718"/>
                </a:lnTo>
                <a:lnTo>
                  <a:pt x="594" y="708"/>
                </a:lnTo>
                <a:lnTo>
                  <a:pt x="596" y="698"/>
                </a:lnTo>
                <a:lnTo>
                  <a:pt x="594" y="696"/>
                </a:lnTo>
                <a:lnTo>
                  <a:pt x="586" y="698"/>
                </a:lnTo>
                <a:lnTo>
                  <a:pt x="584" y="696"/>
                </a:lnTo>
                <a:lnTo>
                  <a:pt x="576" y="694"/>
                </a:lnTo>
                <a:lnTo>
                  <a:pt x="571" y="696"/>
                </a:lnTo>
                <a:lnTo>
                  <a:pt x="571" y="698"/>
                </a:lnTo>
                <a:lnTo>
                  <a:pt x="571" y="696"/>
                </a:lnTo>
                <a:lnTo>
                  <a:pt x="567" y="698"/>
                </a:lnTo>
                <a:lnTo>
                  <a:pt x="555" y="696"/>
                </a:lnTo>
                <a:lnTo>
                  <a:pt x="547" y="690"/>
                </a:lnTo>
                <a:lnTo>
                  <a:pt x="543" y="682"/>
                </a:lnTo>
                <a:lnTo>
                  <a:pt x="545" y="676"/>
                </a:lnTo>
                <a:lnTo>
                  <a:pt x="543" y="674"/>
                </a:lnTo>
                <a:lnTo>
                  <a:pt x="533" y="672"/>
                </a:lnTo>
                <a:lnTo>
                  <a:pt x="521" y="666"/>
                </a:lnTo>
                <a:lnTo>
                  <a:pt x="508" y="674"/>
                </a:lnTo>
                <a:lnTo>
                  <a:pt x="504" y="674"/>
                </a:lnTo>
                <a:lnTo>
                  <a:pt x="498" y="678"/>
                </a:lnTo>
                <a:lnTo>
                  <a:pt x="498" y="676"/>
                </a:lnTo>
                <a:lnTo>
                  <a:pt x="494" y="676"/>
                </a:lnTo>
                <a:lnTo>
                  <a:pt x="492" y="676"/>
                </a:lnTo>
                <a:lnTo>
                  <a:pt x="484" y="678"/>
                </a:lnTo>
                <a:lnTo>
                  <a:pt x="476" y="674"/>
                </a:lnTo>
                <a:lnTo>
                  <a:pt x="472" y="680"/>
                </a:lnTo>
                <a:lnTo>
                  <a:pt x="465" y="678"/>
                </a:lnTo>
                <a:lnTo>
                  <a:pt x="461" y="680"/>
                </a:lnTo>
                <a:lnTo>
                  <a:pt x="461" y="690"/>
                </a:lnTo>
                <a:lnTo>
                  <a:pt x="463" y="694"/>
                </a:lnTo>
                <a:lnTo>
                  <a:pt x="463" y="700"/>
                </a:lnTo>
                <a:lnTo>
                  <a:pt x="457" y="702"/>
                </a:lnTo>
                <a:lnTo>
                  <a:pt x="455" y="694"/>
                </a:lnTo>
                <a:lnTo>
                  <a:pt x="453" y="692"/>
                </a:lnTo>
                <a:lnTo>
                  <a:pt x="451" y="692"/>
                </a:lnTo>
                <a:lnTo>
                  <a:pt x="445" y="696"/>
                </a:lnTo>
                <a:lnTo>
                  <a:pt x="439" y="696"/>
                </a:lnTo>
                <a:lnTo>
                  <a:pt x="433" y="690"/>
                </a:lnTo>
                <a:lnTo>
                  <a:pt x="433" y="686"/>
                </a:lnTo>
                <a:lnTo>
                  <a:pt x="423" y="684"/>
                </a:lnTo>
                <a:lnTo>
                  <a:pt x="427" y="670"/>
                </a:lnTo>
                <a:lnTo>
                  <a:pt x="418" y="664"/>
                </a:lnTo>
                <a:lnTo>
                  <a:pt x="416" y="650"/>
                </a:lnTo>
                <a:lnTo>
                  <a:pt x="408" y="650"/>
                </a:lnTo>
                <a:lnTo>
                  <a:pt x="396" y="658"/>
                </a:lnTo>
                <a:lnTo>
                  <a:pt x="396" y="656"/>
                </a:lnTo>
                <a:lnTo>
                  <a:pt x="398" y="650"/>
                </a:lnTo>
                <a:lnTo>
                  <a:pt x="398" y="642"/>
                </a:lnTo>
                <a:lnTo>
                  <a:pt x="400" y="632"/>
                </a:lnTo>
                <a:lnTo>
                  <a:pt x="410" y="622"/>
                </a:lnTo>
                <a:lnTo>
                  <a:pt x="414" y="614"/>
                </a:lnTo>
                <a:lnTo>
                  <a:pt x="414" y="602"/>
                </a:lnTo>
                <a:lnTo>
                  <a:pt x="412" y="586"/>
                </a:lnTo>
                <a:lnTo>
                  <a:pt x="406" y="586"/>
                </a:lnTo>
                <a:lnTo>
                  <a:pt x="404" y="578"/>
                </a:lnTo>
                <a:lnTo>
                  <a:pt x="400" y="574"/>
                </a:lnTo>
                <a:lnTo>
                  <a:pt x="396" y="572"/>
                </a:lnTo>
                <a:lnTo>
                  <a:pt x="392" y="574"/>
                </a:lnTo>
                <a:lnTo>
                  <a:pt x="390" y="570"/>
                </a:lnTo>
                <a:lnTo>
                  <a:pt x="386" y="570"/>
                </a:lnTo>
                <a:lnTo>
                  <a:pt x="374" y="568"/>
                </a:lnTo>
                <a:lnTo>
                  <a:pt x="376" y="558"/>
                </a:lnTo>
                <a:lnTo>
                  <a:pt x="372" y="558"/>
                </a:lnTo>
                <a:lnTo>
                  <a:pt x="372" y="552"/>
                </a:lnTo>
                <a:lnTo>
                  <a:pt x="369" y="548"/>
                </a:lnTo>
                <a:lnTo>
                  <a:pt x="357" y="554"/>
                </a:lnTo>
                <a:lnTo>
                  <a:pt x="345" y="552"/>
                </a:lnTo>
                <a:lnTo>
                  <a:pt x="319" y="572"/>
                </a:lnTo>
                <a:lnTo>
                  <a:pt x="298" y="582"/>
                </a:lnTo>
                <a:lnTo>
                  <a:pt x="292" y="576"/>
                </a:lnTo>
                <a:lnTo>
                  <a:pt x="286" y="578"/>
                </a:lnTo>
                <a:lnTo>
                  <a:pt x="278" y="576"/>
                </a:lnTo>
                <a:lnTo>
                  <a:pt x="274" y="572"/>
                </a:lnTo>
                <a:lnTo>
                  <a:pt x="268" y="572"/>
                </a:lnTo>
                <a:lnTo>
                  <a:pt x="261" y="576"/>
                </a:lnTo>
                <a:lnTo>
                  <a:pt x="251" y="590"/>
                </a:lnTo>
                <a:lnTo>
                  <a:pt x="249" y="588"/>
                </a:lnTo>
                <a:lnTo>
                  <a:pt x="249" y="580"/>
                </a:lnTo>
                <a:lnTo>
                  <a:pt x="249" y="576"/>
                </a:lnTo>
                <a:lnTo>
                  <a:pt x="237" y="580"/>
                </a:lnTo>
                <a:lnTo>
                  <a:pt x="233" y="580"/>
                </a:lnTo>
                <a:lnTo>
                  <a:pt x="233" y="582"/>
                </a:lnTo>
                <a:lnTo>
                  <a:pt x="225" y="582"/>
                </a:lnTo>
                <a:lnTo>
                  <a:pt x="214" y="576"/>
                </a:lnTo>
                <a:lnTo>
                  <a:pt x="212" y="580"/>
                </a:lnTo>
                <a:lnTo>
                  <a:pt x="206" y="578"/>
                </a:lnTo>
                <a:lnTo>
                  <a:pt x="202" y="580"/>
                </a:lnTo>
                <a:lnTo>
                  <a:pt x="198" y="574"/>
                </a:lnTo>
                <a:lnTo>
                  <a:pt x="194" y="574"/>
                </a:lnTo>
                <a:lnTo>
                  <a:pt x="188" y="570"/>
                </a:lnTo>
                <a:lnTo>
                  <a:pt x="190" y="564"/>
                </a:lnTo>
                <a:lnTo>
                  <a:pt x="182" y="566"/>
                </a:lnTo>
                <a:lnTo>
                  <a:pt x="176" y="564"/>
                </a:lnTo>
                <a:lnTo>
                  <a:pt x="174" y="562"/>
                </a:lnTo>
                <a:lnTo>
                  <a:pt x="172" y="562"/>
                </a:lnTo>
                <a:lnTo>
                  <a:pt x="172" y="552"/>
                </a:lnTo>
                <a:lnTo>
                  <a:pt x="168" y="552"/>
                </a:lnTo>
                <a:lnTo>
                  <a:pt x="163" y="558"/>
                </a:lnTo>
                <a:lnTo>
                  <a:pt x="161" y="556"/>
                </a:lnTo>
                <a:lnTo>
                  <a:pt x="157" y="548"/>
                </a:lnTo>
                <a:lnTo>
                  <a:pt x="143" y="536"/>
                </a:lnTo>
                <a:lnTo>
                  <a:pt x="127" y="532"/>
                </a:lnTo>
                <a:lnTo>
                  <a:pt x="125" y="538"/>
                </a:lnTo>
                <a:lnTo>
                  <a:pt x="121" y="534"/>
                </a:lnTo>
                <a:lnTo>
                  <a:pt x="104" y="526"/>
                </a:lnTo>
                <a:lnTo>
                  <a:pt x="104" y="522"/>
                </a:lnTo>
                <a:lnTo>
                  <a:pt x="98" y="522"/>
                </a:lnTo>
                <a:lnTo>
                  <a:pt x="96" y="518"/>
                </a:lnTo>
                <a:lnTo>
                  <a:pt x="86" y="520"/>
                </a:lnTo>
                <a:lnTo>
                  <a:pt x="86" y="516"/>
                </a:lnTo>
                <a:lnTo>
                  <a:pt x="82" y="510"/>
                </a:lnTo>
                <a:lnTo>
                  <a:pt x="84" y="500"/>
                </a:lnTo>
                <a:lnTo>
                  <a:pt x="78" y="494"/>
                </a:lnTo>
                <a:lnTo>
                  <a:pt x="78" y="490"/>
                </a:lnTo>
                <a:lnTo>
                  <a:pt x="82" y="486"/>
                </a:lnTo>
                <a:lnTo>
                  <a:pt x="86" y="492"/>
                </a:lnTo>
                <a:lnTo>
                  <a:pt x="90" y="492"/>
                </a:lnTo>
                <a:lnTo>
                  <a:pt x="92" y="488"/>
                </a:lnTo>
                <a:lnTo>
                  <a:pt x="94" y="488"/>
                </a:lnTo>
                <a:lnTo>
                  <a:pt x="96" y="486"/>
                </a:lnTo>
                <a:lnTo>
                  <a:pt x="94" y="480"/>
                </a:lnTo>
                <a:lnTo>
                  <a:pt x="94" y="476"/>
                </a:lnTo>
                <a:lnTo>
                  <a:pt x="90" y="476"/>
                </a:lnTo>
                <a:lnTo>
                  <a:pt x="86" y="472"/>
                </a:lnTo>
                <a:lnTo>
                  <a:pt x="88" y="464"/>
                </a:lnTo>
                <a:lnTo>
                  <a:pt x="86" y="460"/>
                </a:lnTo>
                <a:lnTo>
                  <a:pt x="94" y="460"/>
                </a:lnTo>
                <a:lnTo>
                  <a:pt x="96" y="458"/>
                </a:lnTo>
                <a:lnTo>
                  <a:pt x="98" y="452"/>
                </a:lnTo>
                <a:lnTo>
                  <a:pt x="100" y="450"/>
                </a:lnTo>
                <a:lnTo>
                  <a:pt x="100" y="448"/>
                </a:lnTo>
                <a:lnTo>
                  <a:pt x="106" y="444"/>
                </a:lnTo>
                <a:lnTo>
                  <a:pt x="110" y="428"/>
                </a:lnTo>
                <a:lnTo>
                  <a:pt x="108" y="428"/>
                </a:lnTo>
                <a:lnTo>
                  <a:pt x="106" y="430"/>
                </a:lnTo>
                <a:lnTo>
                  <a:pt x="104" y="426"/>
                </a:lnTo>
                <a:lnTo>
                  <a:pt x="100" y="426"/>
                </a:lnTo>
                <a:lnTo>
                  <a:pt x="98" y="424"/>
                </a:lnTo>
                <a:lnTo>
                  <a:pt x="98" y="422"/>
                </a:lnTo>
                <a:lnTo>
                  <a:pt x="92" y="418"/>
                </a:lnTo>
                <a:lnTo>
                  <a:pt x="82" y="420"/>
                </a:lnTo>
                <a:lnTo>
                  <a:pt x="70" y="430"/>
                </a:lnTo>
                <a:lnTo>
                  <a:pt x="65" y="430"/>
                </a:lnTo>
                <a:lnTo>
                  <a:pt x="51" y="424"/>
                </a:lnTo>
                <a:lnTo>
                  <a:pt x="47" y="422"/>
                </a:lnTo>
                <a:lnTo>
                  <a:pt x="47" y="420"/>
                </a:lnTo>
                <a:lnTo>
                  <a:pt x="41" y="422"/>
                </a:lnTo>
                <a:lnTo>
                  <a:pt x="35" y="416"/>
                </a:lnTo>
                <a:lnTo>
                  <a:pt x="37" y="414"/>
                </a:lnTo>
                <a:lnTo>
                  <a:pt x="37" y="408"/>
                </a:lnTo>
                <a:lnTo>
                  <a:pt x="35" y="404"/>
                </a:lnTo>
                <a:lnTo>
                  <a:pt x="31" y="402"/>
                </a:lnTo>
                <a:lnTo>
                  <a:pt x="27" y="404"/>
                </a:lnTo>
                <a:lnTo>
                  <a:pt x="27" y="398"/>
                </a:lnTo>
                <a:lnTo>
                  <a:pt x="16" y="396"/>
                </a:lnTo>
                <a:lnTo>
                  <a:pt x="12" y="394"/>
                </a:lnTo>
                <a:lnTo>
                  <a:pt x="17" y="392"/>
                </a:lnTo>
                <a:lnTo>
                  <a:pt x="21" y="392"/>
                </a:lnTo>
                <a:lnTo>
                  <a:pt x="21" y="382"/>
                </a:lnTo>
                <a:lnTo>
                  <a:pt x="17" y="374"/>
                </a:lnTo>
                <a:lnTo>
                  <a:pt x="17" y="368"/>
                </a:lnTo>
                <a:lnTo>
                  <a:pt x="16" y="364"/>
                </a:lnTo>
                <a:lnTo>
                  <a:pt x="4" y="366"/>
                </a:lnTo>
                <a:lnTo>
                  <a:pt x="0" y="364"/>
                </a:lnTo>
                <a:lnTo>
                  <a:pt x="0" y="358"/>
                </a:lnTo>
                <a:lnTo>
                  <a:pt x="2" y="340"/>
                </a:lnTo>
                <a:lnTo>
                  <a:pt x="2" y="338"/>
                </a:lnTo>
                <a:lnTo>
                  <a:pt x="4" y="332"/>
                </a:lnTo>
                <a:lnTo>
                  <a:pt x="17" y="326"/>
                </a:lnTo>
                <a:lnTo>
                  <a:pt x="19" y="322"/>
                </a:lnTo>
                <a:lnTo>
                  <a:pt x="27" y="320"/>
                </a:lnTo>
                <a:lnTo>
                  <a:pt x="29" y="322"/>
                </a:lnTo>
                <a:lnTo>
                  <a:pt x="31" y="326"/>
                </a:lnTo>
                <a:lnTo>
                  <a:pt x="43" y="326"/>
                </a:lnTo>
                <a:lnTo>
                  <a:pt x="47" y="322"/>
                </a:lnTo>
                <a:lnTo>
                  <a:pt x="53" y="314"/>
                </a:lnTo>
                <a:lnTo>
                  <a:pt x="74" y="308"/>
                </a:lnTo>
                <a:lnTo>
                  <a:pt x="82" y="300"/>
                </a:lnTo>
                <a:lnTo>
                  <a:pt x="106" y="288"/>
                </a:lnTo>
                <a:lnTo>
                  <a:pt x="108" y="280"/>
                </a:lnTo>
                <a:lnTo>
                  <a:pt x="112" y="264"/>
                </a:lnTo>
                <a:lnTo>
                  <a:pt x="116" y="262"/>
                </a:lnTo>
                <a:lnTo>
                  <a:pt x="116" y="258"/>
                </a:lnTo>
                <a:lnTo>
                  <a:pt x="110" y="240"/>
                </a:lnTo>
                <a:lnTo>
                  <a:pt x="108" y="230"/>
                </a:lnTo>
                <a:lnTo>
                  <a:pt x="104" y="222"/>
                </a:lnTo>
                <a:lnTo>
                  <a:pt x="116" y="218"/>
                </a:lnTo>
                <a:lnTo>
                  <a:pt x="123" y="214"/>
                </a:lnTo>
                <a:lnTo>
                  <a:pt x="143" y="212"/>
                </a:lnTo>
                <a:lnTo>
                  <a:pt x="141" y="202"/>
                </a:lnTo>
                <a:lnTo>
                  <a:pt x="141" y="196"/>
                </a:lnTo>
                <a:lnTo>
                  <a:pt x="147" y="180"/>
                </a:lnTo>
                <a:lnTo>
                  <a:pt x="153" y="166"/>
                </a:lnTo>
                <a:lnTo>
                  <a:pt x="161" y="166"/>
                </a:lnTo>
                <a:lnTo>
                  <a:pt x="168" y="170"/>
                </a:lnTo>
                <a:lnTo>
                  <a:pt x="178" y="168"/>
                </a:lnTo>
                <a:lnTo>
                  <a:pt x="184" y="174"/>
                </a:lnTo>
                <a:lnTo>
                  <a:pt x="196" y="168"/>
                </a:lnTo>
                <a:lnTo>
                  <a:pt x="196" y="150"/>
                </a:lnTo>
                <a:lnTo>
                  <a:pt x="200" y="136"/>
                </a:lnTo>
                <a:lnTo>
                  <a:pt x="212" y="134"/>
                </a:lnTo>
                <a:lnTo>
                  <a:pt x="219" y="124"/>
                </a:lnTo>
                <a:lnTo>
                  <a:pt x="227" y="126"/>
                </a:lnTo>
                <a:lnTo>
                  <a:pt x="233" y="120"/>
                </a:lnTo>
                <a:lnTo>
                  <a:pt x="237" y="132"/>
                </a:lnTo>
                <a:lnTo>
                  <a:pt x="247" y="140"/>
                </a:lnTo>
                <a:lnTo>
                  <a:pt x="249" y="146"/>
                </a:lnTo>
                <a:lnTo>
                  <a:pt x="255" y="150"/>
                </a:lnTo>
                <a:lnTo>
                  <a:pt x="257" y="146"/>
                </a:lnTo>
                <a:lnTo>
                  <a:pt x="270" y="150"/>
                </a:lnTo>
                <a:lnTo>
                  <a:pt x="272" y="156"/>
                </a:lnTo>
                <a:lnTo>
                  <a:pt x="282" y="180"/>
                </a:lnTo>
                <a:lnTo>
                  <a:pt x="282" y="202"/>
                </a:lnTo>
                <a:lnTo>
                  <a:pt x="280" y="210"/>
                </a:lnTo>
                <a:lnTo>
                  <a:pt x="308" y="220"/>
                </a:lnTo>
                <a:lnTo>
                  <a:pt x="318" y="218"/>
                </a:lnTo>
                <a:lnTo>
                  <a:pt x="357" y="234"/>
                </a:lnTo>
                <a:lnTo>
                  <a:pt x="369" y="256"/>
                </a:lnTo>
                <a:lnTo>
                  <a:pt x="382" y="270"/>
                </a:lnTo>
                <a:lnTo>
                  <a:pt x="386" y="272"/>
                </a:lnTo>
                <a:lnTo>
                  <a:pt x="447" y="268"/>
                </a:lnTo>
                <a:lnTo>
                  <a:pt x="461" y="274"/>
                </a:lnTo>
                <a:lnTo>
                  <a:pt x="474" y="284"/>
                </a:lnTo>
                <a:lnTo>
                  <a:pt x="498" y="292"/>
                </a:lnTo>
                <a:lnTo>
                  <a:pt x="506" y="292"/>
                </a:lnTo>
                <a:lnTo>
                  <a:pt x="514" y="298"/>
                </a:lnTo>
                <a:lnTo>
                  <a:pt x="539" y="286"/>
                </a:lnTo>
                <a:lnTo>
                  <a:pt x="541" y="284"/>
                </a:lnTo>
                <a:lnTo>
                  <a:pt x="561" y="278"/>
                </a:lnTo>
                <a:lnTo>
                  <a:pt x="574" y="278"/>
                </a:lnTo>
                <a:lnTo>
                  <a:pt x="582" y="280"/>
                </a:lnTo>
                <a:lnTo>
                  <a:pt x="602" y="274"/>
                </a:lnTo>
                <a:lnTo>
                  <a:pt x="631" y="248"/>
                </a:lnTo>
                <a:lnTo>
                  <a:pt x="631" y="244"/>
                </a:lnTo>
                <a:lnTo>
                  <a:pt x="625" y="234"/>
                </a:lnTo>
                <a:lnTo>
                  <a:pt x="631" y="220"/>
                </a:lnTo>
                <a:lnTo>
                  <a:pt x="639" y="218"/>
                </a:lnTo>
                <a:lnTo>
                  <a:pt x="647" y="222"/>
                </a:lnTo>
                <a:lnTo>
                  <a:pt x="659" y="224"/>
                </a:lnTo>
                <a:lnTo>
                  <a:pt x="667" y="220"/>
                </a:lnTo>
                <a:lnTo>
                  <a:pt x="678" y="206"/>
                </a:lnTo>
                <a:lnTo>
                  <a:pt x="686" y="206"/>
                </a:lnTo>
                <a:lnTo>
                  <a:pt x="694" y="202"/>
                </a:lnTo>
                <a:lnTo>
                  <a:pt x="714" y="180"/>
                </a:lnTo>
                <a:lnTo>
                  <a:pt x="735" y="178"/>
                </a:lnTo>
                <a:lnTo>
                  <a:pt x="757" y="178"/>
                </a:lnTo>
                <a:lnTo>
                  <a:pt x="755" y="174"/>
                </a:lnTo>
                <a:lnTo>
                  <a:pt x="751" y="170"/>
                </a:lnTo>
                <a:lnTo>
                  <a:pt x="753" y="164"/>
                </a:lnTo>
                <a:lnTo>
                  <a:pt x="751" y="160"/>
                </a:lnTo>
                <a:lnTo>
                  <a:pt x="741" y="152"/>
                </a:lnTo>
                <a:lnTo>
                  <a:pt x="735" y="144"/>
                </a:lnTo>
                <a:lnTo>
                  <a:pt x="722" y="154"/>
                </a:lnTo>
                <a:lnTo>
                  <a:pt x="714" y="156"/>
                </a:lnTo>
                <a:lnTo>
                  <a:pt x="694" y="154"/>
                </a:lnTo>
                <a:lnTo>
                  <a:pt x="690" y="144"/>
                </a:lnTo>
                <a:lnTo>
                  <a:pt x="690" y="136"/>
                </a:lnTo>
                <a:lnTo>
                  <a:pt x="694" y="126"/>
                </a:lnTo>
                <a:lnTo>
                  <a:pt x="692" y="114"/>
                </a:lnTo>
                <a:lnTo>
                  <a:pt x="706" y="94"/>
                </a:lnTo>
                <a:lnTo>
                  <a:pt x="729" y="106"/>
                </a:lnTo>
                <a:lnTo>
                  <a:pt x="753" y="92"/>
                </a:lnTo>
                <a:lnTo>
                  <a:pt x="765" y="54"/>
                </a:lnTo>
                <a:lnTo>
                  <a:pt x="776" y="42"/>
                </a:lnTo>
                <a:lnTo>
                  <a:pt x="776" y="28"/>
                </a:lnTo>
                <a:lnTo>
                  <a:pt x="765" y="30"/>
                </a:lnTo>
                <a:lnTo>
                  <a:pt x="767" y="24"/>
                </a:lnTo>
                <a:lnTo>
                  <a:pt x="780" y="8"/>
                </a:lnTo>
                <a:lnTo>
                  <a:pt x="790" y="6"/>
                </a:lnTo>
                <a:lnTo>
                  <a:pt x="825" y="0"/>
                </a:lnTo>
                <a:lnTo>
                  <a:pt x="839" y="10"/>
                </a:lnTo>
                <a:lnTo>
                  <a:pt x="859" y="14"/>
                </a:lnTo>
                <a:lnTo>
                  <a:pt x="871" y="34"/>
                </a:lnTo>
                <a:lnTo>
                  <a:pt x="884" y="72"/>
                </a:lnTo>
                <a:lnTo>
                  <a:pt x="890" y="98"/>
                </a:lnTo>
                <a:lnTo>
                  <a:pt x="890" y="104"/>
                </a:lnTo>
                <a:lnTo>
                  <a:pt x="918" y="108"/>
                </a:lnTo>
                <a:lnTo>
                  <a:pt x="922" y="110"/>
                </a:lnTo>
                <a:lnTo>
                  <a:pt x="939" y="122"/>
                </a:lnTo>
                <a:lnTo>
                  <a:pt x="949" y="152"/>
                </a:lnTo>
                <a:lnTo>
                  <a:pt x="967" y="154"/>
                </a:lnTo>
                <a:lnTo>
                  <a:pt x="973" y="152"/>
                </a:lnTo>
                <a:lnTo>
                  <a:pt x="1012" y="134"/>
                </a:lnTo>
                <a:lnTo>
                  <a:pt x="1010" y="156"/>
                </a:lnTo>
                <a:lnTo>
                  <a:pt x="1002" y="162"/>
                </a:lnTo>
                <a:lnTo>
                  <a:pt x="994" y="192"/>
                </a:lnTo>
                <a:lnTo>
                  <a:pt x="982" y="216"/>
                </a:lnTo>
                <a:lnTo>
                  <a:pt x="978" y="218"/>
                </a:lnTo>
                <a:lnTo>
                  <a:pt x="963" y="214"/>
                </a:lnTo>
                <a:lnTo>
                  <a:pt x="947" y="226"/>
                </a:lnTo>
                <a:lnTo>
                  <a:pt x="953" y="240"/>
                </a:lnTo>
                <a:lnTo>
                  <a:pt x="951" y="258"/>
                </a:lnTo>
                <a:lnTo>
                  <a:pt x="941" y="270"/>
                </a:lnTo>
                <a:lnTo>
                  <a:pt x="941" y="276"/>
                </a:lnTo>
                <a:lnTo>
                  <a:pt x="939" y="276"/>
                </a:lnTo>
                <a:lnTo>
                  <a:pt x="933" y="268"/>
                </a:lnTo>
                <a:lnTo>
                  <a:pt x="929" y="270"/>
                </a:lnTo>
                <a:lnTo>
                  <a:pt x="924" y="282"/>
                </a:lnTo>
                <a:lnTo>
                  <a:pt x="916" y="288"/>
                </a:lnTo>
                <a:lnTo>
                  <a:pt x="902" y="290"/>
                </a:lnTo>
                <a:lnTo>
                  <a:pt x="900" y="292"/>
                </a:lnTo>
                <a:lnTo>
                  <a:pt x="902" y="302"/>
                </a:lnTo>
                <a:lnTo>
                  <a:pt x="890" y="304"/>
                </a:lnTo>
                <a:lnTo>
                  <a:pt x="880" y="300"/>
                </a:lnTo>
                <a:lnTo>
                  <a:pt x="863" y="316"/>
                </a:lnTo>
                <a:lnTo>
                  <a:pt x="847" y="324"/>
                </a:lnTo>
                <a:lnTo>
                  <a:pt x="837" y="336"/>
                </a:lnTo>
                <a:lnTo>
                  <a:pt x="824" y="340"/>
                </a:lnTo>
                <a:lnTo>
                  <a:pt x="822" y="338"/>
                </a:lnTo>
                <a:lnTo>
                  <a:pt x="806" y="348"/>
                </a:lnTo>
                <a:lnTo>
                  <a:pt x="798" y="356"/>
                </a:lnTo>
                <a:lnTo>
                  <a:pt x="786" y="362"/>
                </a:lnTo>
                <a:lnTo>
                  <a:pt x="784" y="360"/>
                </a:lnTo>
                <a:lnTo>
                  <a:pt x="788" y="356"/>
                </a:lnTo>
                <a:lnTo>
                  <a:pt x="792" y="354"/>
                </a:lnTo>
                <a:lnTo>
                  <a:pt x="794" y="348"/>
                </a:lnTo>
                <a:lnTo>
                  <a:pt x="788" y="344"/>
                </a:lnTo>
                <a:lnTo>
                  <a:pt x="790" y="342"/>
                </a:lnTo>
                <a:lnTo>
                  <a:pt x="792" y="340"/>
                </a:lnTo>
                <a:lnTo>
                  <a:pt x="804" y="324"/>
                </a:lnTo>
                <a:lnTo>
                  <a:pt x="796" y="312"/>
                </a:lnTo>
                <a:lnTo>
                  <a:pt x="794" y="314"/>
                </a:lnTo>
                <a:lnTo>
                  <a:pt x="784" y="314"/>
                </a:lnTo>
                <a:lnTo>
                  <a:pt x="773" y="330"/>
                </a:lnTo>
                <a:lnTo>
                  <a:pt x="757" y="338"/>
                </a:lnTo>
                <a:lnTo>
                  <a:pt x="753" y="350"/>
                </a:lnTo>
                <a:lnTo>
                  <a:pt x="741" y="354"/>
                </a:lnTo>
                <a:lnTo>
                  <a:pt x="733" y="352"/>
                </a:lnTo>
                <a:lnTo>
                  <a:pt x="729" y="356"/>
                </a:lnTo>
                <a:lnTo>
                  <a:pt x="727" y="362"/>
                </a:lnTo>
                <a:lnTo>
                  <a:pt x="727" y="366"/>
                </a:lnTo>
                <a:lnTo>
                  <a:pt x="733" y="374"/>
                </a:lnTo>
                <a:lnTo>
                  <a:pt x="743" y="382"/>
                </a:lnTo>
                <a:lnTo>
                  <a:pt x="749" y="394"/>
                </a:lnTo>
                <a:lnTo>
                  <a:pt x="759" y="396"/>
                </a:lnTo>
                <a:lnTo>
                  <a:pt x="763" y="396"/>
                </a:lnTo>
                <a:lnTo>
                  <a:pt x="771" y="386"/>
                </a:lnTo>
                <a:lnTo>
                  <a:pt x="780" y="382"/>
                </a:lnTo>
                <a:lnTo>
                  <a:pt x="792" y="390"/>
                </a:lnTo>
                <a:lnTo>
                  <a:pt x="800" y="388"/>
                </a:lnTo>
                <a:lnTo>
                  <a:pt x="810" y="390"/>
                </a:lnTo>
                <a:lnTo>
                  <a:pt x="808" y="398"/>
                </a:lnTo>
                <a:lnTo>
                  <a:pt x="804" y="402"/>
                </a:lnTo>
                <a:lnTo>
                  <a:pt x="802" y="398"/>
                </a:lnTo>
                <a:lnTo>
                  <a:pt x="798" y="400"/>
                </a:lnTo>
                <a:lnTo>
                  <a:pt x="794" y="404"/>
                </a:lnTo>
                <a:lnTo>
                  <a:pt x="780" y="406"/>
                </a:lnTo>
                <a:lnTo>
                  <a:pt x="780" y="410"/>
                </a:lnTo>
                <a:lnTo>
                  <a:pt x="776" y="418"/>
                </a:lnTo>
                <a:lnTo>
                  <a:pt x="773" y="418"/>
                </a:lnTo>
                <a:lnTo>
                  <a:pt x="773" y="414"/>
                </a:lnTo>
                <a:lnTo>
                  <a:pt x="769" y="414"/>
                </a:lnTo>
                <a:lnTo>
                  <a:pt x="767" y="418"/>
                </a:lnTo>
                <a:lnTo>
                  <a:pt x="771" y="420"/>
                </a:lnTo>
                <a:lnTo>
                  <a:pt x="769" y="422"/>
                </a:lnTo>
                <a:lnTo>
                  <a:pt x="761" y="428"/>
                </a:lnTo>
                <a:lnTo>
                  <a:pt x="753" y="442"/>
                </a:lnTo>
                <a:lnTo>
                  <a:pt x="753" y="446"/>
                </a:lnTo>
                <a:lnTo>
                  <a:pt x="771" y="454"/>
                </a:lnTo>
                <a:lnTo>
                  <a:pt x="774" y="464"/>
                </a:lnTo>
                <a:lnTo>
                  <a:pt x="780" y="486"/>
                </a:lnTo>
                <a:lnTo>
                  <a:pt x="788" y="492"/>
                </a:lnTo>
                <a:lnTo>
                  <a:pt x="788" y="496"/>
                </a:lnTo>
                <a:lnTo>
                  <a:pt x="798" y="506"/>
                </a:lnTo>
                <a:lnTo>
                  <a:pt x="776" y="498"/>
                </a:lnTo>
                <a:lnTo>
                  <a:pt x="769" y="500"/>
                </a:lnTo>
                <a:lnTo>
                  <a:pt x="769" y="502"/>
                </a:lnTo>
                <a:lnTo>
                  <a:pt x="776" y="500"/>
                </a:lnTo>
                <a:lnTo>
                  <a:pt x="778" y="504"/>
                </a:lnTo>
                <a:lnTo>
                  <a:pt x="786" y="508"/>
                </a:lnTo>
                <a:lnTo>
                  <a:pt x="790" y="512"/>
                </a:lnTo>
                <a:lnTo>
                  <a:pt x="792" y="514"/>
                </a:lnTo>
                <a:lnTo>
                  <a:pt x="798" y="520"/>
                </a:lnTo>
                <a:lnTo>
                  <a:pt x="780" y="532"/>
                </a:lnTo>
                <a:lnTo>
                  <a:pt x="771" y="532"/>
                </a:lnTo>
                <a:lnTo>
                  <a:pt x="773" y="534"/>
                </a:lnTo>
                <a:lnTo>
                  <a:pt x="778" y="536"/>
                </a:lnTo>
                <a:lnTo>
                  <a:pt x="784" y="534"/>
                </a:lnTo>
                <a:lnTo>
                  <a:pt x="792" y="540"/>
                </a:lnTo>
                <a:lnTo>
                  <a:pt x="798" y="542"/>
                </a:lnTo>
                <a:lnTo>
                  <a:pt x="790" y="548"/>
                </a:lnTo>
                <a:lnTo>
                  <a:pt x="796" y="546"/>
                </a:lnTo>
                <a:lnTo>
                  <a:pt x="796" y="550"/>
                </a:lnTo>
                <a:lnTo>
                  <a:pt x="796" y="554"/>
                </a:lnTo>
                <a:lnTo>
                  <a:pt x="790" y="554"/>
                </a:lnTo>
                <a:lnTo>
                  <a:pt x="792" y="558"/>
                </a:lnTo>
                <a:lnTo>
                  <a:pt x="788" y="574"/>
                </a:lnTo>
                <a:lnTo>
                  <a:pt x="784" y="572"/>
                </a:lnTo>
                <a:lnTo>
                  <a:pt x="782" y="572"/>
                </a:lnTo>
                <a:lnTo>
                  <a:pt x="778" y="580"/>
                </a:lnTo>
                <a:lnTo>
                  <a:pt x="774" y="588"/>
                </a:lnTo>
                <a:lnTo>
                  <a:pt x="769" y="596"/>
                </a:lnTo>
                <a:lnTo>
                  <a:pt x="765" y="604"/>
                </a:lnTo>
                <a:lnTo>
                  <a:pt x="763" y="600"/>
                </a:lnTo>
                <a:lnTo>
                  <a:pt x="759" y="602"/>
                </a:lnTo>
                <a:lnTo>
                  <a:pt x="761" y="608"/>
                </a:lnTo>
                <a:lnTo>
                  <a:pt x="757" y="620"/>
                </a:lnTo>
                <a:lnTo>
                  <a:pt x="757" y="626"/>
                </a:lnTo>
                <a:lnTo>
                  <a:pt x="753" y="624"/>
                </a:lnTo>
                <a:lnTo>
                  <a:pt x="753" y="628"/>
                </a:lnTo>
                <a:lnTo>
                  <a:pt x="749" y="630"/>
                </a:lnTo>
                <a:lnTo>
                  <a:pt x="741" y="640"/>
                </a:lnTo>
                <a:lnTo>
                  <a:pt x="735" y="640"/>
                </a:lnTo>
                <a:lnTo>
                  <a:pt x="731" y="642"/>
                </a:lnTo>
                <a:lnTo>
                  <a:pt x="733" y="646"/>
                </a:lnTo>
                <a:lnTo>
                  <a:pt x="733" y="648"/>
                </a:lnTo>
                <a:lnTo>
                  <a:pt x="727" y="652"/>
                </a:lnTo>
                <a:lnTo>
                  <a:pt x="725" y="656"/>
                </a:lnTo>
                <a:lnTo>
                  <a:pt x="725" y="654"/>
                </a:lnTo>
                <a:lnTo>
                  <a:pt x="723" y="658"/>
                </a:lnTo>
                <a:lnTo>
                  <a:pt x="714" y="660"/>
                </a:lnTo>
                <a:lnTo>
                  <a:pt x="706" y="670"/>
                </a:lnTo>
                <a:lnTo>
                  <a:pt x="698" y="674"/>
                </a:lnTo>
                <a:lnTo>
                  <a:pt x="694" y="672"/>
                </a:lnTo>
                <a:lnTo>
                  <a:pt x="690" y="676"/>
                </a:lnTo>
                <a:lnTo>
                  <a:pt x="686" y="672"/>
                </a:lnTo>
                <a:lnTo>
                  <a:pt x="678" y="678"/>
                </a:lnTo>
                <a:lnTo>
                  <a:pt x="678" y="674"/>
                </a:lnTo>
                <a:lnTo>
                  <a:pt x="676" y="674"/>
                </a:lnTo>
                <a:lnTo>
                  <a:pt x="676" y="678"/>
                </a:lnTo>
                <a:lnTo>
                  <a:pt x="674" y="68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2" name="Freeform 53"/>
          <p:cNvSpPr>
            <a:spLocks/>
          </p:cNvSpPr>
          <p:nvPr/>
        </p:nvSpPr>
        <p:spPr bwMode="auto">
          <a:xfrm>
            <a:off x="6290612" y="2459975"/>
            <a:ext cx="791799" cy="630995"/>
          </a:xfrm>
          <a:custGeom>
            <a:avLst/>
            <a:gdLst>
              <a:gd name="T0" fmla="*/ 27 w 486"/>
              <a:gd name="T1" fmla="*/ 254 h 512"/>
              <a:gd name="T2" fmla="*/ 29 w 486"/>
              <a:gd name="T3" fmla="*/ 262 h 512"/>
              <a:gd name="T4" fmla="*/ 39 w 486"/>
              <a:gd name="T5" fmla="*/ 292 h 512"/>
              <a:gd name="T6" fmla="*/ 70 w 486"/>
              <a:gd name="T7" fmla="*/ 264 h 512"/>
              <a:gd name="T8" fmla="*/ 72 w 486"/>
              <a:gd name="T9" fmla="*/ 274 h 512"/>
              <a:gd name="T10" fmla="*/ 74 w 486"/>
              <a:gd name="T11" fmla="*/ 312 h 512"/>
              <a:gd name="T12" fmla="*/ 84 w 486"/>
              <a:gd name="T13" fmla="*/ 354 h 512"/>
              <a:gd name="T14" fmla="*/ 96 w 486"/>
              <a:gd name="T15" fmla="*/ 388 h 512"/>
              <a:gd name="T16" fmla="*/ 115 w 486"/>
              <a:gd name="T17" fmla="*/ 440 h 512"/>
              <a:gd name="T18" fmla="*/ 164 w 486"/>
              <a:gd name="T19" fmla="*/ 506 h 512"/>
              <a:gd name="T20" fmla="*/ 194 w 486"/>
              <a:gd name="T21" fmla="*/ 476 h 512"/>
              <a:gd name="T22" fmla="*/ 200 w 486"/>
              <a:gd name="T23" fmla="*/ 418 h 512"/>
              <a:gd name="T24" fmla="*/ 208 w 486"/>
              <a:gd name="T25" fmla="*/ 380 h 512"/>
              <a:gd name="T26" fmla="*/ 225 w 486"/>
              <a:gd name="T27" fmla="*/ 370 h 512"/>
              <a:gd name="T28" fmla="*/ 292 w 486"/>
              <a:gd name="T29" fmla="*/ 310 h 512"/>
              <a:gd name="T30" fmla="*/ 327 w 486"/>
              <a:gd name="T31" fmla="*/ 274 h 512"/>
              <a:gd name="T32" fmla="*/ 341 w 486"/>
              <a:gd name="T33" fmla="*/ 274 h 512"/>
              <a:gd name="T34" fmla="*/ 341 w 486"/>
              <a:gd name="T35" fmla="*/ 248 h 512"/>
              <a:gd name="T36" fmla="*/ 333 w 486"/>
              <a:gd name="T37" fmla="*/ 212 h 512"/>
              <a:gd name="T38" fmla="*/ 331 w 486"/>
              <a:gd name="T39" fmla="*/ 198 h 512"/>
              <a:gd name="T40" fmla="*/ 349 w 486"/>
              <a:gd name="T41" fmla="*/ 196 h 512"/>
              <a:gd name="T42" fmla="*/ 362 w 486"/>
              <a:gd name="T43" fmla="*/ 210 h 512"/>
              <a:gd name="T44" fmla="*/ 380 w 486"/>
              <a:gd name="T45" fmla="*/ 236 h 512"/>
              <a:gd name="T46" fmla="*/ 396 w 486"/>
              <a:gd name="T47" fmla="*/ 238 h 512"/>
              <a:gd name="T48" fmla="*/ 413 w 486"/>
              <a:gd name="T49" fmla="*/ 258 h 512"/>
              <a:gd name="T50" fmla="*/ 431 w 486"/>
              <a:gd name="T51" fmla="*/ 236 h 512"/>
              <a:gd name="T52" fmla="*/ 449 w 486"/>
              <a:gd name="T53" fmla="*/ 192 h 512"/>
              <a:gd name="T54" fmla="*/ 478 w 486"/>
              <a:gd name="T55" fmla="*/ 174 h 512"/>
              <a:gd name="T56" fmla="*/ 480 w 486"/>
              <a:gd name="T57" fmla="*/ 152 h 512"/>
              <a:gd name="T58" fmla="*/ 463 w 486"/>
              <a:gd name="T59" fmla="*/ 130 h 512"/>
              <a:gd name="T60" fmla="*/ 392 w 486"/>
              <a:gd name="T61" fmla="*/ 168 h 512"/>
              <a:gd name="T62" fmla="*/ 345 w 486"/>
              <a:gd name="T63" fmla="*/ 180 h 512"/>
              <a:gd name="T64" fmla="*/ 343 w 486"/>
              <a:gd name="T65" fmla="*/ 158 h 512"/>
              <a:gd name="T66" fmla="*/ 331 w 486"/>
              <a:gd name="T67" fmla="*/ 182 h 512"/>
              <a:gd name="T68" fmla="*/ 243 w 486"/>
              <a:gd name="T69" fmla="*/ 170 h 512"/>
              <a:gd name="T70" fmla="*/ 206 w 486"/>
              <a:gd name="T71" fmla="*/ 150 h 512"/>
              <a:gd name="T72" fmla="*/ 204 w 486"/>
              <a:gd name="T73" fmla="*/ 126 h 512"/>
              <a:gd name="T74" fmla="*/ 192 w 486"/>
              <a:gd name="T75" fmla="*/ 104 h 512"/>
              <a:gd name="T76" fmla="*/ 178 w 486"/>
              <a:gd name="T77" fmla="*/ 82 h 512"/>
              <a:gd name="T78" fmla="*/ 184 w 486"/>
              <a:gd name="T79" fmla="*/ 74 h 512"/>
              <a:gd name="T80" fmla="*/ 188 w 486"/>
              <a:gd name="T81" fmla="*/ 58 h 512"/>
              <a:gd name="T82" fmla="*/ 188 w 486"/>
              <a:gd name="T83" fmla="*/ 42 h 512"/>
              <a:gd name="T84" fmla="*/ 200 w 486"/>
              <a:gd name="T85" fmla="*/ 26 h 512"/>
              <a:gd name="T86" fmla="*/ 194 w 486"/>
              <a:gd name="T87" fmla="*/ 8 h 512"/>
              <a:gd name="T88" fmla="*/ 164 w 486"/>
              <a:gd name="T89" fmla="*/ 12 h 512"/>
              <a:gd name="T90" fmla="*/ 135 w 486"/>
              <a:gd name="T91" fmla="*/ 28 h 512"/>
              <a:gd name="T92" fmla="*/ 94 w 486"/>
              <a:gd name="T93" fmla="*/ 32 h 512"/>
              <a:gd name="T94" fmla="*/ 102 w 486"/>
              <a:gd name="T95" fmla="*/ 52 h 512"/>
              <a:gd name="T96" fmla="*/ 110 w 486"/>
              <a:gd name="T97" fmla="*/ 72 h 512"/>
              <a:gd name="T98" fmla="*/ 108 w 486"/>
              <a:gd name="T99" fmla="*/ 88 h 512"/>
              <a:gd name="T100" fmla="*/ 104 w 486"/>
              <a:gd name="T101" fmla="*/ 104 h 512"/>
              <a:gd name="T102" fmla="*/ 70 w 486"/>
              <a:gd name="T103" fmla="*/ 146 h 512"/>
              <a:gd name="T104" fmla="*/ 25 w 486"/>
              <a:gd name="T105" fmla="*/ 176 h 512"/>
              <a:gd name="T106" fmla="*/ 43 w 486"/>
              <a:gd name="T107" fmla="*/ 204 h 512"/>
              <a:gd name="T108" fmla="*/ 45 w 486"/>
              <a:gd name="T109" fmla="*/ 230 h 512"/>
              <a:gd name="T110" fmla="*/ 13 w 486"/>
              <a:gd name="T111" fmla="*/ 228 h 512"/>
              <a:gd name="T112" fmla="*/ 2 w 486"/>
              <a:gd name="T113" fmla="*/ 242 h 51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86"/>
              <a:gd name="T172" fmla="*/ 0 h 512"/>
              <a:gd name="T173" fmla="*/ 486 w 486"/>
              <a:gd name="T174" fmla="*/ 512 h 51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86" h="512">
                <a:moveTo>
                  <a:pt x="2" y="242"/>
                </a:moveTo>
                <a:lnTo>
                  <a:pt x="4" y="242"/>
                </a:lnTo>
                <a:lnTo>
                  <a:pt x="9" y="250"/>
                </a:lnTo>
                <a:lnTo>
                  <a:pt x="15" y="254"/>
                </a:lnTo>
                <a:lnTo>
                  <a:pt x="27" y="254"/>
                </a:lnTo>
                <a:lnTo>
                  <a:pt x="35" y="252"/>
                </a:lnTo>
                <a:lnTo>
                  <a:pt x="37" y="250"/>
                </a:lnTo>
                <a:lnTo>
                  <a:pt x="39" y="250"/>
                </a:lnTo>
                <a:lnTo>
                  <a:pt x="35" y="258"/>
                </a:lnTo>
                <a:lnTo>
                  <a:pt x="29" y="262"/>
                </a:lnTo>
                <a:lnTo>
                  <a:pt x="17" y="264"/>
                </a:lnTo>
                <a:lnTo>
                  <a:pt x="15" y="262"/>
                </a:lnTo>
                <a:lnTo>
                  <a:pt x="15" y="264"/>
                </a:lnTo>
                <a:lnTo>
                  <a:pt x="15" y="268"/>
                </a:lnTo>
                <a:lnTo>
                  <a:pt x="39" y="292"/>
                </a:lnTo>
                <a:lnTo>
                  <a:pt x="51" y="292"/>
                </a:lnTo>
                <a:lnTo>
                  <a:pt x="62" y="286"/>
                </a:lnTo>
                <a:lnTo>
                  <a:pt x="66" y="280"/>
                </a:lnTo>
                <a:lnTo>
                  <a:pt x="68" y="262"/>
                </a:lnTo>
                <a:lnTo>
                  <a:pt x="70" y="264"/>
                </a:lnTo>
                <a:lnTo>
                  <a:pt x="78" y="264"/>
                </a:lnTo>
                <a:lnTo>
                  <a:pt x="76" y="268"/>
                </a:lnTo>
                <a:lnTo>
                  <a:pt x="74" y="268"/>
                </a:lnTo>
                <a:lnTo>
                  <a:pt x="72" y="270"/>
                </a:lnTo>
                <a:lnTo>
                  <a:pt x="72" y="274"/>
                </a:lnTo>
                <a:lnTo>
                  <a:pt x="76" y="276"/>
                </a:lnTo>
                <a:lnTo>
                  <a:pt x="74" y="284"/>
                </a:lnTo>
                <a:lnTo>
                  <a:pt x="76" y="286"/>
                </a:lnTo>
                <a:lnTo>
                  <a:pt x="78" y="296"/>
                </a:lnTo>
                <a:lnTo>
                  <a:pt x="74" y="312"/>
                </a:lnTo>
                <a:lnTo>
                  <a:pt x="76" y="322"/>
                </a:lnTo>
                <a:lnTo>
                  <a:pt x="78" y="322"/>
                </a:lnTo>
                <a:lnTo>
                  <a:pt x="80" y="322"/>
                </a:lnTo>
                <a:lnTo>
                  <a:pt x="78" y="334"/>
                </a:lnTo>
                <a:lnTo>
                  <a:pt x="84" y="354"/>
                </a:lnTo>
                <a:lnTo>
                  <a:pt x="86" y="368"/>
                </a:lnTo>
                <a:lnTo>
                  <a:pt x="92" y="380"/>
                </a:lnTo>
                <a:lnTo>
                  <a:pt x="94" y="386"/>
                </a:lnTo>
                <a:lnTo>
                  <a:pt x="98" y="386"/>
                </a:lnTo>
                <a:lnTo>
                  <a:pt x="96" y="388"/>
                </a:lnTo>
                <a:lnTo>
                  <a:pt x="98" y="394"/>
                </a:lnTo>
                <a:lnTo>
                  <a:pt x="102" y="400"/>
                </a:lnTo>
                <a:lnTo>
                  <a:pt x="110" y="418"/>
                </a:lnTo>
                <a:lnTo>
                  <a:pt x="115" y="440"/>
                </a:lnTo>
                <a:lnTo>
                  <a:pt x="127" y="454"/>
                </a:lnTo>
                <a:lnTo>
                  <a:pt x="141" y="498"/>
                </a:lnTo>
                <a:lnTo>
                  <a:pt x="153" y="512"/>
                </a:lnTo>
                <a:lnTo>
                  <a:pt x="159" y="512"/>
                </a:lnTo>
                <a:lnTo>
                  <a:pt x="164" y="506"/>
                </a:lnTo>
                <a:lnTo>
                  <a:pt x="168" y="496"/>
                </a:lnTo>
                <a:lnTo>
                  <a:pt x="180" y="492"/>
                </a:lnTo>
                <a:lnTo>
                  <a:pt x="180" y="486"/>
                </a:lnTo>
                <a:lnTo>
                  <a:pt x="186" y="474"/>
                </a:lnTo>
                <a:lnTo>
                  <a:pt x="194" y="476"/>
                </a:lnTo>
                <a:lnTo>
                  <a:pt x="194" y="452"/>
                </a:lnTo>
                <a:lnTo>
                  <a:pt x="202" y="426"/>
                </a:lnTo>
                <a:lnTo>
                  <a:pt x="202" y="422"/>
                </a:lnTo>
                <a:lnTo>
                  <a:pt x="198" y="418"/>
                </a:lnTo>
                <a:lnTo>
                  <a:pt x="200" y="418"/>
                </a:lnTo>
                <a:lnTo>
                  <a:pt x="198" y="408"/>
                </a:lnTo>
                <a:lnTo>
                  <a:pt x="200" y="402"/>
                </a:lnTo>
                <a:lnTo>
                  <a:pt x="198" y="388"/>
                </a:lnTo>
                <a:lnTo>
                  <a:pt x="202" y="382"/>
                </a:lnTo>
                <a:lnTo>
                  <a:pt x="208" y="380"/>
                </a:lnTo>
                <a:lnTo>
                  <a:pt x="211" y="382"/>
                </a:lnTo>
                <a:lnTo>
                  <a:pt x="213" y="380"/>
                </a:lnTo>
                <a:lnTo>
                  <a:pt x="215" y="376"/>
                </a:lnTo>
                <a:lnTo>
                  <a:pt x="217" y="372"/>
                </a:lnTo>
                <a:lnTo>
                  <a:pt x="225" y="370"/>
                </a:lnTo>
                <a:lnTo>
                  <a:pt x="233" y="368"/>
                </a:lnTo>
                <a:lnTo>
                  <a:pt x="237" y="358"/>
                </a:lnTo>
                <a:lnTo>
                  <a:pt x="266" y="336"/>
                </a:lnTo>
                <a:lnTo>
                  <a:pt x="280" y="318"/>
                </a:lnTo>
                <a:lnTo>
                  <a:pt x="292" y="310"/>
                </a:lnTo>
                <a:lnTo>
                  <a:pt x="302" y="308"/>
                </a:lnTo>
                <a:lnTo>
                  <a:pt x="313" y="294"/>
                </a:lnTo>
                <a:lnTo>
                  <a:pt x="312" y="286"/>
                </a:lnTo>
                <a:lnTo>
                  <a:pt x="313" y="282"/>
                </a:lnTo>
                <a:lnTo>
                  <a:pt x="327" y="274"/>
                </a:lnTo>
                <a:lnTo>
                  <a:pt x="331" y="268"/>
                </a:lnTo>
                <a:lnTo>
                  <a:pt x="331" y="276"/>
                </a:lnTo>
                <a:lnTo>
                  <a:pt x="335" y="278"/>
                </a:lnTo>
                <a:lnTo>
                  <a:pt x="339" y="278"/>
                </a:lnTo>
                <a:lnTo>
                  <a:pt x="341" y="274"/>
                </a:lnTo>
                <a:lnTo>
                  <a:pt x="343" y="278"/>
                </a:lnTo>
                <a:lnTo>
                  <a:pt x="345" y="276"/>
                </a:lnTo>
                <a:lnTo>
                  <a:pt x="341" y="260"/>
                </a:lnTo>
                <a:lnTo>
                  <a:pt x="339" y="256"/>
                </a:lnTo>
                <a:lnTo>
                  <a:pt x="341" y="248"/>
                </a:lnTo>
                <a:lnTo>
                  <a:pt x="337" y="240"/>
                </a:lnTo>
                <a:lnTo>
                  <a:pt x="339" y="228"/>
                </a:lnTo>
                <a:lnTo>
                  <a:pt x="327" y="218"/>
                </a:lnTo>
                <a:lnTo>
                  <a:pt x="329" y="214"/>
                </a:lnTo>
                <a:lnTo>
                  <a:pt x="333" y="212"/>
                </a:lnTo>
                <a:lnTo>
                  <a:pt x="333" y="210"/>
                </a:lnTo>
                <a:lnTo>
                  <a:pt x="341" y="210"/>
                </a:lnTo>
                <a:lnTo>
                  <a:pt x="339" y="206"/>
                </a:lnTo>
                <a:lnTo>
                  <a:pt x="333" y="204"/>
                </a:lnTo>
                <a:lnTo>
                  <a:pt x="331" y="198"/>
                </a:lnTo>
                <a:lnTo>
                  <a:pt x="337" y="188"/>
                </a:lnTo>
                <a:lnTo>
                  <a:pt x="341" y="194"/>
                </a:lnTo>
                <a:lnTo>
                  <a:pt x="343" y="188"/>
                </a:lnTo>
                <a:lnTo>
                  <a:pt x="345" y="190"/>
                </a:lnTo>
                <a:lnTo>
                  <a:pt x="349" y="196"/>
                </a:lnTo>
                <a:lnTo>
                  <a:pt x="353" y="198"/>
                </a:lnTo>
                <a:lnTo>
                  <a:pt x="355" y="192"/>
                </a:lnTo>
                <a:lnTo>
                  <a:pt x="359" y="206"/>
                </a:lnTo>
                <a:lnTo>
                  <a:pt x="362" y="210"/>
                </a:lnTo>
                <a:lnTo>
                  <a:pt x="388" y="210"/>
                </a:lnTo>
                <a:lnTo>
                  <a:pt x="400" y="214"/>
                </a:lnTo>
                <a:lnTo>
                  <a:pt x="392" y="226"/>
                </a:lnTo>
                <a:lnTo>
                  <a:pt x="380" y="232"/>
                </a:lnTo>
                <a:lnTo>
                  <a:pt x="380" y="236"/>
                </a:lnTo>
                <a:lnTo>
                  <a:pt x="382" y="246"/>
                </a:lnTo>
                <a:lnTo>
                  <a:pt x="386" y="246"/>
                </a:lnTo>
                <a:lnTo>
                  <a:pt x="390" y="252"/>
                </a:lnTo>
                <a:lnTo>
                  <a:pt x="394" y="242"/>
                </a:lnTo>
                <a:lnTo>
                  <a:pt x="396" y="238"/>
                </a:lnTo>
                <a:lnTo>
                  <a:pt x="398" y="238"/>
                </a:lnTo>
                <a:lnTo>
                  <a:pt x="404" y="252"/>
                </a:lnTo>
                <a:lnTo>
                  <a:pt x="406" y="272"/>
                </a:lnTo>
                <a:lnTo>
                  <a:pt x="415" y="268"/>
                </a:lnTo>
                <a:lnTo>
                  <a:pt x="413" y="258"/>
                </a:lnTo>
                <a:lnTo>
                  <a:pt x="413" y="254"/>
                </a:lnTo>
                <a:lnTo>
                  <a:pt x="417" y="252"/>
                </a:lnTo>
                <a:lnTo>
                  <a:pt x="417" y="238"/>
                </a:lnTo>
                <a:lnTo>
                  <a:pt x="421" y="236"/>
                </a:lnTo>
                <a:lnTo>
                  <a:pt x="431" y="236"/>
                </a:lnTo>
                <a:lnTo>
                  <a:pt x="433" y="234"/>
                </a:lnTo>
                <a:lnTo>
                  <a:pt x="439" y="218"/>
                </a:lnTo>
                <a:lnTo>
                  <a:pt x="441" y="212"/>
                </a:lnTo>
                <a:lnTo>
                  <a:pt x="449" y="202"/>
                </a:lnTo>
                <a:lnTo>
                  <a:pt x="449" y="192"/>
                </a:lnTo>
                <a:lnTo>
                  <a:pt x="451" y="188"/>
                </a:lnTo>
                <a:lnTo>
                  <a:pt x="459" y="182"/>
                </a:lnTo>
                <a:lnTo>
                  <a:pt x="464" y="176"/>
                </a:lnTo>
                <a:lnTo>
                  <a:pt x="474" y="172"/>
                </a:lnTo>
                <a:lnTo>
                  <a:pt x="478" y="174"/>
                </a:lnTo>
                <a:lnTo>
                  <a:pt x="480" y="164"/>
                </a:lnTo>
                <a:lnTo>
                  <a:pt x="486" y="160"/>
                </a:lnTo>
                <a:lnTo>
                  <a:pt x="486" y="156"/>
                </a:lnTo>
                <a:lnTo>
                  <a:pt x="484" y="152"/>
                </a:lnTo>
                <a:lnTo>
                  <a:pt x="480" y="152"/>
                </a:lnTo>
                <a:lnTo>
                  <a:pt x="468" y="150"/>
                </a:lnTo>
                <a:lnTo>
                  <a:pt x="470" y="140"/>
                </a:lnTo>
                <a:lnTo>
                  <a:pt x="466" y="140"/>
                </a:lnTo>
                <a:lnTo>
                  <a:pt x="466" y="134"/>
                </a:lnTo>
                <a:lnTo>
                  <a:pt x="463" y="130"/>
                </a:lnTo>
                <a:lnTo>
                  <a:pt x="451" y="136"/>
                </a:lnTo>
                <a:lnTo>
                  <a:pt x="439" y="134"/>
                </a:lnTo>
                <a:lnTo>
                  <a:pt x="413" y="154"/>
                </a:lnTo>
                <a:lnTo>
                  <a:pt x="392" y="164"/>
                </a:lnTo>
                <a:lnTo>
                  <a:pt x="392" y="168"/>
                </a:lnTo>
                <a:lnTo>
                  <a:pt x="398" y="172"/>
                </a:lnTo>
                <a:lnTo>
                  <a:pt x="398" y="178"/>
                </a:lnTo>
                <a:lnTo>
                  <a:pt x="396" y="180"/>
                </a:lnTo>
                <a:lnTo>
                  <a:pt x="357" y="184"/>
                </a:lnTo>
                <a:lnTo>
                  <a:pt x="345" y="180"/>
                </a:lnTo>
                <a:lnTo>
                  <a:pt x="343" y="176"/>
                </a:lnTo>
                <a:lnTo>
                  <a:pt x="345" y="172"/>
                </a:lnTo>
                <a:lnTo>
                  <a:pt x="343" y="170"/>
                </a:lnTo>
                <a:lnTo>
                  <a:pt x="343" y="162"/>
                </a:lnTo>
                <a:lnTo>
                  <a:pt x="343" y="158"/>
                </a:lnTo>
                <a:lnTo>
                  <a:pt x="331" y="162"/>
                </a:lnTo>
                <a:lnTo>
                  <a:pt x="329" y="168"/>
                </a:lnTo>
                <a:lnTo>
                  <a:pt x="329" y="176"/>
                </a:lnTo>
                <a:lnTo>
                  <a:pt x="327" y="178"/>
                </a:lnTo>
                <a:lnTo>
                  <a:pt x="331" y="182"/>
                </a:lnTo>
                <a:lnTo>
                  <a:pt x="329" y="190"/>
                </a:lnTo>
                <a:lnTo>
                  <a:pt x="315" y="190"/>
                </a:lnTo>
                <a:lnTo>
                  <a:pt x="280" y="182"/>
                </a:lnTo>
                <a:lnTo>
                  <a:pt x="268" y="172"/>
                </a:lnTo>
                <a:lnTo>
                  <a:pt x="243" y="170"/>
                </a:lnTo>
                <a:lnTo>
                  <a:pt x="239" y="166"/>
                </a:lnTo>
                <a:lnTo>
                  <a:pt x="223" y="160"/>
                </a:lnTo>
                <a:lnTo>
                  <a:pt x="211" y="150"/>
                </a:lnTo>
                <a:lnTo>
                  <a:pt x="208" y="148"/>
                </a:lnTo>
                <a:lnTo>
                  <a:pt x="206" y="150"/>
                </a:lnTo>
                <a:lnTo>
                  <a:pt x="202" y="144"/>
                </a:lnTo>
                <a:lnTo>
                  <a:pt x="200" y="144"/>
                </a:lnTo>
                <a:lnTo>
                  <a:pt x="200" y="142"/>
                </a:lnTo>
                <a:lnTo>
                  <a:pt x="204" y="136"/>
                </a:lnTo>
                <a:lnTo>
                  <a:pt x="204" y="126"/>
                </a:lnTo>
                <a:lnTo>
                  <a:pt x="211" y="116"/>
                </a:lnTo>
                <a:lnTo>
                  <a:pt x="215" y="116"/>
                </a:lnTo>
                <a:lnTo>
                  <a:pt x="198" y="108"/>
                </a:lnTo>
                <a:lnTo>
                  <a:pt x="198" y="104"/>
                </a:lnTo>
                <a:lnTo>
                  <a:pt x="192" y="104"/>
                </a:lnTo>
                <a:lnTo>
                  <a:pt x="190" y="100"/>
                </a:lnTo>
                <a:lnTo>
                  <a:pt x="180" y="102"/>
                </a:lnTo>
                <a:lnTo>
                  <a:pt x="180" y="98"/>
                </a:lnTo>
                <a:lnTo>
                  <a:pt x="176" y="92"/>
                </a:lnTo>
                <a:lnTo>
                  <a:pt x="178" y="82"/>
                </a:lnTo>
                <a:lnTo>
                  <a:pt x="172" y="76"/>
                </a:lnTo>
                <a:lnTo>
                  <a:pt x="172" y="72"/>
                </a:lnTo>
                <a:lnTo>
                  <a:pt x="176" y="68"/>
                </a:lnTo>
                <a:lnTo>
                  <a:pt x="180" y="74"/>
                </a:lnTo>
                <a:lnTo>
                  <a:pt x="184" y="74"/>
                </a:lnTo>
                <a:lnTo>
                  <a:pt x="186" y="70"/>
                </a:lnTo>
                <a:lnTo>
                  <a:pt x="188" y="70"/>
                </a:lnTo>
                <a:lnTo>
                  <a:pt x="190" y="68"/>
                </a:lnTo>
                <a:lnTo>
                  <a:pt x="188" y="62"/>
                </a:lnTo>
                <a:lnTo>
                  <a:pt x="188" y="58"/>
                </a:lnTo>
                <a:lnTo>
                  <a:pt x="184" y="58"/>
                </a:lnTo>
                <a:lnTo>
                  <a:pt x="180" y="54"/>
                </a:lnTo>
                <a:lnTo>
                  <a:pt x="182" y="46"/>
                </a:lnTo>
                <a:lnTo>
                  <a:pt x="180" y="42"/>
                </a:lnTo>
                <a:lnTo>
                  <a:pt x="188" y="42"/>
                </a:lnTo>
                <a:lnTo>
                  <a:pt x="190" y="40"/>
                </a:lnTo>
                <a:lnTo>
                  <a:pt x="192" y="34"/>
                </a:lnTo>
                <a:lnTo>
                  <a:pt x="194" y="32"/>
                </a:lnTo>
                <a:lnTo>
                  <a:pt x="194" y="30"/>
                </a:lnTo>
                <a:lnTo>
                  <a:pt x="200" y="26"/>
                </a:lnTo>
                <a:lnTo>
                  <a:pt x="204" y="10"/>
                </a:lnTo>
                <a:lnTo>
                  <a:pt x="202" y="10"/>
                </a:lnTo>
                <a:lnTo>
                  <a:pt x="200" y="12"/>
                </a:lnTo>
                <a:lnTo>
                  <a:pt x="198" y="8"/>
                </a:lnTo>
                <a:lnTo>
                  <a:pt x="194" y="8"/>
                </a:lnTo>
                <a:lnTo>
                  <a:pt x="192" y="6"/>
                </a:lnTo>
                <a:lnTo>
                  <a:pt x="192" y="4"/>
                </a:lnTo>
                <a:lnTo>
                  <a:pt x="186" y="0"/>
                </a:lnTo>
                <a:lnTo>
                  <a:pt x="176" y="2"/>
                </a:lnTo>
                <a:lnTo>
                  <a:pt x="164" y="12"/>
                </a:lnTo>
                <a:lnTo>
                  <a:pt x="159" y="12"/>
                </a:lnTo>
                <a:lnTo>
                  <a:pt x="149" y="20"/>
                </a:lnTo>
                <a:lnTo>
                  <a:pt x="145" y="26"/>
                </a:lnTo>
                <a:lnTo>
                  <a:pt x="137" y="26"/>
                </a:lnTo>
                <a:lnTo>
                  <a:pt x="135" y="28"/>
                </a:lnTo>
                <a:lnTo>
                  <a:pt x="131" y="28"/>
                </a:lnTo>
                <a:lnTo>
                  <a:pt x="125" y="30"/>
                </a:lnTo>
                <a:lnTo>
                  <a:pt x="104" y="24"/>
                </a:lnTo>
                <a:lnTo>
                  <a:pt x="98" y="26"/>
                </a:lnTo>
                <a:lnTo>
                  <a:pt x="94" y="32"/>
                </a:lnTo>
                <a:lnTo>
                  <a:pt x="98" y="34"/>
                </a:lnTo>
                <a:lnTo>
                  <a:pt x="96" y="38"/>
                </a:lnTo>
                <a:lnTo>
                  <a:pt x="102" y="42"/>
                </a:lnTo>
                <a:lnTo>
                  <a:pt x="98" y="46"/>
                </a:lnTo>
                <a:lnTo>
                  <a:pt x="102" y="52"/>
                </a:lnTo>
                <a:lnTo>
                  <a:pt x="98" y="56"/>
                </a:lnTo>
                <a:lnTo>
                  <a:pt x="104" y="62"/>
                </a:lnTo>
                <a:lnTo>
                  <a:pt x="104" y="64"/>
                </a:lnTo>
                <a:lnTo>
                  <a:pt x="110" y="66"/>
                </a:lnTo>
                <a:lnTo>
                  <a:pt x="110" y="72"/>
                </a:lnTo>
                <a:lnTo>
                  <a:pt x="119" y="72"/>
                </a:lnTo>
                <a:lnTo>
                  <a:pt x="121" y="78"/>
                </a:lnTo>
                <a:lnTo>
                  <a:pt x="119" y="80"/>
                </a:lnTo>
                <a:lnTo>
                  <a:pt x="110" y="84"/>
                </a:lnTo>
                <a:lnTo>
                  <a:pt x="108" y="88"/>
                </a:lnTo>
                <a:lnTo>
                  <a:pt x="110" y="94"/>
                </a:lnTo>
                <a:lnTo>
                  <a:pt x="108" y="98"/>
                </a:lnTo>
                <a:lnTo>
                  <a:pt x="111" y="100"/>
                </a:lnTo>
                <a:lnTo>
                  <a:pt x="110" y="100"/>
                </a:lnTo>
                <a:lnTo>
                  <a:pt x="104" y="104"/>
                </a:lnTo>
                <a:lnTo>
                  <a:pt x="96" y="116"/>
                </a:lnTo>
                <a:lnTo>
                  <a:pt x="96" y="120"/>
                </a:lnTo>
                <a:lnTo>
                  <a:pt x="88" y="124"/>
                </a:lnTo>
                <a:lnTo>
                  <a:pt x="80" y="140"/>
                </a:lnTo>
                <a:lnTo>
                  <a:pt x="70" y="146"/>
                </a:lnTo>
                <a:lnTo>
                  <a:pt x="62" y="160"/>
                </a:lnTo>
                <a:lnTo>
                  <a:pt x="51" y="162"/>
                </a:lnTo>
                <a:lnTo>
                  <a:pt x="47" y="164"/>
                </a:lnTo>
                <a:lnTo>
                  <a:pt x="41" y="158"/>
                </a:lnTo>
                <a:lnTo>
                  <a:pt x="25" y="176"/>
                </a:lnTo>
                <a:lnTo>
                  <a:pt x="25" y="184"/>
                </a:lnTo>
                <a:lnTo>
                  <a:pt x="35" y="188"/>
                </a:lnTo>
                <a:lnTo>
                  <a:pt x="35" y="200"/>
                </a:lnTo>
                <a:lnTo>
                  <a:pt x="37" y="202"/>
                </a:lnTo>
                <a:lnTo>
                  <a:pt x="43" y="204"/>
                </a:lnTo>
                <a:lnTo>
                  <a:pt x="43" y="210"/>
                </a:lnTo>
                <a:lnTo>
                  <a:pt x="51" y="220"/>
                </a:lnTo>
                <a:lnTo>
                  <a:pt x="49" y="226"/>
                </a:lnTo>
                <a:lnTo>
                  <a:pt x="51" y="226"/>
                </a:lnTo>
                <a:lnTo>
                  <a:pt x="45" y="230"/>
                </a:lnTo>
                <a:lnTo>
                  <a:pt x="41" y="226"/>
                </a:lnTo>
                <a:lnTo>
                  <a:pt x="33" y="230"/>
                </a:lnTo>
                <a:lnTo>
                  <a:pt x="27" y="230"/>
                </a:lnTo>
                <a:lnTo>
                  <a:pt x="25" y="228"/>
                </a:lnTo>
                <a:lnTo>
                  <a:pt x="13" y="228"/>
                </a:lnTo>
                <a:lnTo>
                  <a:pt x="13" y="226"/>
                </a:lnTo>
                <a:lnTo>
                  <a:pt x="11" y="234"/>
                </a:lnTo>
                <a:lnTo>
                  <a:pt x="4" y="234"/>
                </a:lnTo>
                <a:lnTo>
                  <a:pt x="0" y="238"/>
                </a:lnTo>
                <a:lnTo>
                  <a:pt x="2" y="24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3" name="Freeform 54"/>
          <p:cNvSpPr>
            <a:spLocks/>
          </p:cNvSpPr>
          <p:nvPr/>
        </p:nvSpPr>
        <p:spPr bwMode="auto">
          <a:xfrm>
            <a:off x="7855437" y="2396179"/>
            <a:ext cx="93855" cy="108170"/>
          </a:xfrm>
          <a:custGeom>
            <a:avLst/>
            <a:gdLst>
              <a:gd name="T0" fmla="*/ 8 w 57"/>
              <a:gd name="T1" fmla="*/ 16 h 88"/>
              <a:gd name="T2" fmla="*/ 6 w 57"/>
              <a:gd name="T3" fmla="*/ 18 h 88"/>
              <a:gd name="T4" fmla="*/ 8 w 57"/>
              <a:gd name="T5" fmla="*/ 22 h 88"/>
              <a:gd name="T6" fmla="*/ 11 w 57"/>
              <a:gd name="T7" fmla="*/ 26 h 88"/>
              <a:gd name="T8" fmla="*/ 9 w 57"/>
              <a:gd name="T9" fmla="*/ 28 h 88"/>
              <a:gd name="T10" fmla="*/ 13 w 57"/>
              <a:gd name="T11" fmla="*/ 36 h 88"/>
              <a:gd name="T12" fmla="*/ 9 w 57"/>
              <a:gd name="T13" fmla="*/ 32 h 88"/>
              <a:gd name="T14" fmla="*/ 0 w 57"/>
              <a:gd name="T15" fmla="*/ 36 h 88"/>
              <a:gd name="T16" fmla="*/ 0 w 57"/>
              <a:gd name="T17" fmla="*/ 40 h 88"/>
              <a:gd name="T18" fmla="*/ 4 w 57"/>
              <a:gd name="T19" fmla="*/ 42 h 88"/>
              <a:gd name="T20" fmla="*/ 6 w 57"/>
              <a:gd name="T21" fmla="*/ 42 h 88"/>
              <a:gd name="T22" fmla="*/ 4 w 57"/>
              <a:gd name="T23" fmla="*/ 38 h 88"/>
              <a:gd name="T24" fmla="*/ 6 w 57"/>
              <a:gd name="T25" fmla="*/ 40 h 88"/>
              <a:gd name="T26" fmla="*/ 8 w 57"/>
              <a:gd name="T27" fmla="*/ 50 h 88"/>
              <a:gd name="T28" fmla="*/ 11 w 57"/>
              <a:gd name="T29" fmla="*/ 56 h 88"/>
              <a:gd name="T30" fmla="*/ 8 w 57"/>
              <a:gd name="T31" fmla="*/ 60 h 88"/>
              <a:gd name="T32" fmla="*/ 8 w 57"/>
              <a:gd name="T33" fmla="*/ 62 h 88"/>
              <a:gd name="T34" fmla="*/ 4 w 57"/>
              <a:gd name="T35" fmla="*/ 76 h 88"/>
              <a:gd name="T36" fmla="*/ 4 w 57"/>
              <a:gd name="T37" fmla="*/ 78 h 88"/>
              <a:gd name="T38" fmla="*/ 6 w 57"/>
              <a:gd name="T39" fmla="*/ 76 h 88"/>
              <a:gd name="T40" fmla="*/ 8 w 57"/>
              <a:gd name="T41" fmla="*/ 76 h 88"/>
              <a:gd name="T42" fmla="*/ 6 w 57"/>
              <a:gd name="T43" fmla="*/ 82 h 88"/>
              <a:gd name="T44" fmla="*/ 4 w 57"/>
              <a:gd name="T45" fmla="*/ 80 h 88"/>
              <a:gd name="T46" fmla="*/ 2 w 57"/>
              <a:gd name="T47" fmla="*/ 86 h 88"/>
              <a:gd name="T48" fmla="*/ 2 w 57"/>
              <a:gd name="T49" fmla="*/ 88 h 88"/>
              <a:gd name="T50" fmla="*/ 6 w 57"/>
              <a:gd name="T51" fmla="*/ 84 h 88"/>
              <a:gd name="T52" fmla="*/ 8 w 57"/>
              <a:gd name="T53" fmla="*/ 86 h 88"/>
              <a:gd name="T54" fmla="*/ 11 w 57"/>
              <a:gd name="T55" fmla="*/ 82 h 88"/>
              <a:gd name="T56" fmla="*/ 13 w 57"/>
              <a:gd name="T57" fmla="*/ 84 h 88"/>
              <a:gd name="T58" fmla="*/ 19 w 57"/>
              <a:gd name="T59" fmla="*/ 78 h 88"/>
              <a:gd name="T60" fmla="*/ 17 w 57"/>
              <a:gd name="T61" fmla="*/ 82 h 88"/>
              <a:gd name="T62" fmla="*/ 19 w 57"/>
              <a:gd name="T63" fmla="*/ 82 h 88"/>
              <a:gd name="T64" fmla="*/ 21 w 57"/>
              <a:gd name="T65" fmla="*/ 82 h 88"/>
              <a:gd name="T66" fmla="*/ 21 w 57"/>
              <a:gd name="T67" fmla="*/ 76 h 88"/>
              <a:gd name="T68" fmla="*/ 25 w 57"/>
              <a:gd name="T69" fmla="*/ 80 h 88"/>
              <a:gd name="T70" fmla="*/ 27 w 57"/>
              <a:gd name="T71" fmla="*/ 76 h 88"/>
              <a:gd name="T72" fmla="*/ 25 w 57"/>
              <a:gd name="T73" fmla="*/ 74 h 88"/>
              <a:gd name="T74" fmla="*/ 29 w 57"/>
              <a:gd name="T75" fmla="*/ 74 h 88"/>
              <a:gd name="T76" fmla="*/ 35 w 57"/>
              <a:gd name="T77" fmla="*/ 74 h 88"/>
              <a:gd name="T78" fmla="*/ 37 w 57"/>
              <a:gd name="T79" fmla="*/ 76 h 88"/>
              <a:gd name="T80" fmla="*/ 41 w 57"/>
              <a:gd name="T81" fmla="*/ 70 h 88"/>
              <a:gd name="T82" fmla="*/ 47 w 57"/>
              <a:gd name="T83" fmla="*/ 70 h 88"/>
              <a:gd name="T84" fmla="*/ 53 w 57"/>
              <a:gd name="T85" fmla="*/ 66 h 88"/>
              <a:gd name="T86" fmla="*/ 57 w 57"/>
              <a:gd name="T87" fmla="*/ 52 h 88"/>
              <a:gd name="T88" fmla="*/ 57 w 57"/>
              <a:gd name="T89" fmla="*/ 52 h 88"/>
              <a:gd name="T90" fmla="*/ 55 w 57"/>
              <a:gd name="T91" fmla="*/ 34 h 88"/>
              <a:gd name="T92" fmla="*/ 53 w 57"/>
              <a:gd name="T93" fmla="*/ 22 h 88"/>
              <a:gd name="T94" fmla="*/ 37 w 57"/>
              <a:gd name="T95" fmla="*/ 0 h 88"/>
              <a:gd name="T96" fmla="*/ 27 w 57"/>
              <a:gd name="T97" fmla="*/ 6 h 88"/>
              <a:gd name="T98" fmla="*/ 17 w 57"/>
              <a:gd name="T99" fmla="*/ 6 h 88"/>
              <a:gd name="T100" fmla="*/ 8 w 57"/>
              <a:gd name="T101" fmla="*/ 16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7"/>
              <a:gd name="T154" fmla="*/ 0 h 88"/>
              <a:gd name="T155" fmla="*/ 57 w 57"/>
              <a:gd name="T156" fmla="*/ 88 h 88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7" h="88">
                <a:moveTo>
                  <a:pt x="8" y="16"/>
                </a:moveTo>
                <a:lnTo>
                  <a:pt x="6" y="18"/>
                </a:lnTo>
                <a:lnTo>
                  <a:pt x="8" y="22"/>
                </a:lnTo>
                <a:lnTo>
                  <a:pt x="11" y="26"/>
                </a:lnTo>
                <a:lnTo>
                  <a:pt x="9" y="28"/>
                </a:lnTo>
                <a:lnTo>
                  <a:pt x="13" y="36"/>
                </a:lnTo>
                <a:lnTo>
                  <a:pt x="9" y="32"/>
                </a:lnTo>
                <a:lnTo>
                  <a:pt x="0" y="36"/>
                </a:lnTo>
                <a:lnTo>
                  <a:pt x="0" y="40"/>
                </a:lnTo>
                <a:lnTo>
                  <a:pt x="4" y="42"/>
                </a:lnTo>
                <a:lnTo>
                  <a:pt x="6" y="42"/>
                </a:lnTo>
                <a:lnTo>
                  <a:pt x="4" y="38"/>
                </a:lnTo>
                <a:lnTo>
                  <a:pt x="6" y="40"/>
                </a:lnTo>
                <a:lnTo>
                  <a:pt x="8" y="50"/>
                </a:lnTo>
                <a:lnTo>
                  <a:pt x="11" y="56"/>
                </a:lnTo>
                <a:lnTo>
                  <a:pt x="8" y="60"/>
                </a:lnTo>
                <a:lnTo>
                  <a:pt x="8" y="62"/>
                </a:lnTo>
                <a:lnTo>
                  <a:pt x="4" y="76"/>
                </a:lnTo>
                <a:lnTo>
                  <a:pt x="4" y="78"/>
                </a:lnTo>
                <a:lnTo>
                  <a:pt x="6" y="76"/>
                </a:lnTo>
                <a:lnTo>
                  <a:pt x="8" y="76"/>
                </a:lnTo>
                <a:lnTo>
                  <a:pt x="6" y="82"/>
                </a:lnTo>
                <a:lnTo>
                  <a:pt x="4" y="80"/>
                </a:lnTo>
                <a:lnTo>
                  <a:pt x="2" y="86"/>
                </a:lnTo>
                <a:lnTo>
                  <a:pt x="2" y="88"/>
                </a:lnTo>
                <a:lnTo>
                  <a:pt x="6" y="84"/>
                </a:lnTo>
                <a:lnTo>
                  <a:pt x="8" y="86"/>
                </a:lnTo>
                <a:lnTo>
                  <a:pt x="11" y="82"/>
                </a:lnTo>
                <a:lnTo>
                  <a:pt x="13" y="84"/>
                </a:lnTo>
                <a:lnTo>
                  <a:pt x="19" y="78"/>
                </a:lnTo>
                <a:lnTo>
                  <a:pt x="17" y="82"/>
                </a:lnTo>
                <a:lnTo>
                  <a:pt x="19" y="82"/>
                </a:lnTo>
                <a:lnTo>
                  <a:pt x="21" y="82"/>
                </a:lnTo>
                <a:lnTo>
                  <a:pt x="21" y="76"/>
                </a:lnTo>
                <a:lnTo>
                  <a:pt x="25" y="80"/>
                </a:lnTo>
                <a:lnTo>
                  <a:pt x="27" y="76"/>
                </a:lnTo>
                <a:lnTo>
                  <a:pt x="25" y="74"/>
                </a:lnTo>
                <a:lnTo>
                  <a:pt x="29" y="74"/>
                </a:lnTo>
                <a:lnTo>
                  <a:pt x="35" y="74"/>
                </a:lnTo>
                <a:lnTo>
                  <a:pt x="37" y="76"/>
                </a:lnTo>
                <a:lnTo>
                  <a:pt x="41" y="70"/>
                </a:lnTo>
                <a:lnTo>
                  <a:pt x="47" y="70"/>
                </a:lnTo>
                <a:lnTo>
                  <a:pt x="53" y="66"/>
                </a:lnTo>
                <a:lnTo>
                  <a:pt x="57" y="52"/>
                </a:lnTo>
                <a:lnTo>
                  <a:pt x="55" y="34"/>
                </a:lnTo>
                <a:lnTo>
                  <a:pt x="53" y="22"/>
                </a:lnTo>
                <a:lnTo>
                  <a:pt x="37" y="0"/>
                </a:lnTo>
                <a:lnTo>
                  <a:pt x="27" y="6"/>
                </a:lnTo>
                <a:lnTo>
                  <a:pt x="17" y="6"/>
                </a:lnTo>
                <a:lnTo>
                  <a:pt x="8" y="1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4" name="Freeform 55"/>
          <p:cNvSpPr>
            <a:spLocks/>
          </p:cNvSpPr>
          <p:nvPr/>
        </p:nvSpPr>
        <p:spPr bwMode="auto">
          <a:xfrm>
            <a:off x="7807657" y="2275530"/>
            <a:ext cx="172353" cy="142840"/>
          </a:xfrm>
          <a:custGeom>
            <a:avLst/>
            <a:gdLst>
              <a:gd name="T0" fmla="*/ 0 w 106"/>
              <a:gd name="T1" fmla="*/ 68 h 116"/>
              <a:gd name="T2" fmla="*/ 6 w 106"/>
              <a:gd name="T3" fmla="*/ 74 h 116"/>
              <a:gd name="T4" fmla="*/ 10 w 106"/>
              <a:gd name="T5" fmla="*/ 72 h 116"/>
              <a:gd name="T6" fmla="*/ 20 w 106"/>
              <a:gd name="T7" fmla="*/ 76 h 116"/>
              <a:gd name="T8" fmla="*/ 16 w 106"/>
              <a:gd name="T9" fmla="*/ 92 h 116"/>
              <a:gd name="T10" fmla="*/ 16 w 106"/>
              <a:gd name="T11" fmla="*/ 94 h 116"/>
              <a:gd name="T12" fmla="*/ 18 w 106"/>
              <a:gd name="T13" fmla="*/ 94 h 116"/>
              <a:gd name="T14" fmla="*/ 12 w 106"/>
              <a:gd name="T15" fmla="*/ 98 h 116"/>
              <a:gd name="T16" fmla="*/ 8 w 106"/>
              <a:gd name="T17" fmla="*/ 108 h 116"/>
              <a:gd name="T18" fmla="*/ 16 w 106"/>
              <a:gd name="T19" fmla="*/ 108 h 116"/>
              <a:gd name="T20" fmla="*/ 12 w 106"/>
              <a:gd name="T21" fmla="*/ 110 h 116"/>
              <a:gd name="T22" fmla="*/ 16 w 106"/>
              <a:gd name="T23" fmla="*/ 116 h 116"/>
              <a:gd name="T24" fmla="*/ 22 w 106"/>
              <a:gd name="T25" fmla="*/ 112 h 116"/>
              <a:gd name="T26" fmla="*/ 22 w 106"/>
              <a:gd name="T27" fmla="*/ 108 h 116"/>
              <a:gd name="T28" fmla="*/ 30 w 106"/>
              <a:gd name="T29" fmla="*/ 114 h 116"/>
              <a:gd name="T30" fmla="*/ 36 w 106"/>
              <a:gd name="T31" fmla="*/ 112 h 116"/>
              <a:gd name="T32" fmla="*/ 38 w 106"/>
              <a:gd name="T33" fmla="*/ 114 h 116"/>
              <a:gd name="T34" fmla="*/ 47 w 106"/>
              <a:gd name="T35" fmla="*/ 104 h 116"/>
              <a:gd name="T36" fmla="*/ 57 w 106"/>
              <a:gd name="T37" fmla="*/ 104 h 116"/>
              <a:gd name="T38" fmla="*/ 67 w 106"/>
              <a:gd name="T39" fmla="*/ 98 h 116"/>
              <a:gd name="T40" fmla="*/ 57 w 106"/>
              <a:gd name="T41" fmla="*/ 84 h 116"/>
              <a:gd name="T42" fmla="*/ 53 w 106"/>
              <a:gd name="T43" fmla="*/ 84 h 116"/>
              <a:gd name="T44" fmla="*/ 53 w 106"/>
              <a:gd name="T45" fmla="*/ 70 h 116"/>
              <a:gd name="T46" fmla="*/ 61 w 106"/>
              <a:gd name="T47" fmla="*/ 64 h 116"/>
              <a:gd name="T48" fmla="*/ 67 w 106"/>
              <a:gd name="T49" fmla="*/ 64 h 116"/>
              <a:gd name="T50" fmla="*/ 79 w 106"/>
              <a:gd name="T51" fmla="*/ 54 h 116"/>
              <a:gd name="T52" fmla="*/ 90 w 106"/>
              <a:gd name="T53" fmla="*/ 46 h 116"/>
              <a:gd name="T54" fmla="*/ 90 w 106"/>
              <a:gd name="T55" fmla="*/ 30 h 116"/>
              <a:gd name="T56" fmla="*/ 96 w 106"/>
              <a:gd name="T57" fmla="*/ 22 h 116"/>
              <a:gd name="T58" fmla="*/ 102 w 106"/>
              <a:gd name="T59" fmla="*/ 14 h 116"/>
              <a:gd name="T60" fmla="*/ 106 w 106"/>
              <a:gd name="T61" fmla="*/ 14 h 116"/>
              <a:gd name="T62" fmla="*/ 106 w 106"/>
              <a:gd name="T63" fmla="*/ 12 h 116"/>
              <a:gd name="T64" fmla="*/ 104 w 106"/>
              <a:gd name="T65" fmla="*/ 8 h 116"/>
              <a:gd name="T66" fmla="*/ 102 w 106"/>
              <a:gd name="T67" fmla="*/ 8 h 116"/>
              <a:gd name="T68" fmla="*/ 96 w 106"/>
              <a:gd name="T69" fmla="*/ 0 h 116"/>
              <a:gd name="T70" fmla="*/ 92 w 106"/>
              <a:gd name="T71" fmla="*/ 2 h 116"/>
              <a:gd name="T72" fmla="*/ 87 w 106"/>
              <a:gd name="T73" fmla="*/ 14 h 116"/>
              <a:gd name="T74" fmla="*/ 79 w 106"/>
              <a:gd name="T75" fmla="*/ 20 h 116"/>
              <a:gd name="T76" fmla="*/ 65 w 106"/>
              <a:gd name="T77" fmla="*/ 22 h 116"/>
              <a:gd name="T78" fmla="*/ 63 w 106"/>
              <a:gd name="T79" fmla="*/ 24 h 116"/>
              <a:gd name="T80" fmla="*/ 65 w 106"/>
              <a:gd name="T81" fmla="*/ 34 h 116"/>
              <a:gd name="T82" fmla="*/ 53 w 106"/>
              <a:gd name="T83" fmla="*/ 36 h 116"/>
              <a:gd name="T84" fmla="*/ 43 w 106"/>
              <a:gd name="T85" fmla="*/ 32 h 116"/>
              <a:gd name="T86" fmla="*/ 26 w 106"/>
              <a:gd name="T87" fmla="*/ 48 h 116"/>
              <a:gd name="T88" fmla="*/ 10 w 106"/>
              <a:gd name="T89" fmla="*/ 56 h 116"/>
              <a:gd name="T90" fmla="*/ 0 w 106"/>
              <a:gd name="T91" fmla="*/ 68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6"/>
              <a:gd name="T139" fmla="*/ 0 h 116"/>
              <a:gd name="T140" fmla="*/ 106 w 106"/>
              <a:gd name="T141" fmla="*/ 116 h 11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6" h="116">
                <a:moveTo>
                  <a:pt x="0" y="68"/>
                </a:moveTo>
                <a:lnTo>
                  <a:pt x="6" y="74"/>
                </a:lnTo>
                <a:lnTo>
                  <a:pt x="10" y="72"/>
                </a:lnTo>
                <a:lnTo>
                  <a:pt x="20" y="76"/>
                </a:lnTo>
                <a:lnTo>
                  <a:pt x="16" y="92"/>
                </a:lnTo>
                <a:lnTo>
                  <a:pt x="16" y="94"/>
                </a:lnTo>
                <a:lnTo>
                  <a:pt x="18" y="94"/>
                </a:lnTo>
                <a:lnTo>
                  <a:pt x="12" y="98"/>
                </a:lnTo>
                <a:lnTo>
                  <a:pt x="8" y="108"/>
                </a:lnTo>
                <a:lnTo>
                  <a:pt x="16" y="108"/>
                </a:lnTo>
                <a:lnTo>
                  <a:pt x="12" y="110"/>
                </a:lnTo>
                <a:lnTo>
                  <a:pt x="16" y="116"/>
                </a:lnTo>
                <a:lnTo>
                  <a:pt x="22" y="112"/>
                </a:lnTo>
                <a:lnTo>
                  <a:pt x="22" y="108"/>
                </a:lnTo>
                <a:lnTo>
                  <a:pt x="30" y="114"/>
                </a:lnTo>
                <a:lnTo>
                  <a:pt x="36" y="112"/>
                </a:lnTo>
                <a:lnTo>
                  <a:pt x="38" y="114"/>
                </a:lnTo>
                <a:lnTo>
                  <a:pt x="47" y="104"/>
                </a:lnTo>
                <a:lnTo>
                  <a:pt x="57" y="104"/>
                </a:lnTo>
                <a:lnTo>
                  <a:pt x="67" y="98"/>
                </a:lnTo>
                <a:lnTo>
                  <a:pt x="57" y="84"/>
                </a:lnTo>
                <a:lnTo>
                  <a:pt x="53" y="84"/>
                </a:lnTo>
                <a:lnTo>
                  <a:pt x="53" y="70"/>
                </a:lnTo>
                <a:lnTo>
                  <a:pt x="61" y="64"/>
                </a:lnTo>
                <a:lnTo>
                  <a:pt x="67" y="64"/>
                </a:lnTo>
                <a:lnTo>
                  <a:pt x="79" y="54"/>
                </a:lnTo>
                <a:lnTo>
                  <a:pt x="90" y="46"/>
                </a:lnTo>
                <a:lnTo>
                  <a:pt x="90" y="30"/>
                </a:lnTo>
                <a:lnTo>
                  <a:pt x="96" y="22"/>
                </a:lnTo>
                <a:lnTo>
                  <a:pt x="102" y="14"/>
                </a:lnTo>
                <a:lnTo>
                  <a:pt x="106" y="14"/>
                </a:lnTo>
                <a:lnTo>
                  <a:pt x="106" y="12"/>
                </a:lnTo>
                <a:lnTo>
                  <a:pt x="104" y="8"/>
                </a:lnTo>
                <a:lnTo>
                  <a:pt x="102" y="8"/>
                </a:lnTo>
                <a:lnTo>
                  <a:pt x="96" y="0"/>
                </a:lnTo>
                <a:lnTo>
                  <a:pt x="92" y="2"/>
                </a:lnTo>
                <a:lnTo>
                  <a:pt x="87" y="14"/>
                </a:lnTo>
                <a:lnTo>
                  <a:pt x="79" y="20"/>
                </a:lnTo>
                <a:lnTo>
                  <a:pt x="65" y="22"/>
                </a:lnTo>
                <a:lnTo>
                  <a:pt x="63" y="24"/>
                </a:lnTo>
                <a:lnTo>
                  <a:pt x="65" y="34"/>
                </a:lnTo>
                <a:lnTo>
                  <a:pt x="53" y="36"/>
                </a:lnTo>
                <a:lnTo>
                  <a:pt x="43" y="32"/>
                </a:lnTo>
                <a:lnTo>
                  <a:pt x="26" y="48"/>
                </a:lnTo>
                <a:lnTo>
                  <a:pt x="10" y="56"/>
                </a:lnTo>
                <a:lnTo>
                  <a:pt x="0" y="6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5" name="Freeform 63"/>
          <p:cNvSpPr>
            <a:spLocks/>
          </p:cNvSpPr>
          <p:nvPr/>
        </p:nvSpPr>
        <p:spPr bwMode="auto">
          <a:xfrm>
            <a:off x="6097777" y="2433627"/>
            <a:ext cx="450506" cy="320351"/>
          </a:xfrm>
          <a:custGeom>
            <a:avLst/>
            <a:gdLst>
              <a:gd name="T0" fmla="*/ 43 w 277"/>
              <a:gd name="T1" fmla="*/ 152 h 260"/>
              <a:gd name="T2" fmla="*/ 69 w 277"/>
              <a:gd name="T3" fmla="*/ 150 h 260"/>
              <a:gd name="T4" fmla="*/ 88 w 277"/>
              <a:gd name="T5" fmla="*/ 140 h 260"/>
              <a:gd name="T6" fmla="*/ 114 w 277"/>
              <a:gd name="T7" fmla="*/ 116 h 260"/>
              <a:gd name="T8" fmla="*/ 120 w 277"/>
              <a:gd name="T9" fmla="*/ 108 h 260"/>
              <a:gd name="T10" fmla="*/ 127 w 277"/>
              <a:gd name="T11" fmla="*/ 106 h 260"/>
              <a:gd name="T12" fmla="*/ 137 w 277"/>
              <a:gd name="T13" fmla="*/ 96 h 260"/>
              <a:gd name="T14" fmla="*/ 149 w 277"/>
              <a:gd name="T15" fmla="*/ 80 h 260"/>
              <a:gd name="T16" fmla="*/ 149 w 277"/>
              <a:gd name="T17" fmla="*/ 66 h 260"/>
              <a:gd name="T18" fmla="*/ 167 w 277"/>
              <a:gd name="T19" fmla="*/ 62 h 260"/>
              <a:gd name="T20" fmla="*/ 177 w 277"/>
              <a:gd name="T21" fmla="*/ 40 h 260"/>
              <a:gd name="T22" fmla="*/ 171 w 277"/>
              <a:gd name="T23" fmla="*/ 22 h 260"/>
              <a:gd name="T24" fmla="*/ 182 w 277"/>
              <a:gd name="T25" fmla="*/ 12 h 260"/>
              <a:gd name="T26" fmla="*/ 212 w 277"/>
              <a:gd name="T27" fmla="*/ 4 h 260"/>
              <a:gd name="T28" fmla="*/ 239 w 277"/>
              <a:gd name="T29" fmla="*/ 2 h 260"/>
              <a:gd name="T30" fmla="*/ 247 w 277"/>
              <a:gd name="T31" fmla="*/ 8 h 260"/>
              <a:gd name="T32" fmla="*/ 247 w 277"/>
              <a:gd name="T33" fmla="*/ 20 h 260"/>
              <a:gd name="T34" fmla="*/ 259 w 277"/>
              <a:gd name="T35" fmla="*/ 26 h 260"/>
              <a:gd name="T36" fmla="*/ 267 w 277"/>
              <a:gd name="T37" fmla="*/ 42 h 260"/>
              <a:gd name="T38" fmla="*/ 253 w 277"/>
              <a:gd name="T39" fmla="*/ 50 h 260"/>
              <a:gd name="T40" fmla="*/ 222 w 277"/>
              <a:gd name="T41" fmla="*/ 46 h 260"/>
              <a:gd name="T42" fmla="*/ 216 w 277"/>
              <a:gd name="T43" fmla="*/ 56 h 260"/>
              <a:gd name="T44" fmla="*/ 216 w 277"/>
              <a:gd name="T45" fmla="*/ 68 h 260"/>
              <a:gd name="T46" fmla="*/ 222 w 277"/>
              <a:gd name="T47" fmla="*/ 84 h 260"/>
              <a:gd name="T48" fmla="*/ 228 w 277"/>
              <a:gd name="T49" fmla="*/ 94 h 260"/>
              <a:gd name="T50" fmla="*/ 237 w 277"/>
              <a:gd name="T51" fmla="*/ 102 h 260"/>
              <a:gd name="T52" fmla="*/ 228 w 277"/>
              <a:gd name="T53" fmla="*/ 116 h 260"/>
              <a:gd name="T54" fmla="*/ 228 w 277"/>
              <a:gd name="T55" fmla="*/ 122 h 260"/>
              <a:gd name="T56" fmla="*/ 214 w 277"/>
              <a:gd name="T57" fmla="*/ 142 h 260"/>
              <a:gd name="T58" fmla="*/ 188 w 277"/>
              <a:gd name="T59" fmla="*/ 168 h 260"/>
              <a:gd name="T60" fmla="*/ 165 w 277"/>
              <a:gd name="T61" fmla="*/ 186 h 260"/>
              <a:gd name="T62" fmla="*/ 143 w 277"/>
              <a:gd name="T63" fmla="*/ 206 h 260"/>
              <a:gd name="T64" fmla="*/ 155 w 277"/>
              <a:gd name="T65" fmla="*/ 224 h 260"/>
              <a:gd name="T66" fmla="*/ 169 w 277"/>
              <a:gd name="T67" fmla="*/ 242 h 260"/>
              <a:gd name="T68" fmla="*/ 163 w 277"/>
              <a:gd name="T69" fmla="*/ 252 h 260"/>
              <a:gd name="T70" fmla="*/ 145 w 277"/>
              <a:gd name="T71" fmla="*/ 252 h 260"/>
              <a:gd name="T72" fmla="*/ 131 w 277"/>
              <a:gd name="T73" fmla="*/ 248 h 260"/>
              <a:gd name="T74" fmla="*/ 118 w 277"/>
              <a:gd name="T75" fmla="*/ 260 h 260"/>
              <a:gd name="T76" fmla="*/ 108 w 277"/>
              <a:gd name="T77" fmla="*/ 254 h 260"/>
              <a:gd name="T78" fmla="*/ 96 w 277"/>
              <a:gd name="T79" fmla="*/ 234 h 260"/>
              <a:gd name="T80" fmla="*/ 67 w 277"/>
              <a:gd name="T81" fmla="*/ 232 h 260"/>
              <a:gd name="T82" fmla="*/ 53 w 277"/>
              <a:gd name="T83" fmla="*/ 230 h 260"/>
              <a:gd name="T84" fmla="*/ 27 w 277"/>
              <a:gd name="T85" fmla="*/ 232 h 260"/>
              <a:gd name="T86" fmla="*/ 14 w 277"/>
              <a:gd name="T87" fmla="*/ 236 h 260"/>
              <a:gd name="T88" fmla="*/ 22 w 277"/>
              <a:gd name="T89" fmla="*/ 210 h 260"/>
              <a:gd name="T90" fmla="*/ 39 w 277"/>
              <a:gd name="T91" fmla="*/ 198 h 260"/>
              <a:gd name="T92" fmla="*/ 12 w 277"/>
              <a:gd name="T93" fmla="*/ 168 h 260"/>
              <a:gd name="T94" fmla="*/ 0 w 277"/>
              <a:gd name="T95" fmla="*/ 146 h 26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77"/>
              <a:gd name="T145" fmla="*/ 0 h 260"/>
              <a:gd name="T146" fmla="*/ 277 w 277"/>
              <a:gd name="T147" fmla="*/ 260 h 26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77" h="260">
                <a:moveTo>
                  <a:pt x="0" y="146"/>
                </a:moveTo>
                <a:lnTo>
                  <a:pt x="26" y="154"/>
                </a:lnTo>
                <a:lnTo>
                  <a:pt x="43" y="152"/>
                </a:lnTo>
                <a:lnTo>
                  <a:pt x="53" y="154"/>
                </a:lnTo>
                <a:lnTo>
                  <a:pt x="57" y="150"/>
                </a:lnTo>
                <a:lnTo>
                  <a:pt x="69" y="150"/>
                </a:lnTo>
                <a:lnTo>
                  <a:pt x="88" y="146"/>
                </a:lnTo>
                <a:lnTo>
                  <a:pt x="90" y="144"/>
                </a:lnTo>
                <a:lnTo>
                  <a:pt x="88" y="140"/>
                </a:lnTo>
                <a:lnTo>
                  <a:pt x="90" y="126"/>
                </a:lnTo>
                <a:lnTo>
                  <a:pt x="98" y="118"/>
                </a:lnTo>
                <a:lnTo>
                  <a:pt x="114" y="116"/>
                </a:lnTo>
                <a:lnTo>
                  <a:pt x="112" y="114"/>
                </a:lnTo>
                <a:lnTo>
                  <a:pt x="120" y="108"/>
                </a:lnTo>
                <a:lnTo>
                  <a:pt x="126" y="110"/>
                </a:lnTo>
                <a:lnTo>
                  <a:pt x="126" y="108"/>
                </a:lnTo>
                <a:lnTo>
                  <a:pt x="127" y="106"/>
                </a:lnTo>
                <a:lnTo>
                  <a:pt x="131" y="112"/>
                </a:lnTo>
                <a:lnTo>
                  <a:pt x="139" y="106"/>
                </a:lnTo>
                <a:lnTo>
                  <a:pt x="137" y="96"/>
                </a:lnTo>
                <a:lnTo>
                  <a:pt x="141" y="90"/>
                </a:lnTo>
                <a:lnTo>
                  <a:pt x="143" y="82"/>
                </a:lnTo>
                <a:lnTo>
                  <a:pt x="149" y="80"/>
                </a:lnTo>
                <a:lnTo>
                  <a:pt x="155" y="76"/>
                </a:lnTo>
                <a:lnTo>
                  <a:pt x="153" y="68"/>
                </a:lnTo>
                <a:lnTo>
                  <a:pt x="149" y="66"/>
                </a:lnTo>
                <a:lnTo>
                  <a:pt x="149" y="62"/>
                </a:lnTo>
                <a:lnTo>
                  <a:pt x="161" y="64"/>
                </a:lnTo>
                <a:lnTo>
                  <a:pt x="167" y="62"/>
                </a:lnTo>
                <a:lnTo>
                  <a:pt x="171" y="56"/>
                </a:lnTo>
                <a:lnTo>
                  <a:pt x="167" y="52"/>
                </a:lnTo>
                <a:lnTo>
                  <a:pt x="177" y="40"/>
                </a:lnTo>
                <a:lnTo>
                  <a:pt x="178" y="34"/>
                </a:lnTo>
                <a:lnTo>
                  <a:pt x="177" y="26"/>
                </a:lnTo>
                <a:lnTo>
                  <a:pt x="171" y="22"/>
                </a:lnTo>
                <a:lnTo>
                  <a:pt x="173" y="18"/>
                </a:lnTo>
                <a:lnTo>
                  <a:pt x="178" y="12"/>
                </a:lnTo>
                <a:lnTo>
                  <a:pt x="182" y="12"/>
                </a:lnTo>
                <a:lnTo>
                  <a:pt x="186" y="8"/>
                </a:lnTo>
                <a:lnTo>
                  <a:pt x="194" y="4"/>
                </a:lnTo>
                <a:lnTo>
                  <a:pt x="212" y="4"/>
                </a:lnTo>
                <a:lnTo>
                  <a:pt x="220" y="4"/>
                </a:lnTo>
                <a:lnTo>
                  <a:pt x="228" y="0"/>
                </a:lnTo>
                <a:lnTo>
                  <a:pt x="239" y="2"/>
                </a:lnTo>
                <a:lnTo>
                  <a:pt x="239" y="8"/>
                </a:lnTo>
                <a:lnTo>
                  <a:pt x="243" y="6"/>
                </a:lnTo>
                <a:lnTo>
                  <a:pt x="247" y="8"/>
                </a:lnTo>
                <a:lnTo>
                  <a:pt x="249" y="12"/>
                </a:lnTo>
                <a:lnTo>
                  <a:pt x="249" y="18"/>
                </a:lnTo>
                <a:lnTo>
                  <a:pt x="247" y="20"/>
                </a:lnTo>
                <a:lnTo>
                  <a:pt x="253" y="26"/>
                </a:lnTo>
                <a:lnTo>
                  <a:pt x="259" y="24"/>
                </a:lnTo>
                <a:lnTo>
                  <a:pt x="259" y="26"/>
                </a:lnTo>
                <a:lnTo>
                  <a:pt x="263" y="28"/>
                </a:lnTo>
                <a:lnTo>
                  <a:pt x="277" y="34"/>
                </a:lnTo>
                <a:lnTo>
                  <a:pt x="267" y="42"/>
                </a:lnTo>
                <a:lnTo>
                  <a:pt x="263" y="48"/>
                </a:lnTo>
                <a:lnTo>
                  <a:pt x="255" y="48"/>
                </a:lnTo>
                <a:lnTo>
                  <a:pt x="253" y="50"/>
                </a:lnTo>
                <a:lnTo>
                  <a:pt x="249" y="50"/>
                </a:lnTo>
                <a:lnTo>
                  <a:pt x="243" y="52"/>
                </a:lnTo>
                <a:lnTo>
                  <a:pt x="222" y="46"/>
                </a:lnTo>
                <a:lnTo>
                  <a:pt x="216" y="48"/>
                </a:lnTo>
                <a:lnTo>
                  <a:pt x="212" y="54"/>
                </a:lnTo>
                <a:lnTo>
                  <a:pt x="216" y="56"/>
                </a:lnTo>
                <a:lnTo>
                  <a:pt x="214" y="60"/>
                </a:lnTo>
                <a:lnTo>
                  <a:pt x="220" y="64"/>
                </a:lnTo>
                <a:lnTo>
                  <a:pt x="216" y="68"/>
                </a:lnTo>
                <a:lnTo>
                  <a:pt x="220" y="74"/>
                </a:lnTo>
                <a:lnTo>
                  <a:pt x="216" y="78"/>
                </a:lnTo>
                <a:lnTo>
                  <a:pt x="222" y="84"/>
                </a:lnTo>
                <a:lnTo>
                  <a:pt x="222" y="86"/>
                </a:lnTo>
                <a:lnTo>
                  <a:pt x="228" y="88"/>
                </a:lnTo>
                <a:lnTo>
                  <a:pt x="228" y="94"/>
                </a:lnTo>
                <a:lnTo>
                  <a:pt x="237" y="94"/>
                </a:lnTo>
                <a:lnTo>
                  <a:pt x="239" y="100"/>
                </a:lnTo>
                <a:lnTo>
                  <a:pt x="237" y="102"/>
                </a:lnTo>
                <a:lnTo>
                  <a:pt x="228" y="106"/>
                </a:lnTo>
                <a:lnTo>
                  <a:pt x="226" y="110"/>
                </a:lnTo>
                <a:lnTo>
                  <a:pt x="228" y="116"/>
                </a:lnTo>
                <a:lnTo>
                  <a:pt x="226" y="120"/>
                </a:lnTo>
                <a:lnTo>
                  <a:pt x="229" y="122"/>
                </a:lnTo>
                <a:lnTo>
                  <a:pt x="228" y="122"/>
                </a:lnTo>
                <a:lnTo>
                  <a:pt x="222" y="126"/>
                </a:lnTo>
                <a:lnTo>
                  <a:pt x="214" y="138"/>
                </a:lnTo>
                <a:lnTo>
                  <a:pt x="214" y="142"/>
                </a:lnTo>
                <a:lnTo>
                  <a:pt x="206" y="146"/>
                </a:lnTo>
                <a:lnTo>
                  <a:pt x="198" y="162"/>
                </a:lnTo>
                <a:lnTo>
                  <a:pt x="188" y="168"/>
                </a:lnTo>
                <a:lnTo>
                  <a:pt x="180" y="182"/>
                </a:lnTo>
                <a:lnTo>
                  <a:pt x="169" y="184"/>
                </a:lnTo>
                <a:lnTo>
                  <a:pt x="165" y="186"/>
                </a:lnTo>
                <a:lnTo>
                  <a:pt x="159" y="180"/>
                </a:lnTo>
                <a:lnTo>
                  <a:pt x="143" y="198"/>
                </a:lnTo>
                <a:lnTo>
                  <a:pt x="143" y="206"/>
                </a:lnTo>
                <a:lnTo>
                  <a:pt x="153" y="210"/>
                </a:lnTo>
                <a:lnTo>
                  <a:pt x="153" y="222"/>
                </a:lnTo>
                <a:lnTo>
                  <a:pt x="155" y="224"/>
                </a:lnTo>
                <a:lnTo>
                  <a:pt x="161" y="226"/>
                </a:lnTo>
                <a:lnTo>
                  <a:pt x="161" y="232"/>
                </a:lnTo>
                <a:lnTo>
                  <a:pt x="169" y="242"/>
                </a:lnTo>
                <a:lnTo>
                  <a:pt x="167" y="248"/>
                </a:lnTo>
                <a:lnTo>
                  <a:pt x="169" y="248"/>
                </a:lnTo>
                <a:lnTo>
                  <a:pt x="163" y="252"/>
                </a:lnTo>
                <a:lnTo>
                  <a:pt x="159" y="248"/>
                </a:lnTo>
                <a:lnTo>
                  <a:pt x="151" y="252"/>
                </a:lnTo>
                <a:lnTo>
                  <a:pt x="145" y="252"/>
                </a:lnTo>
                <a:lnTo>
                  <a:pt x="143" y="250"/>
                </a:lnTo>
                <a:lnTo>
                  <a:pt x="131" y="250"/>
                </a:lnTo>
                <a:lnTo>
                  <a:pt x="131" y="248"/>
                </a:lnTo>
                <a:lnTo>
                  <a:pt x="129" y="256"/>
                </a:lnTo>
                <a:lnTo>
                  <a:pt x="122" y="256"/>
                </a:lnTo>
                <a:lnTo>
                  <a:pt x="118" y="260"/>
                </a:lnTo>
                <a:lnTo>
                  <a:pt x="110" y="258"/>
                </a:lnTo>
                <a:lnTo>
                  <a:pt x="108" y="254"/>
                </a:lnTo>
                <a:lnTo>
                  <a:pt x="102" y="242"/>
                </a:lnTo>
                <a:lnTo>
                  <a:pt x="96" y="240"/>
                </a:lnTo>
                <a:lnTo>
                  <a:pt x="96" y="234"/>
                </a:lnTo>
                <a:lnTo>
                  <a:pt x="92" y="230"/>
                </a:lnTo>
                <a:lnTo>
                  <a:pt x="86" y="228"/>
                </a:lnTo>
                <a:lnTo>
                  <a:pt x="67" y="232"/>
                </a:lnTo>
                <a:lnTo>
                  <a:pt x="63" y="230"/>
                </a:lnTo>
                <a:lnTo>
                  <a:pt x="61" y="234"/>
                </a:lnTo>
                <a:lnTo>
                  <a:pt x="53" y="230"/>
                </a:lnTo>
                <a:lnTo>
                  <a:pt x="45" y="230"/>
                </a:lnTo>
                <a:lnTo>
                  <a:pt x="39" y="234"/>
                </a:lnTo>
                <a:lnTo>
                  <a:pt x="27" y="232"/>
                </a:lnTo>
                <a:lnTo>
                  <a:pt x="22" y="234"/>
                </a:lnTo>
                <a:lnTo>
                  <a:pt x="20" y="234"/>
                </a:lnTo>
                <a:lnTo>
                  <a:pt x="14" y="236"/>
                </a:lnTo>
                <a:lnTo>
                  <a:pt x="12" y="234"/>
                </a:lnTo>
                <a:lnTo>
                  <a:pt x="16" y="216"/>
                </a:lnTo>
                <a:lnTo>
                  <a:pt x="22" y="210"/>
                </a:lnTo>
                <a:lnTo>
                  <a:pt x="35" y="206"/>
                </a:lnTo>
                <a:lnTo>
                  <a:pt x="39" y="202"/>
                </a:lnTo>
                <a:lnTo>
                  <a:pt x="39" y="198"/>
                </a:lnTo>
                <a:lnTo>
                  <a:pt x="31" y="194"/>
                </a:lnTo>
                <a:lnTo>
                  <a:pt x="31" y="178"/>
                </a:lnTo>
                <a:lnTo>
                  <a:pt x="12" y="168"/>
                </a:lnTo>
                <a:lnTo>
                  <a:pt x="6" y="154"/>
                </a:lnTo>
                <a:lnTo>
                  <a:pt x="0" y="148"/>
                </a:lnTo>
                <a:lnTo>
                  <a:pt x="0" y="146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77" name="Freeform 15"/>
          <p:cNvSpPr>
            <a:spLocks/>
          </p:cNvSpPr>
          <p:nvPr/>
        </p:nvSpPr>
        <p:spPr bwMode="auto">
          <a:xfrm>
            <a:off x="7159202" y="2780324"/>
            <a:ext cx="194537" cy="187218"/>
          </a:xfrm>
          <a:custGeom>
            <a:avLst/>
            <a:gdLst>
              <a:gd name="T0" fmla="*/ 32 w 120"/>
              <a:gd name="T1" fmla="*/ 78 h 152"/>
              <a:gd name="T2" fmla="*/ 39 w 120"/>
              <a:gd name="T3" fmla="*/ 82 h 152"/>
              <a:gd name="T4" fmla="*/ 47 w 120"/>
              <a:gd name="T5" fmla="*/ 76 h 152"/>
              <a:gd name="T6" fmla="*/ 57 w 120"/>
              <a:gd name="T7" fmla="*/ 74 h 152"/>
              <a:gd name="T8" fmla="*/ 73 w 120"/>
              <a:gd name="T9" fmla="*/ 96 h 152"/>
              <a:gd name="T10" fmla="*/ 79 w 120"/>
              <a:gd name="T11" fmla="*/ 116 h 152"/>
              <a:gd name="T12" fmla="*/ 86 w 120"/>
              <a:gd name="T13" fmla="*/ 122 h 152"/>
              <a:gd name="T14" fmla="*/ 86 w 120"/>
              <a:gd name="T15" fmla="*/ 142 h 152"/>
              <a:gd name="T16" fmla="*/ 84 w 120"/>
              <a:gd name="T17" fmla="*/ 148 h 152"/>
              <a:gd name="T18" fmla="*/ 96 w 120"/>
              <a:gd name="T19" fmla="*/ 150 h 152"/>
              <a:gd name="T20" fmla="*/ 100 w 120"/>
              <a:gd name="T21" fmla="*/ 144 h 152"/>
              <a:gd name="T22" fmla="*/ 112 w 120"/>
              <a:gd name="T23" fmla="*/ 144 h 152"/>
              <a:gd name="T24" fmla="*/ 120 w 120"/>
              <a:gd name="T25" fmla="*/ 128 h 152"/>
              <a:gd name="T26" fmla="*/ 106 w 120"/>
              <a:gd name="T27" fmla="*/ 106 h 152"/>
              <a:gd name="T28" fmla="*/ 102 w 120"/>
              <a:gd name="T29" fmla="*/ 102 h 152"/>
              <a:gd name="T30" fmla="*/ 94 w 120"/>
              <a:gd name="T31" fmla="*/ 90 h 152"/>
              <a:gd name="T32" fmla="*/ 79 w 120"/>
              <a:gd name="T33" fmla="*/ 70 h 152"/>
              <a:gd name="T34" fmla="*/ 63 w 120"/>
              <a:gd name="T35" fmla="*/ 52 h 152"/>
              <a:gd name="T36" fmla="*/ 75 w 120"/>
              <a:gd name="T37" fmla="*/ 48 h 152"/>
              <a:gd name="T38" fmla="*/ 69 w 120"/>
              <a:gd name="T39" fmla="*/ 32 h 152"/>
              <a:gd name="T40" fmla="*/ 49 w 120"/>
              <a:gd name="T41" fmla="*/ 30 h 152"/>
              <a:gd name="T42" fmla="*/ 43 w 120"/>
              <a:gd name="T43" fmla="*/ 18 h 152"/>
              <a:gd name="T44" fmla="*/ 33 w 120"/>
              <a:gd name="T45" fmla="*/ 2 h 152"/>
              <a:gd name="T46" fmla="*/ 22 w 120"/>
              <a:gd name="T47" fmla="*/ 2 h 152"/>
              <a:gd name="T48" fmla="*/ 24 w 120"/>
              <a:gd name="T49" fmla="*/ 16 h 152"/>
              <a:gd name="T50" fmla="*/ 18 w 120"/>
              <a:gd name="T51" fmla="*/ 24 h 152"/>
              <a:gd name="T52" fmla="*/ 14 w 120"/>
              <a:gd name="T53" fmla="*/ 20 h 152"/>
              <a:gd name="T54" fmla="*/ 6 w 120"/>
              <a:gd name="T55" fmla="*/ 30 h 152"/>
              <a:gd name="T56" fmla="*/ 0 w 120"/>
              <a:gd name="T57" fmla="*/ 32 h 152"/>
              <a:gd name="T58" fmla="*/ 2 w 120"/>
              <a:gd name="T59" fmla="*/ 36 h 152"/>
              <a:gd name="T60" fmla="*/ 6 w 120"/>
              <a:gd name="T61" fmla="*/ 50 h 152"/>
              <a:gd name="T62" fmla="*/ 16 w 120"/>
              <a:gd name="T63" fmla="*/ 52 h 152"/>
              <a:gd name="T64" fmla="*/ 12 w 120"/>
              <a:gd name="T65" fmla="*/ 84 h 152"/>
              <a:gd name="T66" fmla="*/ 28 w 120"/>
              <a:gd name="T67" fmla="*/ 78 h 15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20"/>
              <a:gd name="T103" fmla="*/ 0 h 152"/>
              <a:gd name="T104" fmla="*/ 120 w 120"/>
              <a:gd name="T105" fmla="*/ 152 h 15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20" h="152">
                <a:moveTo>
                  <a:pt x="28" y="78"/>
                </a:moveTo>
                <a:lnTo>
                  <a:pt x="32" y="78"/>
                </a:lnTo>
                <a:lnTo>
                  <a:pt x="33" y="80"/>
                </a:lnTo>
                <a:lnTo>
                  <a:pt x="39" y="82"/>
                </a:lnTo>
                <a:lnTo>
                  <a:pt x="45" y="80"/>
                </a:lnTo>
                <a:lnTo>
                  <a:pt x="47" y="76"/>
                </a:lnTo>
                <a:lnTo>
                  <a:pt x="53" y="74"/>
                </a:lnTo>
                <a:lnTo>
                  <a:pt x="57" y="74"/>
                </a:lnTo>
                <a:lnTo>
                  <a:pt x="71" y="88"/>
                </a:lnTo>
                <a:lnTo>
                  <a:pt x="73" y="96"/>
                </a:lnTo>
                <a:lnTo>
                  <a:pt x="75" y="110"/>
                </a:lnTo>
                <a:lnTo>
                  <a:pt x="79" y="116"/>
                </a:lnTo>
                <a:lnTo>
                  <a:pt x="81" y="116"/>
                </a:lnTo>
                <a:lnTo>
                  <a:pt x="86" y="122"/>
                </a:lnTo>
                <a:lnTo>
                  <a:pt x="86" y="128"/>
                </a:lnTo>
                <a:lnTo>
                  <a:pt x="86" y="142"/>
                </a:lnTo>
                <a:lnTo>
                  <a:pt x="82" y="146"/>
                </a:lnTo>
                <a:lnTo>
                  <a:pt x="84" y="148"/>
                </a:lnTo>
                <a:lnTo>
                  <a:pt x="92" y="152"/>
                </a:lnTo>
                <a:lnTo>
                  <a:pt x="96" y="150"/>
                </a:lnTo>
                <a:lnTo>
                  <a:pt x="96" y="146"/>
                </a:lnTo>
                <a:lnTo>
                  <a:pt x="100" y="144"/>
                </a:lnTo>
                <a:lnTo>
                  <a:pt x="106" y="142"/>
                </a:lnTo>
                <a:lnTo>
                  <a:pt x="112" y="144"/>
                </a:lnTo>
                <a:lnTo>
                  <a:pt x="120" y="138"/>
                </a:lnTo>
                <a:lnTo>
                  <a:pt x="120" y="128"/>
                </a:lnTo>
                <a:lnTo>
                  <a:pt x="114" y="112"/>
                </a:lnTo>
                <a:lnTo>
                  <a:pt x="106" y="106"/>
                </a:lnTo>
                <a:lnTo>
                  <a:pt x="104" y="106"/>
                </a:lnTo>
                <a:lnTo>
                  <a:pt x="102" y="102"/>
                </a:lnTo>
                <a:lnTo>
                  <a:pt x="100" y="94"/>
                </a:lnTo>
                <a:lnTo>
                  <a:pt x="94" y="90"/>
                </a:lnTo>
                <a:lnTo>
                  <a:pt x="81" y="74"/>
                </a:lnTo>
                <a:lnTo>
                  <a:pt x="79" y="70"/>
                </a:lnTo>
                <a:lnTo>
                  <a:pt x="61" y="58"/>
                </a:lnTo>
                <a:lnTo>
                  <a:pt x="63" y="52"/>
                </a:lnTo>
                <a:lnTo>
                  <a:pt x="71" y="52"/>
                </a:lnTo>
                <a:lnTo>
                  <a:pt x="75" y="48"/>
                </a:lnTo>
                <a:lnTo>
                  <a:pt x="75" y="44"/>
                </a:lnTo>
                <a:lnTo>
                  <a:pt x="69" y="32"/>
                </a:lnTo>
                <a:lnTo>
                  <a:pt x="65" y="30"/>
                </a:lnTo>
                <a:lnTo>
                  <a:pt x="49" y="30"/>
                </a:lnTo>
                <a:lnTo>
                  <a:pt x="43" y="24"/>
                </a:lnTo>
                <a:lnTo>
                  <a:pt x="43" y="18"/>
                </a:lnTo>
                <a:lnTo>
                  <a:pt x="43" y="16"/>
                </a:lnTo>
                <a:lnTo>
                  <a:pt x="33" y="2"/>
                </a:lnTo>
                <a:lnTo>
                  <a:pt x="26" y="0"/>
                </a:lnTo>
                <a:lnTo>
                  <a:pt x="22" y="2"/>
                </a:lnTo>
                <a:lnTo>
                  <a:pt x="22" y="12"/>
                </a:lnTo>
                <a:lnTo>
                  <a:pt x="24" y="16"/>
                </a:lnTo>
                <a:lnTo>
                  <a:pt x="24" y="22"/>
                </a:lnTo>
                <a:lnTo>
                  <a:pt x="18" y="24"/>
                </a:lnTo>
                <a:lnTo>
                  <a:pt x="16" y="16"/>
                </a:lnTo>
                <a:lnTo>
                  <a:pt x="14" y="20"/>
                </a:lnTo>
                <a:lnTo>
                  <a:pt x="6" y="26"/>
                </a:lnTo>
                <a:lnTo>
                  <a:pt x="6" y="30"/>
                </a:lnTo>
                <a:lnTo>
                  <a:pt x="2" y="30"/>
                </a:lnTo>
                <a:lnTo>
                  <a:pt x="0" y="32"/>
                </a:lnTo>
                <a:lnTo>
                  <a:pt x="0" y="38"/>
                </a:lnTo>
                <a:lnTo>
                  <a:pt x="2" y="36"/>
                </a:lnTo>
                <a:lnTo>
                  <a:pt x="4" y="40"/>
                </a:lnTo>
                <a:lnTo>
                  <a:pt x="6" y="50"/>
                </a:lnTo>
                <a:lnTo>
                  <a:pt x="16" y="52"/>
                </a:lnTo>
                <a:lnTo>
                  <a:pt x="14" y="68"/>
                </a:lnTo>
                <a:lnTo>
                  <a:pt x="12" y="84"/>
                </a:lnTo>
                <a:lnTo>
                  <a:pt x="12" y="88"/>
                </a:lnTo>
                <a:lnTo>
                  <a:pt x="28" y="78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1" name="Freeform 45"/>
          <p:cNvSpPr>
            <a:spLocks/>
          </p:cNvSpPr>
          <p:nvPr/>
        </p:nvSpPr>
        <p:spPr bwMode="auto">
          <a:xfrm>
            <a:off x="7529504" y="3153372"/>
            <a:ext cx="37541" cy="22188"/>
          </a:xfrm>
          <a:custGeom>
            <a:avLst/>
            <a:gdLst>
              <a:gd name="T0" fmla="*/ 0 w 23"/>
              <a:gd name="T1" fmla="*/ 10 h 18"/>
              <a:gd name="T2" fmla="*/ 9 w 23"/>
              <a:gd name="T3" fmla="*/ 18 h 18"/>
              <a:gd name="T4" fmla="*/ 11 w 23"/>
              <a:gd name="T5" fmla="*/ 16 h 18"/>
              <a:gd name="T6" fmla="*/ 11 w 23"/>
              <a:gd name="T7" fmla="*/ 8 h 18"/>
              <a:gd name="T8" fmla="*/ 15 w 23"/>
              <a:gd name="T9" fmla="*/ 6 h 18"/>
              <a:gd name="T10" fmla="*/ 19 w 23"/>
              <a:gd name="T11" fmla="*/ 12 h 18"/>
              <a:gd name="T12" fmla="*/ 21 w 23"/>
              <a:gd name="T13" fmla="*/ 12 h 18"/>
              <a:gd name="T14" fmla="*/ 23 w 23"/>
              <a:gd name="T15" fmla="*/ 8 h 18"/>
              <a:gd name="T16" fmla="*/ 19 w 23"/>
              <a:gd name="T17" fmla="*/ 4 h 18"/>
              <a:gd name="T18" fmla="*/ 15 w 23"/>
              <a:gd name="T19" fmla="*/ 4 h 18"/>
              <a:gd name="T20" fmla="*/ 15 w 23"/>
              <a:gd name="T21" fmla="*/ 0 h 18"/>
              <a:gd name="T22" fmla="*/ 7 w 23"/>
              <a:gd name="T23" fmla="*/ 8 h 18"/>
              <a:gd name="T24" fmla="*/ 0 w 23"/>
              <a:gd name="T25" fmla="*/ 10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3"/>
              <a:gd name="T40" fmla="*/ 0 h 18"/>
              <a:gd name="T41" fmla="*/ 23 w 23"/>
              <a:gd name="T42" fmla="*/ 18 h 1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3" h="18">
                <a:moveTo>
                  <a:pt x="0" y="10"/>
                </a:moveTo>
                <a:lnTo>
                  <a:pt x="9" y="18"/>
                </a:lnTo>
                <a:lnTo>
                  <a:pt x="11" y="16"/>
                </a:lnTo>
                <a:lnTo>
                  <a:pt x="11" y="8"/>
                </a:lnTo>
                <a:lnTo>
                  <a:pt x="15" y="6"/>
                </a:lnTo>
                <a:lnTo>
                  <a:pt x="19" y="12"/>
                </a:lnTo>
                <a:lnTo>
                  <a:pt x="21" y="12"/>
                </a:lnTo>
                <a:lnTo>
                  <a:pt x="23" y="8"/>
                </a:lnTo>
                <a:lnTo>
                  <a:pt x="19" y="4"/>
                </a:lnTo>
                <a:lnTo>
                  <a:pt x="15" y="4"/>
                </a:lnTo>
                <a:lnTo>
                  <a:pt x="15" y="0"/>
                </a:lnTo>
                <a:lnTo>
                  <a:pt x="7" y="8"/>
                </a:lnTo>
                <a:lnTo>
                  <a:pt x="0" y="10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2" name="Freeform 46"/>
          <p:cNvSpPr>
            <a:spLocks/>
          </p:cNvSpPr>
          <p:nvPr/>
        </p:nvSpPr>
        <p:spPr bwMode="auto">
          <a:xfrm>
            <a:off x="7258174" y="3042429"/>
            <a:ext cx="3413" cy="6934"/>
          </a:xfrm>
          <a:custGeom>
            <a:avLst/>
            <a:gdLst>
              <a:gd name="T0" fmla="*/ 0 w 2"/>
              <a:gd name="T1" fmla="*/ 0 h 6"/>
              <a:gd name="T2" fmla="*/ 2 w 2"/>
              <a:gd name="T3" fmla="*/ 6 h 6"/>
              <a:gd name="T4" fmla="*/ 0 w 2"/>
              <a:gd name="T5" fmla="*/ 2 h 6"/>
              <a:gd name="T6" fmla="*/ 0 w 2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6"/>
              <a:gd name="T14" fmla="*/ 2 w 2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6">
                <a:moveTo>
                  <a:pt x="0" y="0"/>
                </a:moveTo>
                <a:lnTo>
                  <a:pt x="2" y="6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3" name="Freeform 47"/>
          <p:cNvSpPr>
            <a:spLocks/>
          </p:cNvSpPr>
          <p:nvPr/>
        </p:nvSpPr>
        <p:spPr bwMode="auto">
          <a:xfrm>
            <a:off x="7212097" y="2766457"/>
            <a:ext cx="192830" cy="314804"/>
          </a:xfrm>
          <a:custGeom>
            <a:avLst/>
            <a:gdLst>
              <a:gd name="T0" fmla="*/ 85 w 118"/>
              <a:gd name="T1" fmla="*/ 36 h 256"/>
              <a:gd name="T2" fmla="*/ 73 w 118"/>
              <a:gd name="T3" fmla="*/ 46 h 256"/>
              <a:gd name="T4" fmla="*/ 61 w 118"/>
              <a:gd name="T5" fmla="*/ 60 h 256"/>
              <a:gd name="T6" fmla="*/ 57 w 118"/>
              <a:gd name="T7" fmla="*/ 84 h 256"/>
              <a:gd name="T8" fmla="*/ 69 w 118"/>
              <a:gd name="T9" fmla="*/ 100 h 256"/>
              <a:gd name="T10" fmla="*/ 91 w 118"/>
              <a:gd name="T11" fmla="*/ 122 h 256"/>
              <a:gd name="T12" fmla="*/ 97 w 118"/>
              <a:gd name="T13" fmla="*/ 128 h 256"/>
              <a:gd name="T14" fmla="*/ 100 w 118"/>
              <a:gd name="T15" fmla="*/ 134 h 256"/>
              <a:gd name="T16" fmla="*/ 112 w 118"/>
              <a:gd name="T17" fmla="*/ 156 h 256"/>
              <a:gd name="T18" fmla="*/ 118 w 118"/>
              <a:gd name="T19" fmla="*/ 186 h 256"/>
              <a:gd name="T20" fmla="*/ 114 w 118"/>
              <a:gd name="T21" fmla="*/ 190 h 256"/>
              <a:gd name="T22" fmla="*/ 112 w 118"/>
              <a:gd name="T23" fmla="*/ 210 h 256"/>
              <a:gd name="T24" fmla="*/ 95 w 118"/>
              <a:gd name="T25" fmla="*/ 220 h 256"/>
              <a:gd name="T26" fmla="*/ 75 w 118"/>
              <a:gd name="T27" fmla="*/ 224 h 256"/>
              <a:gd name="T28" fmla="*/ 69 w 118"/>
              <a:gd name="T29" fmla="*/ 234 h 256"/>
              <a:gd name="T30" fmla="*/ 69 w 118"/>
              <a:gd name="T31" fmla="*/ 238 h 256"/>
              <a:gd name="T32" fmla="*/ 63 w 118"/>
              <a:gd name="T33" fmla="*/ 240 h 256"/>
              <a:gd name="T34" fmla="*/ 57 w 118"/>
              <a:gd name="T35" fmla="*/ 246 h 256"/>
              <a:gd name="T36" fmla="*/ 44 w 118"/>
              <a:gd name="T37" fmla="*/ 256 h 256"/>
              <a:gd name="T38" fmla="*/ 46 w 118"/>
              <a:gd name="T39" fmla="*/ 252 h 256"/>
              <a:gd name="T40" fmla="*/ 44 w 118"/>
              <a:gd name="T41" fmla="*/ 236 h 256"/>
              <a:gd name="T42" fmla="*/ 40 w 118"/>
              <a:gd name="T43" fmla="*/ 228 h 256"/>
              <a:gd name="T44" fmla="*/ 44 w 118"/>
              <a:gd name="T45" fmla="*/ 222 h 256"/>
              <a:gd name="T46" fmla="*/ 49 w 118"/>
              <a:gd name="T47" fmla="*/ 218 h 256"/>
              <a:gd name="T48" fmla="*/ 61 w 118"/>
              <a:gd name="T49" fmla="*/ 204 h 256"/>
              <a:gd name="T50" fmla="*/ 69 w 118"/>
              <a:gd name="T51" fmla="*/ 198 h 256"/>
              <a:gd name="T52" fmla="*/ 83 w 118"/>
              <a:gd name="T53" fmla="*/ 192 h 256"/>
              <a:gd name="T54" fmla="*/ 87 w 118"/>
              <a:gd name="T55" fmla="*/ 190 h 256"/>
              <a:gd name="T56" fmla="*/ 85 w 118"/>
              <a:gd name="T57" fmla="*/ 162 h 256"/>
              <a:gd name="T58" fmla="*/ 87 w 118"/>
              <a:gd name="T59" fmla="*/ 140 h 256"/>
              <a:gd name="T60" fmla="*/ 73 w 118"/>
              <a:gd name="T61" fmla="*/ 118 h 256"/>
              <a:gd name="T62" fmla="*/ 69 w 118"/>
              <a:gd name="T63" fmla="*/ 114 h 256"/>
              <a:gd name="T64" fmla="*/ 61 w 118"/>
              <a:gd name="T65" fmla="*/ 102 h 256"/>
              <a:gd name="T66" fmla="*/ 46 w 118"/>
              <a:gd name="T67" fmla="*/ 82 h 256"/>
              <a:gd name="T68" fmla="*/ 30 w 118"/>
              <a:gd name="T69" fmla="*/ 64 h 256"/>
              <a:gd name="T70" fmla="*/ 42 w 118"/>
              <a:gd name="T71" fmla="*/ 60 h 256"/>
              <a:gd name="T72" fmla="*/ 36 w 118"/>
              <a:gd name="T73" fmla="*/ 44 h 256"/>
              <a:gd name="T74" fmla="*/ 16 w 118"/>
              <a:gd name="T75" fmla="*/ 42 h 256"/>
              <a:gd name="T76" fmla="*/ 10 w 118"/>
              <a:gd name="T77" fmla="*/ 30 h 256"/>
              <a:gd name="T78" fmla="*/ 0 w 118"/>
              <a:gd name="T79" fmla="*/ 14 h 256"/>
              <a:gd name="T80" fmla="*/ 12 w 118"/>
              <a:gd name="T81" fmla="*/ 12 h 256"/>
              <a:gd name="T82" fmla="*/ 22 w 118"/>
              <a:gd name="T83" fmla="*/ 10 h 256"/>
              <a:gd name="T84" fmla="*/ 26 w 118"/>
              <a:gd name="T85" fmla="*/ 12 h 256"/>
              <a:gd name="T86" fmla="*/ 36 w 118"/>
              <a:gd name="T87" fmla="*/ 8 h 256"/>
              <a:gd name="T88" fmla="*/ 61 w 118"/>
              <a:gd name="T89" fmla="*/ 6 h 256"/>
              <a:gd name="T90" fmla="*/ 73 w 118"/>
              <a:gd name="T91" fmla="*/ 10 h 256"/>
              <a:gd name="T92" fmla="*/ 75 w 118"/>
              <a:gd name="T93" fmla="*/ 24 h 256"/>
              <a:gd name="T94" fmla="*/ 95 w 118"/>
              <a:gd name="T95" fmla="*/ 32 h 25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18"/>
              <a:gd name="T145" fmla="*/ 0 h 256"/>
              <a:gd name="T146" fmla="*/ 118 w 118"/>
              <a:gd name="T147" fmla="*/ 256 h 25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18" h="256">
                <a:moveTo>
                  <a:pt x="95" y="32"/>
                </a:moveTo>
                <a:lnTo>
                  <a:pt x="85" y="36"/>
                </a:lnTo>
                <a:lnTo>
                  <a:pt x="85" y="38"/>
                </a:lnTo>
                <a:lnTo>
                  <a:pt x="73" y="46"/>
                </a:lnTo>
                <a:lnTo>
                  <a:pt x="71" y="52"/>
                </a:lnTo>
                <a:lnTo>
                  <a:pt x="61" y="60"/>
                </a:lnTo>
                <a:lnTo>
                  <a:pt x="55" y="76"/>
                </a:lnTo>
                <a:lnTo>
                  <a:pt x="57" y="84"/>
                </a:lnTo>
                <a:lnTo>
                  <a:pt x="67" y="92"/>
                </a:lnTo>
                <a:lnTo>
                  <a:pt x="69" y="100"/>
                </a:lnTo>
                <a:lnTo>
                  <a:pt x="79" y="110"/>
                </a:lnTo>
                <a:lnTo>
                  <a:pt x="91" y="122"/>
                </a:lnTo>
                <a:lnTo>
                  <a:pt x="95" y="124"/>
                </a:lnTo>
                <a:lnTo>
                  <a:pt x="97" y="128"/>
                </a:lnTo>
                <a:lnTo>
                  <a:pt x="99" y="126"/>
                </a:lnTo>
                <a:lnTo>
                  <a:pt x="100" y="134"/>
                </a:lnTo>
                <a:lnTo>
                  <a:pt x="108" y="140"/>
                </a:lnTo>
                <a:lnTo>
                  <a:pt x="112" y="156"/>
                </a:lnTo>
                <a:lnTo>
                  <a:pt x="116" y="184"/>
                </a:lnTo>
                <a:lnTo>
                  <a:pt x="118" y="186"/>
                </a:lnTo>
                <a:lnTo>
                  <a:pt x="114" y="190"/>
                </a:lnTo>
                <a:lnTo>
                  <a:pt x="114" y="202"/>
                </a:lnTo>
                <a:lnTo>
                  <a:pt x="112" y="210"/>
                </a:lnTo>
                <a:lnTo>
                  <a:pt x="97" y="216"/>
                </a:lnTo>
                <a:lnTo>
                  <a:pt x="95" y="220"/>
                </a:lnTo>
                <a:lnTo>
                  <a:pt x="83" y="224"/>
                </a:lnTo>
                <a:lnTo>
                  <a:pt x="75" y="224"/>
                </a:lnTo>
                <a:lnTo>
                  <a:pt x="73" y="230"/>
                </a:lnTo>
                <a:lnTo>
                  <a:pt x="69" y="234"/>
                </a:lnTo>
                <a:lnTo>
                  <a:pt x="71" y="236"/>
                </a:lnTo>
                <a:lnTo>
                  <a:pt x="69" y="238"/>
                </a:lnTo>
                <a:lnTo>
                  <a:pt x="61" y="232"/>
                </a:lnTo>
                <a:lnTo>
                  <a:pt x="63" y="240"/>
                </a:lnTo>
                <a:lnTo>
                  <a:pt x="63" y="242"/>
                </a:lnTo>
                <a:lnTo>
                  <a:pt x="57" y="246"/>
                </a:lnTo>
                <a:lnTo>
                  <a:pt x="48" y="256"/>
                </a:lnTo>
                <a:lnTo>
                  <a:pt x="44" y="256"/>
                </a:lnTo>
                <a:lnTo>
                  <a:pt x="44" y="254"/>
                </a:lnTo>
                <a:lnTo>
                  <a:pt x="46" y="252"/>
                </a:lnTo>
                <a:lnTo>
                  <a:pt x="42" y="242"/>
                </a:lnTo>
                <a:lnTo>
                  <a:pt x="44" y="236"/>
                </a:lnTo>
                <a:lnTo>
                  <a:pt x="46" y="232"/>
                </a:lnTo>
                <a:lnTo>
                  <a:pt x="40" y="228"/>
                </a:lnTo>
                <a:lnTo>
                  <a:pt x="38" y="224"/>
                </a:lnTo>
                <a:lnTo>
                  <a:pt x="44" y="222"/>
                </a:lnTo>
                <a:lnTo>
                  <a:pt x="46" y="218"/>
                </a:lnTo>
                <a:lnTo>
                  <a:pt x="49" y="218"/>
                </a:lnTo>
                <a:lnTo>
                  <a:pt x="61" y="212"/>
                </a:lnTo>
                <a:lnTo>
                  <a:pt x="61" y="204"/>
                </a:lnTo>
                <a:lnTo>
                  <a:pt x="69" y="202"/>
                </a:lnTo>
                <a:lnTo>
                  <a:pt x="69" y="198"/>
                </a:lnTo>
                <a:lnTo>
                  <a:pt x="77" y="196"/>
                </a:lnTo>
                <a:lnTo>
                  <a:pt x="83" y="192"/>
                </a:lnTo>
                <a:lnTo>
                  <a:pt x="85" y="194"/>
                </a:lnTo>
                <a:lnTo>
                  <a:pt x="87" y="190"/>
                </a:lnTo>
                <a:lnTo>
                  <a:pt x="89" y="172"/>
                </a:lnTo>
                <a:lnTo>
                  <a:pt x="85" y="162"/>
                </a:lnTo>
                <a:lnTo>
                  <a:pt x="87" y="150"/>
                </a:lnTo>
                <a:lnTo>
                  <a:pt x="87" y="140"/>
                </a:lnTo>
                <a:lnTo>
                  <a:pt x="81" y="124"/>
                </a:lnTo>
                <a:lnTo>
                  <a:pt x="73" y="118"/>
                </a:lnTo>
                <a:lnTo>
                  <a:pt x="71" y="118"/>
                </a:lnTo>
                <a:lnTo>
                  <a:pt x="69" y="114"/>
                </a:lnTo>
                <a:lnTo>
                  <a:pt x="67" y="106"/>
                </a:lnTo>
                <a:lnTo>
                  <a:pt x="61" y="102"/>
                </a:lnTo>
                <a:lnTo>
                  <a:pt x="48" y="86"/>
                </a:lnTo>
                <a:lnTo>
                  <a:pt x="46" y="82"/>
                </a:lnTo>
                <a:lnTo>
                  <a:pt x="28" y="70"/>
                </a:lnTo>
                <a:lnTo>
                  <a:pt x="30" y="64"/>
                </a:lnTo>
                <a:lnTo>
                  <a:pt x="38" y="64"/>
                </a:lnTo>
                <a:lnTo>
                  <a:pt x="42" y="60"/>
                </a:lnTo>
                <a:lnTo>
                  <a:pt x="42" y="56"/>
                </a:lnTo>
                <a:lnTo>
                  <a:pt x="36" y="44"/>
                </a:lnTo>
                <a:lnTo>
                  <a:pt x="32" y="42"/>
                </a:lnTo>
                <a:lnTo>
                  <a:pt x="16" y="42"/>
                </a:lnTo>
                <a:lnTo>
                  <a:pt x="10" y="36"/>
                </a:lnTo>
                <a:lnTo>
                  <a:pt x="10" y="30"/>
                </a:lnTo>
                <a:lnTo>
                  <a:pt x="10" y="28"/>
                </a:lnTo>
                <a:lnTo>
                  <a:pt x="0" y="14"/>
                </a:lnTo>
                <a:lnTo>
                  <a:pt x="4" y="8"/>
                </a:lnTo>
                <a:lnTo>
                  <a:pt x="12" y="12"/>
                </a:lnTo>
                <a:lnTo>
                  <a:pt x="20" y="10"/>
                </a:lnTo>
                <a:lnTo>
                  <a:pt x="22" y="10"/>
                </a:lnTo>
                <a:lnTo>
                  <a:pt x="26" y="10"/>
                </a:lnTo>
                <a:lnTo>
                  <a:pt x="26" y="12"/>
                </a:lnTo>
                <a:lnTo>
                  <a:pt x="32" y="8"/>
                </a:lnTo>
                <a:lnTo>
                  <a:pt x="36" y="8"/>
                </a:lnTo>
                <a:lnTo>
                  <a:pt x="49" y="0"/>
                </a:lnTo>
                <a:lnTo>
                  <a:pt x="61" y="6"/>
                </a:lnTo>
                <a:lnTo>
                  <a:pt x="71" y="8"/>
                </a:lnTo>
                <a:lnTo>
                  <a:pt x="73" y="10"/>
                </a:lnTo>
                <a:lnTo>
                  <a:pt x="71" y="16"/>
                </a:lnTo>
                <a:lnTo>
                  <a:pt x="75" y="24"/>
                </a:lnTo>
                <a:lnTo>
                  <a:pt x="83" y="30"/>
                </a:lnTo>
                <a:lnTo>
                  <a:pt x="95" y="3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4" name="Freeform 48"/>
          <p:cNvSpPr>
            <a:spLocks/>
          </p:cNvSpPr>
          <p:nvPr/>
        </p:nvSpPr>
        <p:spPr bwMode="auto">
          <a:xfrm>
            <a:off x="6942481" y="2649967"/>
            <a:ext cx="242317" cy="396625"/>
          </a:xfrm>
          <a:custGeom>
            <a:avLst/>
            <a:gdLst>
              <a:gd name="T0" fmla="*/ 104 w 149"/>
              <a:gd name="T1" fmla="*/ 320 h 322"/>
              <a:gd name="T2" fmla="*/ 104 w 149"/>
              <a:gd name="T3" fmla="*/ 292 h 322"/>
              <a:gd name="T4" fmla="*/ 108 w 149"/>
              <a:gd name="T5" fmla="*/ 290 h 322"/>
              <a:gd name="T6" fmla="*/ 102 w 149"/>
              <a:gd name="T7" fmla="*/ 262 h 322"/>
              <a:gd name="T8" fmla="*/ 92 w 149"/>
              <a:gd name="T9" fmla="*/ 240 h 322"/>
              <a:gd name="T10" fmla="*/ 84 w 149"/>
              <a:gd name="T11" fmla="*/ 212 h 322"/>
              <a:gd name="T12" fmla="*/ 78 w 149"/>
              <a:gd name="T13" fmla="*/ 206 h 322"/>
              <a:gd name="T14" fmla="*/ 72 w 149"/>
              <a:gd name="T15" fmla="*/ 210 h 322"/>
              <a:gd name="T16" fmla="*/ 53 w 149"/>
              <a:gd name="T17" fmla="*/ 226 h 322"/>
              <a:gd name="T18" fmla="*/ 45 w 149"/>
              <a:gd name="T19" fmla="*/ 226 h 322"/>
              <a:gd name="T20" fmla="*/ 37 w 149"/>
              <a:gd name="T21" fmla="*/ 222 h 322"/>
              <a:gd name="T22" fmla="*/ 33 w 149"/>
              <a:gd name="T23" fmla="*/ 222 h 322"/>
              <a:gd name="T24" fmla="*/ 35 w 149"/>
              <a:gd name="T25" fmla="*/ 182 h 322"/>
              <a:gd name="T26" fmla="*/ 27 w 149"/>
              <a:gd name="T27" fmla="*/ 172 h 322"/>
              <a:gd name="T28" fmla="*/ 21 w 149"/>
              <a:gd name="T29" fmla="*/ 166 h 322"/>
              <a:gd name="T30" fmla="*/ 27 w 149"/>
              <a:gd name="T31" fmla="*/ 164 h 322"/>
              <a:gd name="T32" fmla="*/ 23 w 149"/>
              <a:gd name="T33" fmla="*/ 158 h 322"/>
              <a:gd name="T34" fmla="*/ 12 w 149"/>
              <a:gd name="T35" fmla="*/ 148 h 322"/>
              <a:gd name="T36" fmla="*/ 0 w 149"/>
              <a:gd name="T37" fmla="*/ 136 h 322"/>
              <a:gd name="T38" fmla="*/ 4 w 149"/>
              <a:gd name="T39" fmla="*/ 126 h 322"/>
              <a:gd name="T40" fmla="*/ 6 w 149"/>
              <a:gd name="T41" fmla="*/ 118 h 322"/>
              <a:gd name="T42" fmla="*/ 13 w 149"/>
              <a:gd name="T43" fmla="*/ 104 h 322"/>
              <a:gd name="T44" fmla="*/ 17 w 149"/>
              <a:gd name="T45" fmla="*/ 98 h 322"/>
              <a:gd name="T46" fmla="*/ 21 w 149"/>
              <a:gd name="T47" fmla="*/ 82 h 322"/>
              <a:gd name="T48" fmla="*/ 33 w 149"/>
              <a:gd name="T49" fmla="*/ 80 h 322"/>
              <a:gd name="T50" fmla="*/ 41 w 149"/>
              <a:gd name="T51" fmla="*/ 58 h 322"/>
              <a:gd name="T52" fmla="*/ 49 w 149"/>
              <a:gd name="T53" fmla="*/ 38 h 322"/>
              <a:gd name="T54" fmla="*/ 59 w 149"/>
              <a:gd name="T55" fmla="*/ 28 h 322"/>
              <a:gd name="T56" fmla="*/ 74 w 149"/>
              <a:gd name="T57" fmla="*/ 18 h 322"/>
              <a:gd name="T58" fmla="*/ 80 w 149"/>
              <a:gd name="T59" fmla="*/ 10 h 322"/>
              <a:gd name="T60" fmla="*/ 86 w 149"/>
              <a:gd name="T61" fmla="*/ 2 h 322"/>
              <a:gd name="T62" fmla="*/ 94 w 149"/>
              <a:gd name="T63" fmla="*/ 2 h 322"/>
              <a:gd name="T64" fmla="*/ 100 w 149"/>
              <a:gd name="T65" fmla="*/ 14 h 322"/>
              <a:gd name="T66" fmla="*/ 108 w 149"/>
              <a:gd name="T67" fmla="*/ 30 h 322"/>
              <a:gd name="T68" fmla="*/ 104 w 149"/>
              <a:gd name="T69" fmla="*/ 50 h 322"/>
              <a:gd name="T70" fmla="*/ 92 w 149"/>
              <a:gd name="T71" fmla="*/ 70 h 322"/>
              <a:gd name="T72" fmla="*/ 90 w 149"/>
              <a:gd name="T73" fmla="*/ 84 h 322"/>
              <a:gd name="T74" fmla="*/ 102 w 149"/>
              <a:gd name="T75" fmla="*/ 78 h 322"/>
              <a:gd name="T76" fmla="*/ 112 w 149"/>
              <a:gd name="T77" fmla="*/ 92 h 322"/>
              <a:gd name="T78" fmla="*/ 117 w 149"/>
              <a:gd name="T79" fmla="*/ 112 h 322"/>
              <a:gd name="T80" fmla="*/ 127 w 149"/>
              <a:gd name="T81" fmla="*/ 118 h 322"/>
              <a:gd name="T82" fmla="*/ 139 w 149"/>
              <a:gd name="T83" fmla="*/ 124 h 322"/>
              <a:gd name="T84" fmla="*/ 147 w 149"/>
              <a:gd name="T85" fmla="*/ 120 h 322"/>
              <a:gd name="T86" fmla="*/ 147 w 149"/>
              <a:gd name="T87" fmla="*/ 126 h 322"/>
              <a:gd name="T88" fmla="*/ 139 w 149"/>
              <a:gd name="T89" fmla="*/ 136 h 322"/>
              <a:gd name="T90" fmla="*/ 133 w 149"/>
              <a:gd name="T91" fmla="*/ 138 h 322"/>
              <a:gd name="T92" fmla="*/ 121 w 149"/>
              <a:gd name="T93" fmla="*/ 148 h 322"/>
              <a:gd name="T94" fmla="*/ 96 w 149"/>
              <a:gd name="T95" fmla="*/ 160 h 322"/>
              <a:gd name="T96" fmla="*/ 92 w 149"/>
              <a:gd name="T97" fmla="*/ 178 h 322"/>
              <a:gd name="T98" fmla="*/ 96 w 149"/>
              <a:gd name="T99" fmla="*/ 194 h 322"/>
              <a:gd name="T100" fmla="*/ 106 w 149"/>
              <a:gd name="T101" fmla="*/ 216 h 322"/>
              <a:gd name="T102" fmla="*/ 110 w 149"/>
              <a:gd name="T103" fmla="*/ 220 h 322"/>
              <a:gd name="T104" fmla="*/ 106 w 149"/>
              <a:gd name="T105" fmla="*/ 232 h 322"/>
              <a:gd name="T106" fmla="*/ 100 w 149"/>
              <a:gd name="T107" fmla="*/ 242 h 322"/>
              <a:gd name="T108" fmla="*/ 114 w 149"/>
              <a:gd name="T109" fmla="*/ 258 h 322"/>
              <a:gd name="T110" fmla="*/ 123 w 149"/>
              <a:gd name="T111" fmla="*/ 294 h 322"/>
              <a:gd name="T112" fmla="*/ 112 w 149"/>
              <a:gd name="T113" fmla="*/ 310 h 32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9"/>
              <a:gd name="T172" fmla="*/ 0 h 322"/>
              <a:gd name="T173" fmla="*/ 149 w 149"/>
              <a:gd name="T174" fmla="*/ 322 h 32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9" h="322">
                <a:moveTo>
                  <a:pt x="108" y="322"/>
                </a:moveTo>
                <a:lnTo>
                  <a:pt x="104" y="320"/>
                </a:lnTo>
                <a:lnTo>
                  <a:pt x="110" y="296"/>
                </a:lnTo>
                <a:lnTo>
                  <a:pt x="104" y="292"/>
                </a:lnTo>
                <a:lnTo>
                  <a:pt x="106" y="290"/>
                </a:lnTo>
                <a:lnTo>
                  <a:pt x="108" y="290"/>
                </a:lnTo>
                <a:lnTo>
                  <a:pt x="106" y="276"/>
                </a:lnTo>
                <a:lnTo>
                  <a:pt x="102" y="262"/>
                </a:lnTo>
                <a:lnTo>
                  <a:pt x="100" y="264"/>
                </a:lnTo>
                <a:lnTo>
                  <a:pt x="92" y="240"/>
                </a:lnTo>
                <a:lnTo>
                  <a:pt x="90" y="214"/>
                </a:lnTo>
                <a:lnTo>
                  <a:pt x="84" y="212"/>
                </a:lnTo>
                <a:lnTo>
                  <a:pt x="80" y="206"/>
                </a:lnTo>
                <a:lnTo>
                  <a:pt x="78" y="206"/>
                </a:lnTo>
                <a:lnTo>
                  <a:pt x="74" y="198"/>
                </a:lnTo>
                <a:lnTo>
                  <a:pt x="72" y="210"/>
                </a:lnTo>
                <a:lnTo>
                  <a:pt x="64" y="216"/>
                </a:lnTo>
                <a:lnTo>
                  <a:pt x="53" y="226"/>
                </a:lnTo>
                <a:lnTo>
                  <a:pt x="47" y="224"/>
                </a:lnTo>
                <a:lnTo>
                  <a:pt x="45" y="226"/>
                </a:lnTo>
                <a:lnTo>
                  <a:pt x="39" y="224"/>
                </a:lnTo>
                <a:lnTo>
                  <a:pt x="37" y="222"/>
                </a:lnTo>
                <a:lnTo>
                  <a:pt x="39" y="220"/>
                </a:lnTo>
                <a:lnTo>
                  <a:pt x="33" y="222"/>
                </a:lnTo>
                <a:lnTo>
                  <a:pt x="39" y="202"/>
                </a:lnTo>
                <a:lnTo>
                  <a:pt x="35" y="182"/>
                </a:lnTo>
                <a:lnTo>
                  <a:pt x="29" y="168"/>
                </a:lnTo>
                <a:lnTo>
                  <a:pt x="27" y="172"/>
                </a:lnTo>
                <a:lnTo>
                  <a:pt x="23" y="170"/>
                </a:lnTo>
                <a:lnTo>
                  <a:pt x="21" y="166"/>
                </a:lnTo>
                <a:lnTo>
                  <a:pt x="23" y="162"/>
                </a:lnTo>
                <a:lnTo>
                  <a:pt x="27" y="164"/>
                </a:lnTo>
                <a:lnTo>
                  <a:pt x="23" y="160"/>
                </a:lnTo>
                <a:lnTo>
                  <a:pt x="23" y="158"/>
                </a:lnTo>
                <a:lnTo>
                  <a:pt x="12" y="150"/>
                </a:lnTo>
                <a:lnTo>
                  <a:pt x="12" y="148"/>
                </a:lnTo>
                <a:lnTo>
                  <a:pt x="6" y="144"/>
                </a:lnTo>
                <a:lnTo>
                  <a:pt x="0" y="136"/>
                </a:lnTo>
                <a:lnTo>
                  <a:pt x="2" y="128"/>
                </a:lnTo>
                <a:lnTo>
                  <a:pt x="4" y="126"/>
                </a:lnTo>
                <a:lnTo>
                  <a:pt x="6" y="128"/>
                </a:lnTo>
                <a:lnTo>
                  <a:pt x="6" y="118"/>
                </a:lnTo>
                <a:lnTo>
                  <a:pt x="15" y="114"/>
                </a:lnTo>
                <a:lnTo>
                  <a:pt x="13" y="104"/>
                </a:lnTo>
                <a:lnTo>
                  <a:pt x="13" y="100"/>
                </a:lnTo>
                <a:lnTo>
                  <a:pt x="17" y="98"/>
                </a:lnTo>
                <a:lnTo>
                  <a:pt x="17" y="84"/>
                </a:lnTo>
                <a:lnTo>
                  <a:pt x="21" y="82"/>
                </a:lnTo>
                <a:lnTo>
                  <a:pt x="31" y="82"/>
                </a:lnTo>
                <a:lnTo>
                  <a:pt x="33" y="80"/>
                </a:lnTo>
                <a:lnTo>
                  <a:pt x="39" y="64"/>
                </a:lnTo>
                <a:lnTo>
                  <a:pt x="41" y="58"/>
                </a:lnTo>
                <a:lnTo>
                  <a:pt x="49" y="48"/>
                </a:lnTo>
                <a:lnTo>
                  <a:pt x="49" y="38"/>
                </a:lnTo>
                <a:lnTo>
                  <a:pt x="51" y="34"/>
                </a:lnTo>
                <a:lnTo>
                  <a:pt x="59" y="28"/>
                </a:lnTo>
                <a:lnTo>
                  <a:pt x="64" y="22"/>
                </a:lnTo>
                <a:lnTo>
                  <a:pt x="74" y="18"/>
                </a:lnTo>
                <a:lnTo>
                  <a:pt x="78" y="20"/>
                </a:lnTo>
                <a:lnTo>
                  <a:pt x="80" y="10"/>
                </a:lnTo>
                <a:lnTo>
                  <a:pt x="86" y="6"/>
                </a:lnTo>
                <a:lnTo>
                  <a:pt x="86" y="2"/>
                </a:lnTo>
                <a:lnTo>
                  <a:pt x="90" y="0"/>
                </a:lnTo>
                <a:lnTo>
                  <a:pt x="94" y="2"/>
                </a:lnTo>
                <a:lnTo>
                  <a:pt x="98" y="6"/>
                </a:lnTo>
                <a:lnTo>
                  <a:pt x="100" y="14"/>
                </a:lnTo>
                <a:lnTo>
                  <a:pt x="106" y="14"/>
                </a:lnTo>
                <a:lnTo>
                  <a:pt x="108" y="30"/>
                </a:lnTo>
                <a:lnTo>
                  <a:pt x="108" y="42"/>
                </a:lnTo>
                <a:lnTo>
                  <a:pt x="104" y="50"/>
                </a:lnTo>
                <a:lnTo>
                  <a:pt x="94" y="60"/>
                </a:lnTo>
                <a:lnTo>
                  <a:pt x="92" y="70"/>
                </a:lnTo>
                <a:lnTo>
                  <a:pt x="92" y="78"/>
                </a:lnTo>
                <a:lnTo>
                  <a:pt x="90" y="84"/>
                </a:lnTo>
                <a:lnTo>
                  <a:pt x="90" y="86"/>
                </a:lnTo>
                <a:lnTo>
                  <a:pt x="102" y="78"/>
                </a:lnTo>
                <a:lnTo>
                  <a:pt x="110" y="78"/>
                </a:lnTo>
                <a:lnTo>
                  <a:pt x="112" y="92"/>
                </a:lnTo>
                <a:lnTo>
                  <a:pt x="121" y="98"/>
                </a:lnTo>
                <a:lnTo>
                  <a:pt x="117" y="112"/>
                </a:lnTo>
                <a:lnTo>
                  <a:pt x="127" y="114"/>
                </a:lnTo>
                <a:lnTo>
                  <a:pt x="127" y="118"/>
                </a:lnTo>
                <a:lnTo>
                  <a:pt x="133" y="124"/>
                </a:lnTo>
                <a:lnTo>
                  <a:pt x="139" y="124"/>
                </a:lnTo>
                <a:lnTo>
                  <a:pt x="145" y="120"/>
                </a:lnTo>
                <a:lnTo>
                  <a:pt x="147" y="120"/>
                </a:lnTo>
                <a:lnTo>
                  <a:pt x="149" y="122"/>
                </a:lnTo>
                <a:lnTo>
                  <a:pt x="147" y="126"/>
                </a:lnTo>
                <a:lnTo>
                  <a:pt x="139" y="132"/>
                </a:lnTo>
                <a:lnTo>
                  <a:pt x="139" y="136"/>
                </a:lnTo>
                <a:lnTo>
                  <a:pt x="135" y="136"/>
                </a:lnTo>
                <a:lnTo>
                  <a:pt x="133" y="138"/>
                </a:lnTo>
                <a:lnTo>
                  <a:pt x="127" y="146"/>
                </a:lnTo>
                <a:lnTo>
                  <a:pt x="121" y="148"/>
                </a:lnTo>
                <a:lnTo>
                  <a:pt x="110" y="158"/>
                </a:lnTo>
                <a:lnTo>
                  <a:pt x="96" y="160"/>
                </a:lnTo>
                <a:lnTo>
                  <a:pt x="92" y="172"/>
                </a:lnTo>
                <a:lnTo>
                  <a:pt x="92" y="178"/>
                </a:lnTo>
                <a:lnTo>
                  <a:pt x="90" y="180"/>
                </a:lnTo>
                <a:lnTo>
                  <a:pt x="96" y="194"/>
                </a:lnTo>
                <a:lnTo>
                  <a:pt x="104" y="204"/>
                </a:lnTo>
                <a:lnTo>
                  <a:pt x="106" y="216"/>
                </a:lnTo>
                <a:lnTo>
                  <a:pt x="108" y="216"/>
                </a:lnTo>
                <a:lnTo>
                  <a:pt x="110" y="220"/>
                </a:lnTo>
                <a:lnTo>
                  <a:pt x="106" y="226"/>
                </a:lnTo>
                <a:lnTo>
                  <a:pt x="106" y="232"/>
                </a:lnTo>
                <a:lnTo>
                  <a:pt x="100" y="238"/>
                </a:lnTo>
                <a:lnTo>
                  <a:pt x="100" y="242"/>
                </a:lnTo>
                <a:lnTo>
                  <a:pt x="102" y="248"/>
                </a:lnTo>
                <a:lnTo>
                  <a:pt x="114" y="258"/>
                </a:lnTo>
                <a:lnTo>
                  <a:pt x="115" y="272"/>
                </a:lnTo>
                <a:lnTo>
                  <a:pt x="123" y="294"/>
                </a:lnTo>
                <a:lnTo>
                  <a:pt x="117" y="304"/>
                </a:lnTo>
                <a:lnTo>
                  <a:pt x="112" y="310"/>
                </a:lnTo>
                <a:lnTo>
                  <a:pt x="108" y="322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5" name="Freeform 49"/>
          <p:cNvSpPr>
            <a:spLocks/>
          </p:cNvSpPr>
          <p:nvPr/>
        </p:nvSpPr>
        <p:spPr bwMode="auto">
          <a:xfrm>
            <a:off x="7212102" y="2950902"/>
            <a:ext cx="145049" cy="91529"/>
          </a:xfrm>
          <a:custGeom>
            <a:avLst/>
            <a:gdLst>
              <a:gd name="T0" fmla="*/ 87 w 89"/>
              <a:gd name="T1" fmla="*/ 0 h 74"/>
              <a:gd name="T2" fmla="*/ 85 w 89"/>
              <a:gd name="T3" fmla="*/ 12 h 74"/>
              <a:gd name="T4" fmla="*/ 89 w 89"/>
              <a:gd name="T5" fmla="*/ 22 h 74"/>
              <a:gd name="T6" fmla="*/ 87 w 89"/>
              <a:gd name="T7" fmla="*/ 40 h 74"/>
              <a:gd name="T8" fmla="*/ 85 w 89"/>
              <a:gd name="T9" fmla="*/ 44 h 74"/>
              <a:gd name="T10" fmla="*/ 83 w 89"/>
              <a:gd name="T11" fmla="*/ 42 h 74"/>
              <a:gd name="T12" fmla="*/ 77 w 89"/>
              <a:gd name="T13" fmla="*/ 46 h 74"/>
              <a:gd name="T14" fmla="*/ 69 w 89"/>
              <a:gd name="T15" fmla="*/ 48 h 74"/>
              <a:gd name="T16" fmla="*/ 69 w 89"/>
              <a:gd name="T17" fmla="*/ 52 h 74"/>
              <a:gd name="T18" fmla="*/ 61 w 89"/>
              <a:gd name="T19" fmla="*/ 54 h 74"/>
              <a:gd name="T20" fmla="*/ 61 w 89"/>
              <a:gd name="T21" fmla="*/ 62 h 74"/>
              <a:gd name="T22" fmla="*/ 49 w 89"/>
              <a:gd name="T23" fmla="*/ 68 h 74"/>
              <a:gd name="T24" fmla="*/ 46 w 89"/>
              <a:gd name="T25" fmla="*/ 68 h 74"/>
              <a:gd name="T26" fmla="*/ 44 w 89"/>
              <a:gd name="T27" fmla="*/ 72 h 74"/>
              <a:gd name="T28" fmla="*/ 38 w 89"/>
              <a:gd name="T29" fmla="*/ 74 h 74"/>
              <a:gd name="T30" fmla="*/ 32 w 89"/>
              <a:gd name="T31" fmla="*/ 72 h 74"/>
              <a:gd name="T32" fmla="*/ 22 w 89"/>
              <a:gd name="T33" fmla="*/ 72 h 74"/>
              <a:gd name="T34" fmla="*/ 24 w 89"/>
              <a:gd name="T35" fmla="*/ 64 h 74"/>
              <a:gd name="T36" fmla="*/ 22 w 89"/>
              <a:gd name="T37" fmla="*/ 62 h 74"/>
              <a:gd name="T38" fmla="*/ 16 w 89"/>
              <a:gd name="T39" fmla="*/ 66 h 74"/>
              <a:gd name="T40" fmla="*/ 14 w 89"/>
              <a:gd name="T41" fmla="*/ 58 h 74"/>
              <a:gd name="T42" fmla="*/ 12 w 89"/>
              <a:gd name="T43" fmla="*/ 54 h 74"/>
              <a:gd name="T44" fmla="*/ 10 w 89"/>
              <a:gd name="T45" fmla="*/ 44 h 74"/>
              <a:gd name="T46" fmla="*/ 4 w 89"/>
              <a:gd name="T47" fmla="*/ 38 h 74"/>
              <a:gd name="T48" fmla="*/ 0 w 89"/>
              <a:gd name="T49" fmla="*/ 26 h 74"/>
              <a:gd name="T50" fmla="*/ 2 w 89"/>
              <a:gd name="T51" fmla="*/ 22 h 74"/>
              <a:gd name="T52" fmla="*/ 4 w 89"/>
              <a:gd name="T53" fmla="*/ 16 h 74"/>
              <a:gd name="T54" fmla="*/ 16 w 89"/>
              <a:gd name="T55" fmla="*/ 6 h 74"/>
              <a:gd name="T56" fmla="*/ 30 w 89"/>
              <a:gd name="T57" fmla="*/ 8 h 74"/>
              <a:gd name="T58" fmla="*/ 44 w 89"/>
              <a:gd name="T59" fmla="*/ 6 h 74"/>
              <a:gd name="T60" fmla="*/ 46 w 89"/>
              <a:gd name="T61" fmla="*/ 10 h 74"/>
              <a:gd name="T62" fmla="*/ 49 w 89"/>
              <a:gd name="T63" fmla="*/ 8 h 74"/>
              <a:gd name="T64" fmla="*/ 51 w 89"/>
              <a:gd name="T65" fmla="*/ 10 h 74"/>
              <a:gd name="T66" fmla="*/ 59 w 89"/>
              <a:gd name="T67" fmla="*/ 14 h 74"/>
              <a:gd name="T68" fmla="*/ 63 w 89"/>
              <a:gd name="T69" fmla="*/ 12 h 74"/>
              <a:gd name="T70" fmla="*/ 63 w 89"/>
              <a:gd name="T71" fmla="*/ 8 h 74"/>
              <a:gd name="T72" fmla="*/ 67 w 89"/>
              <a:gd name="T73" fmla="*/ 6 h 74"/>
              <a:gd name="T74" fmla="*/ 73 w 89"/>
              <a:gd name="T75" fmla="*/ 4 h 74"/>
              <a:gd name="T76" fmla="*/ 79 w 89"/>
              <a:gd name="T77" fmla="*/ 6 h 74"/>
              <a:gd name="T78" fmla="*/ 87 w 89"/>
              <a:gd name="T79" fmla="*/ 0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89"/>
              <a:gd name="T121" fmla="*/ 0 h 74"/>
              <a:gd name="T122" fmla="*/ 89 w 89"/>
              <a:gd name="T123" fmla="*/ 74 h 7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89" h="74">
                <a:moveTo>
                  <a:pt x="87" y="0"/>
                </a:moveTo>
                <a:lnTo>
                  <a:pt x="85" y="12"/>
                </a:lnTo>
                <a:lnTo>
                  <a:pt x="89" y="22"/>
                </a:lnTo>
                <a:lnTo>
                  <a:pt x="87" y="40"/>
                </a:lnTo>
                <a:lnTo>
                  <a:pt x="85" y="44"/>
                </a:lnTo>
                <a:lnTo>
                  <a:pt x="83" y="42"/>
                </a:lnTo>
                <a:lnTo>
                  <a:pt x="77" y="46"/>
                </a:lnTo>
                <a:lnTo>
                  <a:pt x="69" y="48"/>
                </a:lnTo>
                <a:lnTo>
                  <a:pt x="69" y="52"/>
                </a:lnTo>
                <a:lnTo>
                  <a:pt x="61" y="54"/>
                </a:lnTo>
                <a:lnTo>
                  <a:pt x="61" y="62"/>
                </a:lnTo>
                <a:lnTo>
                  <a:pt x="49" y="68"/>
                </a:lnTo>
                <a:lnTo>
                  <a:pt x="46" y="68"/>
                </a:lnTo>
                <a:lnTo>
                  <a:pt x="44" y="72"/>
                </a:lnTo>
                <a:lnTo>
                  <a:pt x="38" y="74"/>
                </a:lnTo>
                <a:lnTo>
                  <a:pt x="32" y="72"/>
                </a:lnTo>
                <a:lnTo>
                  <a:pt x="22" y="72"/>
                </a:lnTo>
                <a:lnTo>
                  <a:pt x="24" y="64"/>
                </a:lnTo>
                <a:lnTo>
                  <a:pt x="22" y="62"/>
                </a:lnTo>
                <a:lnTo>
                  <a:pt x="16" y="66"/>
                </a:lnTo>
                <a:lnTo>
                  <a:pt x="14" y="58"/>
                </a:lnTo>
                <a:lnTo>
                  <a:pt x="12" y="54"/>
                </a:lnTo>
                <a:lnTo>
                  <a:pt x="10" y="44"/>
                </a:lnTo>
                <a:lnTo>
                  <a:pt x="4" y="38"/>
                </a:lnTo>
                <a:lnTo>
                  <a:pt x="0" y="26"/>
                </a:lnTo>
                <a:lnTo>
                  <a:pt x="2" y="22"/>
                </a:lnTo>
                <a:lnTo>
                  <a:pt x="4" y="16"/>
                </a:lnTo>
                <a:lnTo>
                  <a:pt x="16" y="6"/>
                </a:lnTo>
                <a:lnTo>
                  <a:pt x="30" y="8"/>
                </a:lnTo>
                <a:lnTo>
                  <a:pt x="44" y="6"/>
                </a:lnTo>
                <a:lnTo>
                  <a:pt x="46" y="10"/>
                </a:lnTo>
                <a:lnTo>
                  <a:pt x="49" y="8"/>
                </a:lnTo>
                <a:lnTo>
                  <a:pt x="51" y="10"/>
                </a:lnTo>
                <a:lnTo>
                  <a:pt x="59" y="14"/>
                </a:lnTo>
                <a:lnTo>
                  <a:pt x="63" y="12"/>
                </a:lnTo>
                <a:lnTo>
                  <a:pt x="63" y="8"/>
                </a:lnTo>
                <a:lnTo>
                  <a:pt x="67" y="6"/>
                </a:lnTo>
                <a:lnTo>
                  <a:pt x="73" y="4"/>
                </a:lnTo>
                <a:lnTo>
                  <a:pt x="79" y="6"/>
                </a:lnTo>
                <a:lnTo>
                  <a:pt x="87" y="0"/>
                </a:lnTo>
                <a:close/>
              </a:path>
            </a:pathLst>
          </a:custGeom>
          <a:solidFill>
            <a:srgbClr val="D3D3D3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6" name="Freeform 50"/>
          <p:cNvSpPr>
            <a:spLocks/>
          </p:cNvSpPr>
          <p:nvPr/>
        </p:nvSpPr>
        <p:spPr bwMode="auto">
          <a:xfrm>
            <a:off x="6616541" y="2600039"/>
            <a:ext cx="213308" cy="94302"/>
          </a:xfrm>
          <a:custGeom>
            <a:avLst/>
            <a:gdLst>
              <a:gd name="T0" fmla="*/ 129 w 131"/>
              <a:gd name="T1" fmla="*/ 62 h 76"/>
              <a:gd name="T2" fmla="*/ 129 w 131"/>
              <a:gd name="T3" fmla="*/ 54 h 76"/>
              <a:gd name="T4" fmla="*/ 131 w 131"/>
              <a:gd name="T5" fmla="*/ 48 h 76"/>
              <a:gd name="T6" fmla="*/ 127 w 131"/>
              <a:gd name="T7" fmla="*/ 48 h 76"/>
              <a:gd name="T8" fmla="*/ 127 w 131"/>
              <a:gd name="T9" fmla="*/ 50 h 76"/>
              <a:gd name="T10" fmla="*/ 119 w 131"/>
              <a:gd name="T11" fmla="*/ 50 h 76"/>
              <a:gd name="T12" fmla="*/ 108 w 131"/>
              <a:gd name="T13" fmla="*/ 44 h 76"/>
              <a:gd name="T14" fmla="*/ 106 w 131"/>
              <a:gd name="T15" fmla="*/ 48 h 76"/>
              <a:gd name="T16" fmla="*/ 100 w 131"/>
              <a:gd name="T17" fmla="*/ 46 h 76"/>
              <a:gd name="T18" fmla="*/ 96 w 131"/>
              <a:gd name="T19" fmla="*/ 48 h 76"/>
              <a:gd name="T20" fmla="*/ 92 w 131"/>
              <a:gd name="T21" fmla="*/ 42 h 76"/>
              <a:gd name="T22" fmla="*/ 88 w 131"/>
              <a:gd name="T23" fmla="*/ 42 h 76"/>
              <a:gd name="T24" fmla="*/ 82 w 131"/>
              <a:gd name="T25" fmla="*/ 38 h 76"/>
              <a:gd name="T26" fmla="*/ 84 w 131"/>
              <a:gd name="T27" fmla="*/ 32 h 76"/>
              <a:gd name="T28" fmla="*/ 76 w 131"/>
              <a:gd name="T29" fmla="*/ 34 h 76"/>
              <a:gd name="T30" fmla="*/ 70 w 131"/>
              <a:gd name="T31" fmla="*/ 32 h 76"/>
              <a:gd name="T32" fmla="*/ 68 w 131"/>
              <a:gd name="T33" fmla="*/ 30 h 76"/>
              <a:gd name="T34" fmla="*/ 66 w 131"/>
              <a:gd name="T35" fmla="*/ 30 h 76"/>
              <a:gd name="T36" fmla="*/ 66 w 131"/>
              <a:gd name="T37" fmla="*/ 20 h 76"/>
              <a:gd name="T38" fmla="*/ 62 w 131"/>
              <a:gd name="T39" fmla="*/ 20 h 76"/>
              <a:gd name="T40" fmla="*/ 57 w 131"/>
              <a:gd name="T41" fmla="*/ 26 h 76"/>
              <a:gd name="T42" fmla="*/ 55 w 131"/>
              <a:gd name="T43" fmla="*/ 24 h 76"/>
              <a:gd name="T44" fmla="*/ 51 w 131"/>
              <a:gd name="T45" fmla="*/ 16 h 76"/>
              <a:gd name="T46" fmla="*/ 37 w 131"/>
              <a:gd name="T47" fmla="*/ 4 h 76"/>
              <a:gd name="T48" fmla="*/ 21 w 131"/>
              <a:gd name="T49" fmla="*/ 0 h 76"/>
              <a:gd name="T50" fmla="*/ 19 w 131"/>
              <a:gd name="T51" fmla="*/ 6 h 76"/>
              <a:gd name="T52" fmla="*/ 15 w 131"/>
              <a:gd name="T53" fmla="*/ 2 h 76"/>
              <a:gd name="T54" fmla="*/ 11 w 131"/>
              <a:gd name="T55" fmla="*/ 2 h 76"/>
              <a:gd name="T56" fmla="*/ 4 w 131"/>
              <a:gd name="T57" fmla="*/ 12 h 76"/>
              <a:gd name="T58" fmla="*/ 4 w 131"/>
              <a:gd name="T59" fmla="*/ 22 h 76"/>
              <a:gd name="T60" fmla="*/ 0 w 131"/>
              <a:gd name="T61" fmla="*/ 28 h 76"/>
              <a:gd name="T62" fmla="*/ 0 w 131"/>
              <a:gd name="T63" fmla="*/ 30 h 76"/>
              <a:gd name="T64" fmla="*/ 2 w 131"/>
              <a:gd name="T65" fmla="*/ 30 h 76"/>
              <a:gd name="T66" fmla="*/ 6 w 131"/>
              <a:gd name="T67" fmla="*/ 36 h 76"/>
              <a:gd name="T68" fmla="*/ 8 w 131"/>
              <a:gd name="T69" fmla="*/ 34 h 76"/>
              <a:gd name="T70" fmla="*/ 11 w 131"/>
              <a:gd name="T71" fmla="*/ 36 h 76"/>
              <a:gd name="T72" fmla="*/ 23 w 131"/>
              <a:gd name="T73" fmla="*/ 46 h 76"/>
              <a:gd name="T74" fmla="*/ 39 w 131"/>
              <a:gd name="T75" fmla="*/ 52 h 76"/>
              <a:gd name="T76" fmla="*/ 43 w 131"/>
              <a:gd name="T77" fmla="*/ 56 h 76"/>
              <a:gd name="T78" fmla="*/ 68 w 131"/>
              <a:gd name="T79" fmla="*/ 58 h 76"/>
              <a:gd name="T80" fmla="*/ 80 w 131"/>
              <a:gd name="T81" fmla="*/ 68 h 76"/>
              <a:gd name="T82" fmla="*/ 115 w 131"/>
              <a:gd name="T83" fmla="*/ 76 h 76"/>
              <a:gd name="T84" fmla="*/ 129 w 131"/>
              <a:gd name="T85" fmla="*/ 76 h 76"/>
              <a:gd name="T86" fmla="*/ 131 w 131"/>
              <a:gd name="T87" fmla="*/ 68 h 76"/>
              <a:gd name="T88" fmla="*/ 127 w 131"/>
              <a:gd name="T89" fmla="*/ 64 h 76"/>
              <a:gd name="T90" fmla="*/ 129 w 131"/>
              <a:gd name="T91" fmla="*/ 62 h 7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31"/>
              <a:gd name="T139" fmla="*/ 0 h 76"/>
              <a:gd name="T140" fmla="*/ 131 w 131"/>
              <a:gd name="T141" fmla="*/ 76 h 7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31" h="76">
                <a:moveTo>
                  <a:pt x="129" y="62"/>
                </a:moveTo>
                <a:lnTo>
                  <a:pt x="129" y="54"/>
                </a:lnTo>
                <a:lnTo>
                  <a:pt x="131" y="48"/>
                </a:lnTo>
                <a:lnTo>
                  <a:pt x="127" y="48"/>
                </a:lnTo>
                <a:lnTo>
                  <a:pt x="127" y="50"/>
                </a:lnTo>
                <a:lnTo>
                  <a:pt x="119" y="50"/>
                </a:lnTo>
                <a:lnTo>
                  <a:pt x="108" y="44"/>
                </a:lnTo>
                <a:lnTo>
                  <a:pt x="106" y="48"/>
                </a:lnTo>
                <a:lnTo>
                  <a:pt x="100" y="46"/>
                </a:lnTo>
                <a:lnTo>
                  <a:pt x="96" y="48"/>
                </a:lnTo>
                <a:lnTo>
                  <a:pt x="92" y="42"/>
                </a:lnTo>
                <a:lnTo>
                  <a:pt x="88" y="42"/>
                </a:lnTo>
                <a:lnTo>
                  <a:pt x="82" y="38"/>
                </a:lnTo>
                <a:lnTo>
                  <a:pt x="84" y="32"/>
                </a:lnTo>
                <a:lnTo>
                  <a:pt x="76" y="34"/>
                </a:lnTo>
                <a:lnTo>
                  <a:pt x="70" y="32"/>
                </a:lnTo>
                <a:lnTo>
                  <a:pt x="68" y="30"/>
                </a:lnTo>
                <a:lnTo>
                  <a:pt x="66" y="30"/>
                </a:lnTo>
                <a:lnTo>
                  <a:pt x="66" y="20"/>
                </a:lnTo>
                <a:lnTo>
                  <a:pt x="62" y="20"/>
                </a:lnTo>
                <a:lnTo>
                  <a:pt x="57" y="26"/>
                </a:lnTo>
                <a:lnTo>
                  <a:pt x="55" y="24"/>
                </a:lnTo>
                <a:lnTo>
                  <a:pt x="51" y="16"/>
                </a:lnTo>
                <a:lnTo>
                  <a:pt x="37" y="4"/>
                </a:lnTo>
                <a:lnTo>
                  <a:pt x="21" y="0"/>
                </a:lnTo>
                <a:lnTo>
                  <a:pt x="19" y="6"/>
                </a:lnTo>
                <a:lnTo>
                  <a:pt x="15" y="2"/>
                </a:lnTo>
                <a:lnTo>
                  <a:pt x="11" y="2"/>
                </a:lnTo>
                <a:lnTo>
                  <a:pt x="4" y="12"/>
                </a:lnTo>
                <a:lnTo>
                  <a:pt x="4" y="22"/>
                </a:lnTo>
                <a:lnTo>
                  <a:pt x="0" y="28"/>
                </a:lnTo>
                <a:lnTo>
                  <a:pt x="0" y="30"/>
                </a:lnTo>
                <a:lnTo>
                  <a:pt x="2" y="30"/>
                </a:lnTo>
                <a:lnTo>
                  <a:pt x="6" y="36"/>
                </a:lnTo>
                <a:lnTo>
                  <a:pt x="8" y="34"/>
                </a:lnTo>
                <a:lnTo>
                  <a:pt x="11" y="36"/>
                </a:lnTo>
                <a:lnTo>
                  <a:pt x="23" y="46"/>
                </a:lnTo>
                <a:lnTo>
                  <a:pt x="39" y="52"/>
                </a:lnTo>
                <a:lnTo>
                  <a:pt x="43" y="56"/>
                </a:lnTo>
                <a:lnTo>
                  <a:pt x="68" y="58"/>
                </a:lnTo>
                <a:lnTo>
                  <a:pt x="80" y="68"/>
                </a:lnTo>
                <a:lnTo>
                  <a:pt x="115" y="76"/>
                </a:lnTo>
                <a:lnTo>
                  <a:pt x="129" y="76"/>
                </a:lnTo>
                <a:lnTo>
                  <a:pt x="131" y="68"/>
                </a:lnTo>
                <a:lnTo>
                  <a:pt x="127" y="64"/>
                </a:lnTo>
                <a:lnTo>
                  <a:pt x="129" y="6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7" name="Freeform 51"/>
          <p:cNvSpPr>
            <a:spLocks/>
          </p:cNvSpPr>
          <p:nvPr/>
        </p:nvSpPr>
        <p:spPr bwMode="auto">
          <a:xfrm>
            <a:off x="6848626" y="2649966"/>
            <a:ext cx="90443" cy="37444"/>
          </a:xfrm>
          <a:custGeom>
            <a:avLst/>
            <a:gdLst>
              <a:gd name="T0" fmla="*/ 49 w 55"/>
              <a:gd name="T1" fmla="*/ 10 h 30"/>
              <a:gd name="T2" fmla="*/ 43 w 55"/>
              <a:gd name="T3" fmla="*/ 4 h 30"/>
              <a:gd name="T4" fmla="*/ 37 w 55"/>
              <a:gd name="T5" fmla="*/ 6 h 30"/>
              <a:gd name="T6" fmla="*/ 29 w 55"/>
              <a:gd name="T7" fmla="*/ 4 h 30"/>
              <a:gd name="T8" fmla="*/ 25 w 55"/>
              <a:gd name="T9" fmla="*/ 0 h 30"/>
              <a:gd name="T10" fmla="*/ 19 w 55"/>
              <a:gd name="T11" fmla="*/ 0 h 30"/>
              <a:gd name="T12" fmla="*/ 12 w 55"/>
              <a:gd name="T13" fmla="*/ 4 h 30"/>
              <a:gd name="T14" fmla="*/ 2 w 55"/>
              <a:gd name="T15" fmla="*/ 18 h 30"/>
              <a:gd name="T16" fmla="*/ 0 w 55"/>
              <a:gd name="T17" fmla="*/ 22 h 30"/>
              <a:gd name="T18" fmla="*/ 2 w 55"/>
              <a:gd name="T19" fmla="*/ 26 h 30"/>
              <a:gd name="T20" fmla="*/ 14 w 55"/>
              <a:gd name="T21" fmla="*/ 30 h 30"/>
              <a:gd name="T22" fmla="*/ 53 w 55"/>
              <a:gd name="T23" fmla="*/ 26 h 30"/>
              <a:gd name="T24" fmla="*/ 55 w 55"/>
              <a:gd name="T25" fmla="*/ 24 h 30"/>
              <a:gd name="T26" fmla="*/ 55 w 55"/>
              <a:gd name="T27" fmla="*/ 18 h 30"/>
              <a:gd name="T28" fmla="*/ 49 w 55"/>
              <a:gd name="T29" fmla="*/ 14 h 30"/>
              <a:gd name="T30" fmla="*/ 49 w 55"/>
              <a:gd name="T31" fmla="*/ 10 h 3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5"/>
              <a:gd name="T49" fmla="*/ 0 h 30"/>
              <a:gd name="T50" fmla="*/ 55 w 55"/>
              <a:gd name="T51" fmla="*/ 30 h 3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5" h="30">
                <a:moveTo>
                  <a:pt x="49" y="10"/>
                </a:moveTo>
                <a:lnTo>
                  <a:pt x="43" y="4"/>
                </a:lnTo>
                <a:lnTo>
                  <a:pt x="37" y="6"/>
                </a:lnTo>
                <a:lnTo>
                  <a:pt x="29" y="4"/>
                </a:lnTo>
                <a:lnTo>
                  <a:pt x="25" y="0"/>
                </a:lnTo>
                <a:lnTo>
                  <a:pt x="19" y="0"/>
                </a:lnTo>
                <a:lnTo>
                  <a:pt x="12" y="4"/>
                </a:lnTo>
                <a:lnTo>
                  <a:pt x="2" y="18"/>
                </a:lnTo>
                <a:lnTo>
                  <a:pt x="0" y="22"/>
                </a:lnTo>
                <a:lnTo>
                  <a:pt x="2" y="26"/>
                </a:lnTo>
                <a:lnTo>
                  <a:pt x="14" y="30"/>
                </a:lnTo>
                <a:lnTo>
                  <a:pt x="53" y="26"/>
                </a:lnTo>
                <a:lnTo>
                  <a:pt x="55" y="24"/>
                </a:lnTo>
                <a:lnTo>
                  <a:pt x="55" y="18"/>
                </a:lnTo>
                <a:lnTo>
                  <a:pt x="49" y="14"/>
                </a:lnTo>
                <a:lnTo>
                  <a:pt x="49" y="1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BABAB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888" name="Freeform 52"/>
          <p:cNvSpPr>
            <a:spLocks/>
          </p:cNvSpPr>
          <p:nvPr/>
        </p:nvSpPr>
        <p:spPr bwMode="auto">
          <a:xfrm>
            <a:off x="6823028" y="2691569"/>
            <a:ext cx="127985" cy="126198"/>
          </a:xfrm>
          <a:custGeom>
            <a:avLst/>
            <a:gdLst>
              <a:gd name="T0" fmla="*/ 73 w 79"/>
              <a:gd name="T1" fmla="*/ 102 h 102"/>
              <a:gd name="T2" fmla="*/ 75 w 79"/>
              <a:gd name="T3" fmla="*/ 94 h 102"/>
              <a:gd name="T4" fmla="*/ 77 w 79"/>
              <a:gd name="T5" fmla="*/ 92 h 102"/>
              <a:gd name="T6" fmla="*/ 79 w 79"/>
              <a:gd name="T7" fmla="*/ 94 h 102"/>
              <a:gd name="T8" fmla="*/ 79 w 79"/>
              <a:gd name="T9" fmla="*/ 84 h 102"/>
              <a:gd name="T10" fmla="*/ 77 w 79"/>
              <a:gd name="T11" fmla="*/ 64 h 102"/>
              <a:gd name="T12" fmla="*/ 71 w 79"/>
              <a:gd name="T13" fmla="*/ 50 h 102"/>
              <a:gd name="T14" fmla="*/ 69 w 79"/>
              <a:gd name="T15" fmla="*/ 50 h 102"/>
              <a:gd name="T16" fmla="*/ 67 w 79"/>
              <a:gd name="T17" fmla="*/ 54 h 102"/>
              <a:gd name="T18" fmla="*/ 63 w 79"/>
              <a:gd name="T19" fmla="*/ 64 h 102"/>
              <a:gd name="T20" fmla="*/ 59 w 79"/>
              <a:gd name="T21" fmla="*/ 58 h 102"/>
              <a:gd name="T22" fmla="*/ 55 w 79"/>
              <a:gd name="T23" fmla="*/ 58 h 102"/>
              <a:gd name="T24" fmla="*/ 53 w 79"/>
              <a:gd name="T25" fmla="*/ 48 h 102"/>
              <a:gd name="T26" fmla="*/ 53 w 79"/>
              <a:gd name="T27" fmla="*/ 44 h 102"/>
              <a:gd name="T28" fmla="*/ 65 w 79"/>
              <a:gd name="T29" fmla="*/ 38 h 102"/>
              <a:gd name="T30" fmla="*/ 73 w 79"/>
              <a:gd name="T31" fmla="*/ 26 h 102"/>
              <a:gd name="T32" fmla="*/ 61 w 79"/>
              <a:gd name="T33" fmla="*/ 22 h 102"/>
              <a:gd name="T34" fmla="*/ 35 w 79"/>
              <a:gd name="T35" fmla="*/ 22 h 102"/>
              <a:gd name="T36" fmla="*/ 32 w 79"/>
              <a:gd name="T37" fmla="*/ 18 h 102"/>
              <a:gd name="T38" fmla="*/ 28 w 79"/>
              <a:gd name="T39" fmla="*/ 4 h 102"/>
              <a:gd name="T40" fmla="*/ 26 w 79"/>
              <a:gd name="T41" fmla="*/ 10 h 102"/>
              <a:gd name="T42" fmla="*/ 22 w 79"/>
              <a:gd name="T43" fmla="*/ 8 h 102"/>
              <a:gd name="T44" fmla="*/ 22 w 79"/>
              <a:gd name="T45" fmla="*/ 8 h 102"/>
              <a:gd name="T46" fmla="*/ 18 w 79"/>
              <a:gd name="T47" fmla="*/ 2 h 102"/>
              <a:gd name="T48" fmla="*/ 16 w 79"/>
              <a:gd name="T49" fmla="*/ 0 h 102"/>
              <a:gd name="T50" fmla="*/ 14 w 79"/>
              <a:gd name="T51" fmla="*/ 6 h 102"/>
              <a:gd name="T52" fmla="*/ 10 w 79"/>
              <a:gd name="T53" fmla="*/ 0 h 102"/>
              <a:gd name="T54" fmla="*/ 4 w 79"/>
              <a:gd name="T55" fmla="*/ 10 h 102"/>
              <a:gd name="T56" fmla="*/ 6 w 79"/>
              <a:gd name="T57" fmla="*/ 16 h 102"/>
              <a:gd name="T58" fmla="*/ 12 w 79"/>
              <a:gd name="T59" fmla="*/ 18 h 102"/>
              <a:gd name="T60" fmla="*/ 14 w 79"/>
              <a:gd name="T61" fmla="*/ 22 h 102"/>
              <a:gd name="T62" fmla="*/ 6 w 79"/>
              <a:gd name="T63" fmla="*/ 22 h 102"/>
              <a:gd name="T64" fmla="*/ 6 w 79"/>
              <a:gd name="T65" fmla="*/ 24 h 102"/>
              <a:gd name="T66" fmla="*/ 2 w 79"/>
              <a:gd name="T67" fmla="*/ 26 h 102"/>
              <a:gd name="T68" fmla="*/ 0 w 79"/>
              <a:gd name="T69" fmla="*/ 30 h 102"/>
              <a:gd name="T70" fmla="*/ 12 w 79"/>
              <a:gd name="T71" fmla="*/ 40 h 102"/>
              <a:gd name="T72" fmla="*/ 10 w 79"/>
              <a:gd name="T73" fmla="*/ 52 h 102"/>
              <a:gd name="T74" fmla="*/ 14 w 79"/>
              <a:gd name="T75" fmla="*/ 60 h 102"/>
              <a:gd name="T76" fmla="*/ 12 w 79"/>
              <a:gd name="T77" fmla="*/ 68 h 102"/>
              <a:gd name="T78" fmla="*/ 14 w 79"/>
              <a:gd name="T79" fmla="*/ 72 h 102"/>
              <a:gd name="T80" fmla="*/ 18 w 79"/>
              <a:gd name="T81" fmla="*/ 88 h 102"/>
              <a:gd name="T82" fmla="*/ 30 w 79"/>
              <a:gd name="T83" fmla="*/ 84 h 102"/>
              <a:gd name="T84" fmla="*/ 30 w 79"/>
              <a:gd name="T85" fmla="*/ 88 h 102"/>
              <a:gd name="T86" fmla="*/ 35 w 79"/>
              <a:gd name="T87" fmla="*/ 80 h 102"/>
              <a:gd name="T88" fmla="*/ 39 w 79"/>
              <a:gd name="T89" fmla="*/ 86 h 102"/>
              <a:gd name="T90" fmla="*/ 45 w 79"/>
              <a:gd name="T91" fmla="*/ 78 h 102"/>
              <a:gd name="T92" fmla="*/ 43 w 79"/>
              <a:gd name="T93" fmla="*/ 70 h 102"/>
              <a:gd name="T94" fmla="*/ 49 w 79"/>
              <a:gd name="T95" fmla="*/ 64 h 102"/>
              <a:gd name="T96" fmla="*/ 53 w 79"/>
              <a:gd name="T97" fmla="*/ 70 h 102"/>
              <a:gd name="T98" fmla="*/ 59 w 79"/>
              <a:gd name="T99" fmla="*/ 68 h 102"/>
              <a:gd name="T100" fmla="*/ 61 w 79"/>
              <a:gd name="T101" fmla="*/ 70 h 102"/>
              <a:gd name="T102" fmla="*/ 67 w 79"/>
              <a:gd name="T103" fmla="*/ 78 h 102"/>
              <a:gd name="T104" fmla="*/ 71 w 79"/>
              <a:gd name="T105" fmla="*/ 98 h 102"/>
              <a:gd name="T106" fmla="*/ 73 w 79"/>
              <a:gd name="T107" fmla="*/ 102 h 10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79"/>
              <a:gd name="T163" fmla="*/ 0 h 102"/>
              <a:gd name="T164" fmla="*/ 79 w 79"/>
              <a:gd name="T165" fmla="*/ 102 h 10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79" h="102">
                <a:moveTo>
                  <a:pt x="73" y="102"/>
                </a:moveTo>
                <a:lnTo>
                  <a:pt x="75" y="94"/>
                </a:lnTo>
                <a:lnTo>
                  <a:pt x="77" y="92"/>
                </a:lnTo>
                <a:lnTo>
                  <a:pt x="79" y="94"/>
                </a:lnTo>
                <a:lnTo>
                  <a:pt x="79" y="84"/>
                </a:lnTo>
                <a:lnTo>
                  <a:pt x="77" y="64"/>
                </a:lnTo>
                <a:lnTo>
                  <a:pt x="71" y="50"/>
                </a:lnTo>
                <a:lnTo>
                  <a:pt x="69" y="50"/>
                </a:lnTo>
                <a:lnTo>
                  <a:pt x="67" y="54"/>
                </a:lnTo>
                <a:lnTo>
                  <a:pt x="63" y="64"/>
                </a:lnTo>
                <a:lnTo>
                  <a:pt x="59" y="58"/>
                </a:lnTo>
                <a:lnTo>
                  <a:pt x="55" y="58"/>
                </a:lnTo>
                <a:lnTo>
                  <a:pt x="53" y="48"/>
                </a:lnTo>
                <a:lnTo>
                  <a:pt x="53" y="44"/>
                </a:lnTo>
                <a:lnTo>
                  <a:pt x="65" y="38"/>
                </a:lnTo>
                <a:lnTo>
                  <a:pt x="73" y="26"/>
                </a:lnTo>
                <a:lnTo>
                  <a:pt x="61" y="22"/>
                </a:lnTo>
                <a:lnTo>
                  <a:pt x="35" y="22"/>
                </a:lnTo>
                <a:lnTo>
                  <a:pt x="32" y="18"/>
                </a:lnTo>
                <a:lnTo>
                  <a:pt x="28" y="4"/>
                </a:lnTo>
                <a:lnTo>
                  <a:pt x="26" y="10"/>
                </a:lnTo>
                <a:lnTo>
                  <a:pt x="22" y="8"/>
                </a:lnTo>
                <a:lnTo>
                  <a:pt x="18" y="2"/>
                </a:lnTo>
                <a:lnTo>
                  <a:pt x="16" y="0"/>
                </a:lnTo>
                <a:lnTo>
                  <a:pt x="14" y="6"/>
                </a:lnTo>
                <a:lnTo>
                  <a:pt x="10" y="0"/>
                </a:lnTo>
                <a:lnTo>
                  <a:pt x="4" y="10"/>
                </a:lnTo>
                <a:lnTo>
                  <a:pt x="6" y="16"/>
                </a:lnTo>
                <a:lnTo>
                  <a:pt x="12" y="18"/>
                </a:lnTo>
                <a:lnTo>
                  <a:pt x="14" y="22"/>
                </a:lnTo>
                <a:lnTo>
                  <a:pt x="6" y="22"/>
                </a:lnTo>
                <a:lnTo>
                  <a:pt x="6" y="24"/>
                </a:lnTo>
                <a:lnTo>
                  <a:pt x="2" y="26"/>
                </a:lnTo>
                <a:lnTo>
                  <a:pt x="0" y="30"/>
                </a:lnTo>
                <a:lnTo>
                  <a:pt x="12" y="40"/>
                </a:lnTo>
                <a:lnTo>
                  <a:pt x="10" y="52"/>
                </a:lnTo>
                <a:lnTo>
                  <a:pt x="14" y="60"/>
                </a:lnTo>
                <a:lnTo>
                  <a:pt x="12" y="68"/>
                </a:lnTo>
                <a:lnTo>
                  <a:pt x="14" y="72"/>
                </a:lnTo>
                <a:lnTo>
                  <a:pt x="18" y="88"/>
                </a:lnTo>
                <a:lnTo>
                  <a:pt x="30" y="84"/>
                </a:lnTo>
                <a:lnTo>
                  <a:pt x="30" y="88"/>
                </a:lnTo>
                <a:lnTo>
                  <a:pt x="35" y="80"/>
                </a:lnTo>
                <a:lnTo>
                  <a:pt x="39" y="86"/>
                </a:lnTo>
                <a:lnTo>
                  <a:pt x="45" y="78"/>
                </a:lnTo>
                <a:lnTo>
                  <a:pt x="43" y="70"/>
                </a:lnTo>
                <a:lnTo>
                  <a:pt x="49" y="64"/>
                </a:lnTo>
                <a:lnTo>
                  <a:pt x="53" y="70"/>
                </a:lnTo>
                <a:lnTo>
                  <a:pt x="59" y="68"/>
                </a:lnTo>
                <a:lnTo>
                  <a:pt x="61" y="70"/>
                </a:lnTo>
                <a:lnTo>
                  <a:pt x="67" y="78"/>
                </a:lnTo>
                <a:lnTo>
                  <a:pt x="71" y="98"/>
                </a:lnTo>
                <a:lnTo>
                  <a:pt x="73" y="10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989" name="Freeform 225"/>
          <p:cNvSpPr>
            <a:spLocks/>
          </p:cNvSpPr>
          <p:nvPr/>
        </p:nvSpPr>
        <p:spPr bwMode="auto">
          <a:xfrm>
            <a:off x="8275223" y="1914961"/>
            <a:ext cx="81910" cy="271814"/>
          </a:xfrm>
          <a:custGeom>
            <a:avLst/>
            <a:gdLst>
              <a:gd name="T0" fmla="*/ 15 w 51"/>
              <a:gd name="T1" fmla="*/ 0 h 220"/>
              <a:gd name="T2" fmla="*/ 19 w 51"/>
              <a:gd name="T3" fmla="*/ 0 h 220"/>
              <a:gd name="T4" fmla="*/ 21 w 51"/>
              <a:gd name="T5" fmla="*/ 6 h 220"/>
              <a:gd name="T6" fmla="*/ 21 w 51"/>
              <a:gd name="T7" fmla="*/ 16 h 220"/>
              <a:gd name="T8" fmla="*/ 29 w 51"/>
              <a:gd name="T9" fmla="*/ 42 h 220"/>
              <a:gd name="T10" fmla="*/ 27 w 51"/>
              <a:gd name="T11" fmla="*/ 56 h 220"/>
              <a:gd name="T12" fmla="*/ 25 w 51"/>
              <a:gd name="T13" fmla="*/ 58 h 220"/>
              <a:gd name="T14" fmla="*/ 27 w 51"/>
              <a:gd name="T15" fmla="*/ 78 h 220"/>
              <a:gd name="T16" fmla="*/ 31 w 51"/>
              <a:gd name="T17" fmla="*/ 82 h 220"/>
              <a:gd name="T18" fmla="*/ 35 w 51"/>
              <a:gd name="T19" fmla="*/ 98 h 220"/>
              <a:gd name="T20" fmla="*/ 39 w 51"/>
              <a:gd name="T21" fmla="*/ 116 h 220"/>
              <a:gd name="T22" fmla="*/ 43 w 51"/>
              <a:gd name="T23" fmla="*/ 136 h 220"/>
              <a:gd name="T24" fmla="*/ 51 w 51"/>
              <a:gd name="T25" fmla="*/ 152 h 220"/>
              <a:gd name="T26" fmla="*/ 45 w 51"/>
              <a:gd name="T27" fmla="*/ 142 h 220"/>
              <a:gd name="T28" fmla="*/ 37 w 51"/>
              <a:gd name="T29" fmla="*/ 136 h 220"/>
              <a:gd name="T30" fmla="*/ 27 w 51"/>
              <a:gd name="T31" fmla="*/ 136 h 220"/>
              <a:gd name="T32" fmla="*/ 25 w 51"/>
              <a:gd name="T33" fmla="*/ 138 h 220"/>
              <a:gd name="T34" fmla="*/ 17 w 51"/>
              <a:gd name="T35" fmla="*/ 168 h 220"/>
              <a:gd name="T36" fmla="*/ 17 w 51"/>
              <a:gd name="T37" fmla="*/ 178 h 220"/>
              <a:gd name="T38" fmla="*/ 23 w 51"/>
              <a:gd name="T39" fmla="*/ 190 h 220"/>
              <a:gd name="T40" fmla="*/ 25 w 51"/>
              <a:gd name="T41" fmla="*/ 196 h 220"/>
              <a:gd name="T42" fmla="*/ 31 w 51"/>
              <a:gd name="T43" fmla="*/ 200 h 220"/>
              <a:gd name="T44" fmla="*/ 33 w 51"/>
              <a:gd name="T45" fmla="*/ 214 h 220"/>
              <a:gd name="T46" fmla="*/ 31 w 51"/>
              <a:gd name="T47" fmla="*/ 218 h 220"/>
              <a:gd name="T48" fmla="*/ 29 w 51"/>
              <a:gd name="T49" fmla="*/ 206 h 220"/>
              <a:gd name="T50" fmla="*/ 17 w 51"/>
              <a:gd name="T51" fmla="*/ 202 h 220"/>
              <a:gd name="T52" fmla="*/ 13 w 51"/>
              <a:gd name="T53" fmla="*/ 206 h 220"/>
              <a:gd name="T54" fmla="*/ 9 w 51"/>
              <a:gd name="T55" fmla="*/ 220 h 220"/>
              <a:gd name="T56" fmla="*/ 5 w 51"/>
              <a:gd name="T57" fmla="*/ 218 h 220"/>
              <a:gd name="T58" fmla="*/ 5 w 51"/>
              <a:gd name="T59" fmla="*/ 202 h 220"/>
              <a:gd name="T60" fmla="*/ 7 w 51"/>
              <a:gd name="T61" fmla="*/ 172 h 220"/>
              <a:gd name="T62" fmla="*/ 9 w 51"/>
              <a:gd name="T63" fmla="*/ 168 h 220"/>
              <a:gd name="T64" fmla="*/ 5 w 51"/>
              <a:gd name="T65" fmla="*/ 152 h 220"/>
              <a:gd name="T66" fmla="*/ 9 w 51"/>
              <a:gd name="T67" fmla="*/ 118 h 220"/>
              <a:gd name="T68" fmla="*/ 7 w 51"/>
              <a:gd name="T69" fmla="*/ 100 h 220"/>
              <a:gd name="T70" fmla="*/ 9 w 51"/>
              <a:gd name="T71" fmla="*/ 86 h 220"/>
              <a:gd name="T72" fmla="*/ 7 w 51"/>
              <a:gd name="T73" fmla="*/ 78 h 220"/>
              <a:gd name="T74" fmla="*/ 2 w 51"/>
              <a:gd name="T75" fmla="*/ 74 h 220"/>
              <a:gd name="T76" fmla="*/ 0 w 51"/>
              <a:gd name="T77" fmla="*/ 56 h 220"/>
              <a:gd name="T78" fmla="*/ 3 w 51"/>
              <a:gd name="T79" fmla="*/ 48 h 220"/>
              <a:gd name="T80" fmla="*/ 3 w 51"/>
              <a:gd name="T81" fmla="*/ 28 h 220"/>
              <a:gd name="T82" fmla="*/ 3 w 51"/>
              <a:gd name="T83" fmla="*/ 24 h 220"/>
              <a:gd name="T84" fmla="*/ 15 w 51"/>
              <a:gd name="T85" fmla="*/ 24 h 220"/>
              <a:gd name="T86" fmla="*/ 15 w 51"/>
              <a:gd name="T87" fmla="*/ 18 h 220"/>
              <a:gd name="T88" fmla="*/ 17 w 51"/>
              <a:gd name="T89" fmla="*/ 18 h 220"/>
              <a:gd name="T90" fmla="*/ 11 w 51"/>
              <a:gd name="T91" fmla="*/ 0 h 220"/>
              <a:gd name="T92" fmla="*/ 15 w 51"/>
              <a:gd name="T93" fmla="*/ 0 h 22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1"/>
              <a:gd name="T142" fmla="*/ 0 h 220"/>
              <a:gd name="T143" fmla="*/ 51 w 51"/>
              <a:gd name="T144" fmla="*/ 220 h 22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1" h="220">
                <a:moveTo>
                  <a:pt x="15" y="0"/>
                </a:moveTo>
                <a:lnTo>
                  <a:pt x="19" y="0"/>
                </a:lnTo>
                <a:lnTo>
                  <a:pt x="21" y="6"/>
                </a:lnTo>
                <a:lnTo>
                  <a:pt x="21" y="16"/>
                </a:lnTo>
                <a:lnTo>
                  <a:pt x="29" y="42"/>
                </a:lnTo>
                <a:lnTo>
                  <a:pt x="27" y="56"/>
                </a:lnTo>
                <a:lnTo>
                  <a:pt x="25" y="58"/>
                </a:lnTo>
                <a:lnTo>
                  <a:pt x="27" y="78"/>
                </a:lnTo>
                <a:lnTo>
                  <a:pt x="31" y="82"/>
                </a:lnTo>
                <a:lnTo>
                  <a:pt x="35" y="98"/>
                </a:lnTo>
                <a:lnTo>
                  <a:pt x="39" y="116"/>
                </a:lnTo>
                <a:lnTo>
                  <a:pt x="43" y="136"/>
                </a:lnTo>
                <a:lnTo>
                  <a:pt x="51" y="152"/>
                </a:lnTo>
                <a:lnTo>
                  <a:pt x="45" y="142"/>
                </a:lnTo>
                <a:lnTo>
                  <a:pt x="37" y="136"/>
                </a:lnTo>
                <a:lnTo>
                  <a:pt x="27" y="136"/>
                </a:lnTo>
                <a:lnTo>
                  <a:pt x="25" y="138"/>
                </a:lnTo>
                <a:lnTo>
                  <a:pt x="17" y="168"/>
                </a:lnTo>
                <a:lnTo>
                  <a:pt x="17" y="178"/>
                </a:lnTo>
                <a:lnTo>
                  <a:pt x="23" y="190"/>
                </a:lnTo>
                <a:lnTo>
                  <a:pt x="25" y="196"/>
                </a:lnTo>
                <a:lnTo>
                  <a:pt x="31" y="200"/>
                </a:lnTo>
                <a:lnTo>
                  <a:pt x="33" y="214"/>
                </a:lnTo>
                <a:lnTo>
                  <a:pt x="31" y="218"/>
                </a:lnTo>
                <a:lnTo>
                  <a:pt x="29" y="206"/>
                </a:lnTo>
                <a:lnTo>
                  <a:pt x="17" y="202"/>
                </a:lnTo>
                <a:lnTo>
                  <a:pt x="13" y="206"/>
                </a:lnTo>
                <a:lnTo>
                  <a:pt x="9" y="220"/>
                </a:lnTo>
                <a:lnTo>
                  <a:pt x="5" y="218"/>
                </a:lnTo>
                <a:lnTo>
                  <a:pt x="5" y="202"/>
                </a:lnTo>
                <a:lnTo>
                  <a:pt x="7" y="172"/>
                </a:lnTo>
                <a:lnTo>
                  <a:pt x="9" y="168"/>
                </a:lnTo>
                <a:lnTo>
                  <a:pt x="5" y="152"/>
                </a:lnTo>
                <a:lnTo>
                  <a:pt x="9" y="118"/>
                </a:lnTo>
                <a:lnTo>
                  <a:pt x="7" y="100"/>
                </a:lnTo>
                <a:lnTo>
                  <a:pt x="9" y="86"/>
                </a:lnTo>
                <a:lnTo>
                  <a:pt x="7" y="78"/>
                </a:lnTo>
                <a:lnTo>
                  <a:pt x="2" y="74"/>
                </a:lnTo>
                <a:lnTo>
                  <a:pt x="0" y="56"/>
                </a:lnTo>
                <a:lnTo>
                  <a:pt x="3" y="48"/>
                </a:lnTo>
                <a:lnTo>
                  <a:pt x="3" y="28"/>
                </a:lnTo>
                <a:lnTo>
                  <a:pt x="3" y="24"/>
                </a:lnTo>
                <a:lnTo>
                  <a:pt x="15" y="24"/>
                </a:lnTo>
                <a:lnTo>
                  <a:pt x="15" y="18"/>
                </a:lnTo>
                <a:lnTo>
                  <a:pt x="17" y="18"/>
                </a:lnTo>
                <a:lnTo>
                  <a:pt x="11" y="0"/>
                </a:lnTo>
                <a:lnTo>
                  <a:pt x="15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041" name="Freeform 229"/>
          <p:cNvSpPr>
            <a:spLocks/>
          </p:cNvSpPr>
          <p:nvPr/>
        </p:nvSpPr>
        <p:spPr bwMode="auto">
          <a:xfrm>
            <a:off x="8548256" y="2149330"/>
            <a:ext cx="13652" cy="9708"/>
          </a:xfrm>
          <a:custGeom>
            <a:avLst/>
            <a:gdLst>
              <a:gd name="T0" fmla="*/ 8 w 8"/>
              <a:gd name="T1" fmla="*/ 0 h 8"/>
              <a:gd name="T2" fmla="*/ 4 w 8"/>
              <a:gd name="T3" fmla="*/ 8 h 8"/>
              <a:gd name="T4" fmla="*/ 0 w 8"/>
              <a:gd name="T5" fmla="*/ 8 h 8"/>
              <a:gd name="T6" fmla="*/ 8 w 8"/>
              <a:gd name="T7" fmla="*/ 0 h 8"/>
              <a:gd name="T8" fmla="*/ 0 60000 65536"/>
              <a:gd name="T9" fmla="*/ 0 60000 65536"/>
              <a:gd name="T10" fmla="*/ 0 60000 65536"/>
              <a:gd name="T11" fmla="*/ 0 60000 65536"/>
              <a:gd name="T12" fmla="*/ 0 w 8"/>
              <a:gd name="T13" fmla="*/ 0 h 8"/>
              <a:gd name="T14" fmla="*/ 8 w 8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" h="8">
                <a:moveTo>
                  <a:pt x="8" y="0"/>
                </a:moveTo>
                <a:lnTo>
                  <a:pt x="4" y="8"/>
                </a:lnTo>
                <a:lnTo>
                  <a:pt x="0" y="8"/>
                </a:lnTo>
                <a:lnTo>
                  <a:pt x="8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121" name="Freeform 230"/>
          <p:cNvSpPr>
            <a:spLocks/>
          </p:cNvSpPr>
          <p:nvPr/>
        </p:nvSpPr>
        <p:spPr bwMode="auto">
          <a:xfrm>
            <a:off x="8488530" y="2179839"/>
            <a:ext cx="25598" cy="16642"/>
          </a:xfrm>
          <a:custGeom>
            <a:avLst/>
            <a:gdLst>
              <a:gd name="T0" fmla="*/ 16 w 16"/>
              <a:gd name="T1" fmla="*/ 0 h 14"/>
              <a:gd name="T2" fmla="*/ 8 w 16"/>
              <a:gd name="T3" fmla="*/ 10 h 14"/>
              <a:gd name="T4" fmla="*/ 0 w 16"/>
              <a:gd name="T5" fmla="*/ 14 h 14"/>
              <a:gd name="T6" fmla="*/ 2 w 16"/>
              <a:gd name="T7" fmla="*/ 12 h 14"/>
              <a:gd name="T8" fmla="*/ 8 w 16"/>
              <a:gd name="T9" fmla="*/ 4 h 14"/>
              <a:gd name="T10" fmla="*/ 14 w 16"/>
              <a:gd name="T11" fmla="*/ 0 h 14"/>
              <a:gd name="T12" fmla="*/ 16 w 16"/>
              <a:gd name="T13" fmla="*/ 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"/>
              <a:gd name="T22" fmla="*/ 0 h 14"/>
              <a:gd name="T23" fmla="*/ 16 w 16"/>
              <a:gd name="T24" fmla="*/ 14 h 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" h="14">
                <a:moveTo>
                  <a:pt x="16" y="0"/>
                </a:moveTo>
                <a:lnTo>
                  <a:pt x="8" y="10"/>
                </a:lnTo>
                <a:lnTo>
                  <a:pt x="0" y="14"/>
                </a:lnTo>
                <a:lnTo>
                  <a:pt x="2" y="12"/>
                </a:lnTo>
                <a:lnTo>
                  <a:pt x="8" y="4"/>
                </a:lnTo>
                <a:lnTo>
                  <a:pt x="14" y="0"/>
                </a:lnTo>
                <a:lnTo>
                  <a:pt x="16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139" name="Freeform 231"/>
          <p:cNvSpPr>
            <a:spLocks/>
          </p:cNvSpPr>
          <p:nvPr/>
        </p:nvSpPr>
        <p:spPr bwMode="auto">
          <a:xfrm>
            <a:off x="8421983" y="2199254"/>
            <a:ext cx="49487" cy="31896"/>
          </a:xfrm>
          <a:custGeom>
            <a:avLst/>
            <a:gdLst>
              <a:gd name="T0" fmla="*/ 31 w 31"/>
              <a:gd name="T1" fmla="*/ 4 h 26"/>
              <a:gd name="T2" fmla="*/ 14 w 31"/>
              <a:gd name="T3" fmla="*/ 14 h 26"/>
              <a:gd name="T4" fmla="*/ 2 w 31"/>
              <a:gd name="T5" fmla="*/ 26 h 26"/>
              <a:gd name="T6" fmla="*/ 0 w 31"/>
              <a:gd name="T7" fmla="*/ 26 h 26"/>
              <a:gd name="T8" fmla="*/ 2 w 31"/>
              <a:gd name="T9" fmla="*/ 18 h 26"/>
              <a:gd name="T10" fmla="*/ 14 w 31"/>
              <a:gd name="T11" fmla="*/ 6 h 26"/>
              <a:gd name="T12" fmla="*/ 19 w 31"/>
              <a:gd name="T13" fmla="*/ 6 h 26"/>
              <a:gd name="T14" fmla="*/ 29 w 31"/>
              <a:gd name="T15" fmla="*/ 0 h 26"/>
              <a:gd name="T16" fmla="*/ 31 w 31"/>
              <a:gd name="T17" fmla="*/ 4 h 2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1"/>
              <a:gd name="T28" fmla="*/ 0 h 26"/>
              <a:gd name="T29" fmla="*/ 31 w 31"/>
              <a:gd name="T30" fmla="*/ 26 h 2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1" h="26">
                <a:moveTo>
                  <a:pt x="31" y="4"/>
                </a:moveTo>
                <a:lnTo>
                  <a:pt x="14" y="14"/>
                </a:lnTo>
                <a:lnTo>
                  <a:pt x="2" y="26"/>
                </a:lnTo>
                <a:lnTo>
                  <a:pt x="0" y="26"/>
                </a:lnTo>
                <a:lnTo>
                  <a:pt x="2" y="18"/>
                </a:lnTo>
                <a:lnTo>
                  <a:pt x="14" y="6"/>
                </a:lnTo>
                <a:lnTo>
                  <a:pt x="19" y="6"/>
                </a:lnTo>
                <a:lnTo>
                  <a:pt x="29" y="0"/>
                </a:lnTo>
                <a:lnTo>
                  <a:pt x="31" y="4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187" name="Freeform 232"/>
          <p:cNvSpPr>
            <a:spLocks/>
          </p:cNvSpPr>
          <p:nvPr/>
        </p:nvSpPr>
        <p:spPr bwMode="auto">
          <a:xfrm>
            <a:off x="8379316" y="2231150"/>
            <a:ext cx="22184" cy="22188"/>
          </a:xfrm>
          <a:custGeom>
            <a:avLst/>
            <a:gdLst>
              <a:gd name="T0" fmla="*/ 10 w 14"/>
              <a:gd name="T1" fmla="*/ 0 h 18"/>
              <a:gd name="T2" fmla="*/ 14 w 14"/>
              <a:gd name="T3" fmla="*/ 4 h 18"/>
              <a:gd name="T4" fmla="*/ 0 w 14"/>
              <a:gd name="T5" fmla="*/ 18 h 18"/>
              <a:gd name="T6" fmla="*/ 0 w 14"/>
              <a:gd name="T7" fmla="*/ 16 h 18"/>
              <a:gd name="T8" fmla="*/ 10 w 14"/>
              <a:gd name="T9" fmla="*/ 0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"/>
              <a:gd name="T16" fmla="*/ 0 h 18"/>
              <a:gd name="T17" fmla="*/ 14 w 14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" h="18">
                <a:moveTo>
                  <a:pt x="10" y="0"/>
                </a:moveTo>
                <a:lnTo>
                  <a:pt x="14" y="4"/>
                </a:lnTo>
                <a:lnTo>
                  <a:pt x="0" y="18"/>
                </a:lnTo>
                <a:lnTo>
                  <a:pt x="0" y="16"/>
                </a:lnTo>
                <a:lnTo>
                  <a:pt x="10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37" name="Freeform 233"/>
          <p:cNvSpPr>
            <a:spLocks/>
          </p:cNvSpPr>
          <p:nvPr/>
        </p:nvSpPr>
        <p:spPr bwMode="auto">
          <a:xfrm>
            <a:off x="8225734" y="2202029"/>
            <a:ext cx="162114" cy="115105"/>
          </a:xfrm>
          <a:custGeom>
            <a:avLst/>
            <a:gdLst>
              <a:gd name="T0" fmla="*/ 86 w 100"/>
              <a:gd name="T1" fmla="*/ 32 h 94"/>
              <a:gd name="T2" fmla="*/ 90 w 100"/>
              <a:gd name="T3" fmla="*/ 28 h 94"/>
              <a:gd name="T4" fmla="*/ 92 w 100"/>
              <a:gd name="T5" fmla="*/ 30 h 94"/>
              <a:gd name="T6" fmla="*/ 88 w 100"/>
              <a:gd name="T7" fmla="*/ 40 h 94"/>
              <a:gd name="T8" fmla="*/ 92 w 100"/>
              <a:gd name="T9" fmla="*/ 46 h 94"/>
              <a:gd name="T10" fmla="*/ 92 w 100"/>
              <a:gd name="T11" fmla="*/ 50 h 94"/>
              <a:gd name="T12" fmla="*/ 100 w 100"/>
              <a:gd name="T13" fmla="*/ 48 h 94"/>
              <a:gd name="T14" fmla="*/ 98 w 100"/>
              <a:gd name="T15" fmla="*/ 52 h 94"/>
              <a:gd name="T16" fmla="*/ 88 w 100"/>
              <a:gd name="T17" fmla="*/ 58 h 94"/>
              <a:gd name="T18" fmla="*/ 84 w 100"/>
              <a:gd name="T19" fmla="*/ 58 h 94"/>
              <a:gd name="T20" fmla="*/ 83 w 100"/>
              <a:gd name="T21" fmla="*/ 60 h 94"/>
              <a:gd name="T22" fmla="*/ 73 w 100"/>
              <a:gd name="T23" fmla="*/ 60 h 94"/>
              <a:gd name="T24" fmla="*/ 67 w 100"/>
              <a:gd name="T25" fmla="*/ 62 h 94"/>
              <a:gd name="T26" fmla="*/ 65 w 100"/>
              <a:gd name="T27" fmla="*/ 64 h 94"/>
              <a:gd name="T28" fmla="*/ 57 w 100"/>
              <a:gd name="T29" fmla="*/ 82 h 94"/>
              <a:gd name="T30" fmla="*/ 35 w 100"/>
              <a:gd name="T31" fmla="*/ 68 h 94"/>
              <a:gd name="T32" fmla="*/ 30 w 100"/>
              <a:gd name="T33" fmla="*/ 68 h 94"/>
              <a:gd name="T34" fmla="*/ 24 w 100"/>
              <a:gd name="T35" fmla="*/ 72 h 94"/>
              <a:gd name="T36" fmla="*/ 12 w 100"/>
              <a:gd name="T37" fmla="*/ 70 h 94"/>
              <a:gd name="T38" fmla="*/ 8 w 100"/>
              <a:gd name="T39" fmla="*/ 74 h 94"/>
              <a:gd name="T40" fmla="*/ 10 w 100"/>
              <a:gd name="T41" fmla="*/ 76 h 94"/>
              <a:gd name="T42" fmla="*/ 24 w 100"/>
              <a:gd name="T43" fmla="*/ 84 h 94"/>
              <a:gd name="T44" fmla="*/ 22 w 100"/>
              <a:gd name="T45" fmla="*/ 86 h 94"/>
              <a:gd name="T46" fmla="*/ 16 w 100"/>
              <a:gd name="T47" fmla="*/ 86 h 94"/>
              <a:gd name="T48" fmla="*/ 6 w 100"/>
              <a:gd name="T49" fmla="*/ 94 h 94"/>
              <a:gd name="T50" fmla="*/ 4 w 100"/>
              <a:gd name="T51" fmla="*/ 94 h 94"/>
              <a:gd name="T52" fmla="*/ 4 w 100"/>
              <a:gd name="T53" fmla="*/ 90 h 94"/>
              <a:gd name="T54" fmla="*/ 6 w 100"/>
              <a:gd name="T55" fmla="*/ 80 h 94"/>
              <a:gd name="T56" fmla="*/ 0 w 100"/>
              <a:gd name="T57" fmla="*/ 76 h 94"/>
              <a:gd name="T58" fmla="*/ 0 w 100"/>
              <a:gd name="T59" fmla="*/ 68 h 94"/>
              <a:gd name="T60" fmla="*/ 10 w 100"/>
              <a:gd name="T61" fmla="*/ 60 h 94"/>
              <a:gd name="T62" fmla="*/ 10 w 100"/>
              <a:gd name="T63" fmla="*/ 52 h 94"/>
              <a:gd name="T64" fmla="*/ 26 w 100"/>
              <a:gd name="T65" fmla="*/ 54 h 94"/>
              <a:gd name="T66" fmla="*/ 28 w 100"/>
              <a:gd name="T67" fmla="*/ 48 h 94"/>
              <a:gd name="T68" fmla="*/ 26 w 100"/>
              <a:gd name="T69" fmla="*/ 42 h 94"/>
              <a:gd name="T70" fmla="*/ 32 w 100"/>
              <a:gd name="T71" fmla="*/ 34 h 94"/>
              <a:gd name="T72" fmla="*/ 33 w 100"/>
              <a:gd name="T73" fmla="*/ 18 h 94"/>
              <a:gd name="T74" fmla="*/ 32 w 100"/>
              <a:gd name="T75" fmla="*/ 12 h 94"/>
              <a:gd name="T76" fmla="*/ 30 w 100"/>
              <a:gd name="T77" fmla="*/ 4 h 94"/>
              <a:gd name="T78" fmla="*/ 33 w 100"/>
              <a:gd name="T79" fmla="*/ 0 h 94"/>
              <a:gd name="T80" fmla="*/ 37 w 100"/>
              <a:gd name="T81" fmla="*/ 2 h 94"/>
              <a:gd name="T82" fmla="*/ 47 w 100"/>
              <a:gd name="T83" fmla="*/ 16 h 94"/>
              <a:gd name="T84" fmla="*/ 61 w 100"/>
              <a:gd name="T85" fmla="*/ 28 h 94"/>
              <a:gd name="T86" fmla="*/ 79 w 100"/>
              <a:gd name="T87" fmla="*/ 36 h 94"/>
              <a:gd name="T88" fmla="*/ 86 w 100"/>
              <a:gd name="T89" fmla="*/ 32 h 9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00"/>
              <a:gd name="T136" fmla="*/ 0 h 94"/>
              <a:gd name="T137" fmla="*/ 100 w 100"/>
              <a:gd name="T138" fmla="*/ 94 h 9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00" h="94">
                <a:moveTo>
                  <a:pt x="86" y="32"/>
                </a:moveTo>
                <a:lnTo>
                  <a:pt x="90" y="28"/>
                </a:lnTo>
                <a:lnTo>
                  <a:pt x="92" y="30"/>
                </a:lnTo>
                <a:lnTo>
                  <a:pt x="88" y="40"/>
                </a:lnTo>
                <a:lnTo>
                  <a:pt x="92" y="46"/>
                </a:lnTo>
                <a:lnTo>
                  <a:pt x="92" y="50"/>
                </a:lnTo>
                <a:lnTo>
                  <a:pt x="100" y="48"/>
                </a:lnTo>
                <a:lnTo>
                  <a:pt x="98" y="52"/>
                </a:lnTo>
                <a:lnTo>
                  <a:pt x="88" y="58"/>
                </a:lnTo>
                <a:lnTo>
                  <a:pt x="84" y="58"/>
                </a:lnTo>
                <a:lnTo>
                  <a:pt x="83" y="60"/>
                </a:lnTo>
                <a:lnTo>
                  <a:pt x="73" y="60"/>
                </a:lnTo>
                <a:lnTo>
                  <a:pt x="67" y="62"/>
                </a:lnTo>
                <a:lnTo>
                  <a:pt x="65" y="64"/>
                </a:lnTo>
                <a:lnTo>
                  <a:pt x="57" y="82"/>
                </a:lnTo>
                <a:lnTo>
                  <a:pt x="35" y="68"/>
                </a:lnTo>
                <a:lnTo>
                  <a:pt x="30" y="68"/>
                </a:lnTo>
                <a:lnTo>
                  <a:pt x="24" y="72"/>
                </a:lnTo>
                <a:lnTo>
                  <a:pt x="12" y="70"/>
                </a:lnTo>
                <a:lnTo>
                  <a:pt x="8" y="74"/>
                </a:lnTo>
                <a:lnTo>
                  <a:pt x="10" y="76"/>
                </a:lnTo>
                <a:lnTo>
                  <a:pt x="24" y="84"/>
                </a:lnTo>
                <a:lnTo>
                  <a:pt x="22" y="86"/>
                </a:lnTo>
                <a:lnTo>
                  <a:pt x="16" y="86"/>
                </a:lnTo>
                <a:lnTo>
                  <a:pt x="6" y="94"/>
                </a:lnTo>
                <a:lnTo>
                  <a:pt x="4" y="94"/>
                </a:lnTo>
                <a:lnTo>
                  <a:pt x="4" y="90"/>
                </a:lnTo>
                <a:lnTo>
                  <a:pt x="6" y="80"/>
                </a:lnTo>
                <a:lnTo>
                  <a:pt x="0" y="76"/>
                </a:lnTo>
                <a:lnTo>
                  <a:pt x="0" y="68"/>
                </a:lnTo>
                <a:lnTo>
                  <a:pt x="10" y="60"/>
                </a:lnTo>
                <a:lnTo>
                  <a:pt x="10" y="52"/>
                </a:lnTo>
                <a:lnTo>
                  <a:pt x="26" y="54"/>
                </a:lnTo>
                <a:lnTo>
                  <a:pt x="28" y="48"/>
                </a:lnTo>
                <a:lnTo>
                  <a:pt x="26" y="42"/>
                </a:lnTo>
                <a:lnTo>
                  <a:pt x="32" y="34"/>
                </a:lnTo>
                <a:lnTo>
                  <a:pt x="33" y="18"/>
                </a:lnTo>
                <a:lnTo>
                  <a:pt x="32" y="12"/>
                </a:lnTo>
                <a:lnTo>
                  <a:pt x="30" y="4"/>
                </a:lnTo>
                <a:lnTo>
                  <a:pt x="33" y="0"/>
                </a:lnTo>
                <a:lnTo>
                  <a:pt x="37" y="2"/>
                </a:lnTo>
                <a:lnTo>
                  <a:pt x="47" y="16"/>
                </a:lnTo>
                <a:lnTo>
                  <a:pt x="61" y="28"/>
                </a:lnTo>
                <a:lnTo>
                  <a:pt x="79" y="36"/>
                </a:lnTo>
                <a:lnTo>
                  <a:pt x="86" y="3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38" name="Freeform 234"/>
          <p:cNvSpPr>
            <a:spLocks/>
          </p:cNvSpPr>
          <p:nvPr/>
        </p:nvSpPr>
        <p:spPr bwMode="auto">
          <a:xfrm>
            <a:off x="7986835" y="2317134"/>
            <a:ext cx="298631" cy="206633"/>
          </a:xfrm>
          <a:custGeom>
            <a:avLst/>
            <a:gdLst>
              <a:gd name="T0" fmla="*/ 175 w 184"/>
              <a:gd name="T1" fmla="*/ 0 h 168"/>
              <a:gd name="T2" fmla="*/ 180 w 184"/>
              <a:gd name="T3" fmla="*/ 28 h 168"/>
              <a:gd name="T4" fmla="*/ 182 w 184"/>
              <a:gd name="T5" fmla="*/ 52 h 168"/>
              <a:gd name="T6" fmla="*/ 177 w 184"/>
              <a:gd name="T7" fmla="*/ 68 h 168"/>
              <a:gd name="T8" fmla="*/ 169 w 184"/>
              <a:gd name="T9" fmla="*/ 70 h 168"/>
              <a:gd name="T10" fmla="*/ 169 w 184"/>
              <a:gd name="T11" fmla="*/ 96 h 168"/>
              <a:gd name="T12" fmla="*/ 161 w 184"/>
              <a:gd name="T13" fmla="*/ 110 h 168"/>
              <a:gd name="T14" fmla="*/ 165 w 184"/>
              <a:gd name="T15" fmla="*/ 122 h 168"/>
              <a:gd name="T16" fmla="*/ 149 w 184"/>
              <a:gd name="T17" fmla="*/ 140 h 168"/>
              <a:gd name="T18" fmla="*/ 153 w 184"/>
              <a:gd name="T19" fmla="*/ 124 h 168"/>
              <a:gd name="T20" fmla="*/ 145 w 184"/>
              <a:gd name="T21" fmla="*/ 134 h 168"/>
              <a:gd name="T22" fmla="*/ 133 w 184"/>
              <a:gd name="T23" fmla="*/ 144 h 168"/>
              <a:gd name="T24" fmla="*/ 131 w 184"/>
              <a:gd name="T25" fmla="*/ 136 h 168"/>
              <a:gd name="T26" fmla="*/ 122 w 184"/>
              <a:gd name="T27" fmla="*/ 146 h 168"/>
              <a:gd name="T28" fmla="*/ 106 w 184"/>
              <a:gd name="T29" fmla="*/ 142 h 168"/>
              <a:gd name="T30" fmla="*/ 100 w 184"/>
              <a:gd name="T31" fmla="*/ 142 h 168"/>
              <a:gd name="T32" fmla="*/ 98 w 184"/>
              <a:gd name="T33" fmla="*/ 136 h 168"/>
              <a:gd name="T34" fmla="*/ 98 w 184"/>
              <a:gd name="T35" fmla="*/ 148 h 168"/>
              <a:gd name="T36" fmla="*/ 96 w 184"/>
              <a:gd name="T37" fmla="*/ 152 h 168"/>
              <a:gd name="T38" fmla="*/ 84 w 184"/>
              <a:gd name="T39" fmla="*/ 166 h 168"/>
              <a:gd name="T40" fmla="*/ 77 w 184"/>
              <a:gd name="T41" fmla="*/ 166 h 168"/>
              <a:gd name="T42" fmla="*/ 71 w 184"/>
              <a:gd name="T43" fmla="*/ 152 h 168"/>
              <a:gd name="T44" fmla="*/ 75 w 184"/>
              <a:gd name="T45" fmla="*/ 144 h 168"/>
              <a:gd name="T46" fmla="*/ 57 w 184"/>
              <a:gd name="T47" fmla="*/ 142 h 168"/>
              <a:gd name="T48" fmla="*/ 47 w 184"/>
              <a:gd name="T49" fmla="*/ 148 h 168"/>
              <a:gd name="T50" fmla="*/ 26 w 184"/>
              <a:gd name="T51" fmla="*/ 152 h 168"/>
              <a:gd name="T52" fmla="*/ 14 w 184"/>
              <a:gd name="T53" fmla="*/ 158 h 168"/>
              <a:gd name="T54" fmla="*/ 0 w 184"/>
              <a:gd name="T55" fmla="*/ 158 h 168"/>
              <a:gd name="T56" fmla="*/ 8 w 184"/>
              <a:gd name="T57" fmla="*/ 148 h 168"/>
              <a:gd name="T58" fmla="*/ 51 w 184"/>
              <a:gd name="T59" fmla="*/ 126 h 168"/>
              <a:gd name="T60" fmla="*/ 73 w 184"/>
              <a:gd name="T61" fmla="*/ 126 h 168"/>
              <a:gd name="T62" fmla="*/ 86 w 184"/>
              <a:gd name="T63" fmla="*/ 122 h 168"/>
              <a:gd name="T64" fmla="*/ 94 w 184"/>
              <a:gd name="T65" fmla="*/ 104 h 168"/>
              <a:gd name="T66" fmla="*/ 104 w 184"/>
              <a:gd name="T67" fmla="*/ 86 h 168"/>
              <a:gd name="T68" fmla="*/ 106 w 184"/>
              <a:gd name="T69" fmla="*/ 88 h 168"/>
              <a:gd name="T70" fmla="*/ 102 w 184"/>
              <a:gd name="T71" fmla="*/ 100 h 168"/>
              <a:gd name="T72" fmla="*/ 124 w 184"/>
              <a:gd name="T73" fmla="*/ 90 h 168"/>
              <a:gd name="T74" fmla="*/ 139 w 184"/>
              <a:gd name="T75" fmla="*/ 74 h 168"/>
              <a:gd name="T76" fmla="*/ 151 w 184"/>
              <a:gd name="T77" fmla="*/ 42 h 168"/>
              <a:gd name="T78" fmla="*/ 145 w 184"/>
              <a:gd name="T79" fmla="*/ 32 h 168"/>
              <a:gd name="T80" fmla="*/ 151 w 184"/>
              <a:gd name="T81" fmla="*/ 18 h 168"/>
              <a:gd name="T82" fmla="*/ 155 w 184"/>
              <a:gd name="T83" fmla="*/ 8 h 168"/>
              <a:gd name="T84" fmla="*/ 163 w 184"/>
              <a:gd name="T85" fmla="*/ 14 h 168"/>
              <a:gd name="T86" fmla="*/ 169 w 184"/>
              <a:gd name="T87" fmla="*/ 12 h 168"/>
              <a:gd name="T88" fmla="*/ 165 w 184"/>
              <a:gd name="T89" fmla="*/ 6 h 168"/>
              <a:gd name="T90" fmla="*/ 165 w 184"/>
              <a:gd name="T91" fmla="*/ 0 h 16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84"/>
              <a:gd name="T139" fmla="*/ 0 h 168"/>
              <a:gd name="T140" fmla="*/ 184 w 184"/>
              <a:gd name="T141" fmla="*/ 168 h 16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84" h="168">
                <a:moveTo>
                  <a:pt x="169" y="0"/>
                </a:moveTo>
                <a:lnTo>
                  <a:pt x="175" y="0"/>
                </a:lnTo>
                <a:lnTo>
                  <a:pt x="175" y="16"/>
                </a:lnTo>
                <a:lnTo>
                  <a:pt x="180" y="28"/>
                </a:lnTo>
                <a:lnTo>
                  <a:pt x="184" y="42"/>
                </a:lnTo>
                <a:lnTo>
                  <a:pt x="182" y="52"/>
                </a:lnTo>
                <a:lnTo>
                  <a:pt x="179" y="54"/>
                </a:lnTo>
                <a:lnTo>
                  <a:pt x="177" y="68"/>
                </a:lnTo>
                <a:lnTo>
                  <a:pt x="173" y="68"/>
                </a:lnTo>
                <a:lnTo>
                  <a:pt x="169" y="70"/>
                </a:lnTo>
                <a:lnTo>
                  <a:pt x="167" y="76"/>
                </a:lnTo>
                <a:lnTo>
                  <a:pt x="169" y="96"/>
                </a:lnTo>
                <a:lnTo>
                  <a:pt x="165" y="100"/>
                </a:lnTo>
                <a:lnTo>
                  <a:pt x="161" y="110"/>
                </a:lnTo>
                <a:lnTo>
                  <a:pt x="161" y="118"/>
                </a:lnTo>
                <a:lnTo>
                  <a:pt x="165" y="122"/>
                </a:lnTo>
                <a:lnTo>
                  <a:pt x="157" y="134"/>
                </a:lnTo>
                <a:lnTo>
                  <a:pt x="149" y="140"/>
                </a:lnTo>
                <a:lnTo>
                  <a:pt x="149" y="130"/>
                </a:lnTo>
                <a:lnTo>
                  <a:pt x="153" y="124"/>
                </a:lnTo>
                <a:lnTo>
                  <a:pt x="149" y="124"/>
                </a:lnTo>
                <a:lnTo>
                  <a:pt x="145" y="134"/>
                </a:lnTo>
                <a:lnTo>
                  <a:pt x="139" y="132"/>
                </a:lnTo>
                <a:lnTo>
                  <a:pt x="133" y="144"/>
                </a:lnTo>
                <a:lnTo>
                  <a:pt x="131" y="144"/>
                </a:lnTo>
                <a:lnTo>
                  <a:pt x="131" y="136"/>
                </a:lnTo>
                <a:lnTo>
                  <a:pt x="130" y="136"/>
                </a:lnTo>
                <a:lnTo>
                  <a:pt x="122" y="146"/>
                </a:lnTo>
                <a:lnTo>
                  <a:pt x="104" y="146"/>
                </a:lnTo>
                <a:lnTo>
                  <a:pt x="106" y="142"/>
                </a:lnTo>
                <a:lnTo>
                  <a:pt x="102" y="140"/>
                </a:lnTo>
                <a:lnTo>
                  <a:pt x="100" y="142"/>
                </a:lnTo>
                <a:lnTo>
                  <a:pt x="98" y="140"/>
                </a:lnTo>
                <a:lnTo>
                  <a:pt x="98" y="136"/>
                </a:lnTo>
                <a:lnTo>
                  <a:pt x="94" y="144"/>
                </a:lnTo>
                <a:lnTo>
                  <a:pt x="98" y="148"/>
                </a:lnTo>
                <a:lnTo>
                  <a:pt x="98" y="154"/>
                </a:lnTo>
                <a:lnTo>
                  <a:pt x="96" y="152"/>
                </a:lnTo>
                <a:lnTo>
                  <a:pt x="90" y="154"/>
                </a:lnTo>
                <a:lnTo>
                  <a:pt x="84" y="166"/>
                </a:lnTo>
                <a:lnTo>
                  <a:pt x="80" y="168"/>
                </a:lnTo>
                <a:lnTo>
                  <a:pt x="77" y="166"/>
                </a:lnTo>
                <a:lnTo>
                  <a:pt x="71" y="158"/>
                </a:lnTo>
                <a:lnTo>
                  <a:pt x="71" y="152"/>
                </a:lnTo>
                <a:lnTo>
                  <a:pt x="75" y="146"/>
                </a:lnTo>
                <a:lnTo>
                  <a:pt x="75" y="144"/>
                </a:lnTo>
                <a:lnTo>
                  <a:pt x="69" y="144"/>
                </a:lnTo>
                <a:lnTo>
                  <a:pt x="57" y="142"/>
                </a:lnTo>
                <a:lnTo>
                  <a:pt x="49" y="148"/>
                </a:lnTo>
                <a:lnTo>
                  <a:pt x="47" y="148"/>
                </a:lnTo>
                <a:lnTo>
                  <a:pt x="28" y="154"/>
                </a:lnTo>
                <a:lnTo>
                  <a:pt x="26" y="152"/>
                </a:lnTo>
                <a:lnTo>
                  <a:pt x="20" y="160"/>
                </a:lnTo>
                <a:lnTo>
                  <a:pt x="14" y="158"/>
                </a:lnTo>
                <a:lnTo>
                  <a:pt x="6" y="160"/>
                </a:lnTo>
                <a:lnTo>
                  <a:pt x="0" y="158"/>
                </a:lnTo>
                <a:lnTo>
                  <a:pt x="0" y="150"/>
                </a:lnTo>
                <a:lnTo>
                  <a:pt x="8" y="148"/>
                </a:lnTo>
                <a:lnTo>
                  <a:pt x="31" y="126"/>
                </a:lnTo>
                <a:lnTo>
                  <a:pt x="51" y="126"/>
                </a:lnTo>
                <a:lnTo>
                  <a:pt x="73" y="122"/>
                </a:lnTo>
                <a:lnTo>
                  <a:pt x="73" y="126"/>
                </a:lnTo>
                <a:lnTo>
                  <a:pt x="80" y="126"/>
                </a:lnTo>
                <a:lnTo>
                  <a:pt x="86" y="122"/>
                </a:lnTo>
                <a:lnTo>
                  <a:pt x="86" y="112"/>
                </a:lnTo>
                <a:lnTo>
                  <a:pt x="94" y="104"/>
                </a:lnTo>
                <a:lnTo>
                  <a:pt x="98" y="88"/>
                </a:lnTo>
                <a:lnTo>
                  <a:pt x="104" y="86"/>
                </a:lnTo>
                <a:lnTo>
                  <a:pt x="106" y="86"/>
                </a:lnTo>
                <a:lnTo>
                  <a:pt x="106" y="88"/>
                </a:lnTo>
                <a:lnTo>
                  <a:pt x="100" y="94"/>
                </a:lnTo>
                <a:lnTo>
                  <a:pt x="102" y="100"/>
                </a:lnTo>
                <a:lnTo>
                  <a:pt x="106" y="100"/>
                </a:lnTo>
                <a:lnTo>
                  <a:pt x="124" y="90"/>
                </a:lnTo>
                <a:lnTo>
                  <a:pt x="133" y="78"/>
                </a:lnTo>
                <a:lnTo>
                  <a:pt x="139" y="74"/>
                </a:lnTo>
                <a:lnTo>
                  <a:pt x="147" y="56"/>
                </a:lnTo>
                <a:lnTo>
                  <a:pt x="151" y="42"/>
                </a:lnTo>
                <a:lnTo>
                  <a:pt x="151" y="36"/>
                </a:lnTo>
                <a:lnTo>
                  <a:pt x="145" y="32"/>
                </a:lnTo>
                <a:lnTo>
                  <a:pt x="151" y="26"/>
                </a:lnTo>
                <a:lnTo>
                  <a:pt x="151" y="18"/>
                </a:lnTo>
                <a:lnTo>
                  <a:pt x="155" y="14"/>
                </a:lnTo>
                <a:lnTo>
                  <a:pt x="155" y="8"/>
                </a:lnTo>
                <a:lnTo>
                  <a:pt x="159" y="4"/>
                </a:lnTo>
                <a:lnTo>
                  <a:pt x="163" y="14"/>
                </a:lnTo>
                <a:lnTo>
                  <a:pt x="165" y="10"/>
                </a:lnTo>
                <a:lnTo>
                  <a:pt x="169" y="12"/>
                </a:lnTo>
                <a:lnTo>
                  <a:pt x="171" y="4"/>
                </a:lnTo>
                <a:lnTo>
                  <a:pt x="165" y="6"/>
                </a:lnTo>
                <a:lnTo>
                  <a:pt x="163" y="4"/>
                </a:lnTo>
                <a:lnTo>
                  <a:pt x="165" y="0"/>
                </a:lnTo>
                <a:lnTo>
                  <a:pt x="169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39" name="Freeform 235"/>
          <p:cNvSpPr>
            <a:spLocks/>
          </p:cNvSpPr>
          <p:nvPr/>
        </p:nvSpPr>
        <p:spPr bwMode="auto">
          <a:xfrm>
            <a:off x="7950994" y="2514060"/>
            <a:ext cx="64846" cy="69340"/>
          </a:xfrm>
          <a:custGeom>
            <a:avLst/>
            <a:gdLst>
              <a:gd name="T0" fmla="*/ 20 w 40"/>
              <a:gd name="T1" fmla="*/ 0 h 56"/>
              <a:gd name="T2" fmla="*/ 16 w 40"/>
              <a:gd name="T3" fmla="*/ 0 h 56"/>
              <a:gd name="T4" fmla="*/ 12 w 40"/>
              <a:gd name="T5" fmla="*/ 6 h 56"/>
              <a:gd name="T6" fmla="*/ 4 w 40"/>
              <a:gd name="T7" fmla="*/ 8 h 56"/>
              <a:gd name="T8" fmla="*/ 0 w 40"/>
              <a:gd name="T9" fmla="*/ 14 h 56"/>
              <a:gd name="T10" fmla="*/ 4 w 40"/>
              <a:gd name="T11" fmla="*/ 18 h 56"/>
              <a:gd name="T12" fmla="*/ 4 w 40"/>
              <a:gd name="T13" fmla="*/ 22 h 56"/>
              <a:gd name="T14" fmla="*/ 2 w 40"/>
              <a:gd name="T15" fmla="*/ 18 h 56"/>
              <a:gd name="T16" fmla="*/ 2 w 40"/>
              <a:gd name="T17" fmla="*/ 26 h 56"/>
              <a:gd name="T18" fmla="*/ 8 w 40"/>
              <a:gd name="T19" fmla="*/ 24 h 56"/>
              <a:gd name="T20" fmla="*/ 10 w 40"/>
              <a:gd name="T21" fmla="*/ 24 h 56"/>
              <a:gd name="T22" fmla="*/ 12 w 40"/>
              <a:gd name="T23" fmla="*/ 22 h 56"/>
              <a:gd name="T24" fmla="*/ 10 w 40"/>
              <a:gd name="T25" fmla="*/ 20 h 56"/>
              <a:gd name="T26" fmla="*/ 10 w 40"/>
              <a:gd name="T27" fmla="*/ 16 h 56"/>
              <a:gd name="T28" fmla="*/ 12 w 40"/>
              <a:gd name="T29" fmla="*/ 14 h 56"/>
              <a:gd name="T30" fmla="*/ 16 w 40"/>
              <a:gd name="T31" fmla="*/ 22 h 56"/>
              <a:gd name="T32" fmla="*/ 16 w 40"/>
              <a:gd name="T33" fmla="*/ 30 h 56"/>
              <a:gd name="T34" fmla="*/ 10 w 40"/>
              <a:gd name="T35" fmla="*/ 38 h 56"/>
              <a:gd name="T36" fmla="*/ 10 w 40"/>
              <a:gd name="T37" fmla="*/ 50 h 56"/>
              <a:gd name="T38" fmla="*/ 16 w 40"/>
              <a:gd name="T39" fmla="*/ 54 h 56"/>
              <a:gd name="T40" fmla="*/ 18 w 40"/>
              <a:gd name="T41" fmla="*/ 44 h 56"/>
              <a:gd name="T42" fmla="*/ 20 w 40"/>
              <a:gd name="T43" fmla="*/ 44 h 56"/>
              <a:gd name="T44" fmla="*/ 18 w 40"/>
              <a:gd name="T45" fmla="*/ 48 h 56"/>
              <a:gd name="T46" fmla="*/ 20 w 40"/>
              <a:gd name="T47" fmla="*/ 56 h 56"/>
              <a:gd name="T48" fmla="*/ 24 w 40"/>
              <a:gd name="T49" fmla="*/ 54 h 56"/>
              <a:gd name="T50" fmla="*/ 26 w 40"/>
              <a:gd name="T51" fmla="*/ 48 h 56"/>
              <a:gd name="T52" fmla="*/ 28 w 40"/>
              <a:gd name="T53" fmla="*/ 50 h 56"/>
              <a:gd name="T54" fmla="*/ 34 w 40"/>
              <a:gd name="T55" fmla="*/ 30 h 56"/>
              <a:gd name="T56" fmla="*/ 40 w 40"/>
              <a:gd name="T57" fmla="*/ 20 h 56"/>
              <a:gd name="T58" fmla="*/ 38 w 40"/>
              <a:gd name="T59" fmla="*/ 14 h 56"/>
              <a:gd name="T60" fmla="*/ 34 w 40"/>
              <a:gd name="T61" fmla="*/ 14 h 56"/>
              <a:gd name="T62" fmla="*/ 34 w 40"/>
              <a:gd name="T63" fmla="*/ 4 h 56"/>
              <a:gd name="T64" fmla="*/ 26 w 40"/>
              <a:gd name="T65" fmla="*/ 6 h 56"/>
              <a:gd name="T66" fmla="*/ 22 w 40"/>
              <a:gd name="T67" fmla="*/ 0 h 56"/>
              <a:gd name="T68" fmla="*/ 20 w 40"/>
              <a:gd name="T69" fmla="*/ 0 h 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0"/>
              <a:gd name="T106" fmla="*/ 0 h 56"/>
              <a:gd name="T107" fmla="*/ 40 w 40"/>
              <a:gd name="T108" fmla="*/ 56 h 5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0" h="56">
                <a:moveTo>
                  <a:pt x="20" y="0"/>
                </a:moveTo>
                <a:lnTo>
                  <a:pt x="16" y="0"/>
                </a:lnTo>
                <a:lnTo>
                  <a:pt x="12" y="6"/>
                </a:lnTo>
                <a:lnTo>
                  <a:pt x="4" y="8"/>
                </a:lnTo>
                <a:lnTo>
                  <a:pt x="0" y="14"/>
                </a:lnTo>
                <a:lnTo>
                  <a:pt x="4" y="18"/>
                </a:lnTo>
                <a:lnTo>
                  <a:pt x="4" y="22"/>
                </a:lnTo>
                <a:lnTo>
                  <a:pt x="2" y="18"/>
                </a:lnTo>
                <a:lnTo>
                  <a:pt x="2" y="26"/>
                </a:lnTo>
                <a:lnTo>
                  <a:pt x="8" y="24"/>
                </a:lnTo>
                <a:lnTo>
                  <a:pt x="10" y="24"/>
                </a:lnTo>
                <a:lnTo>
                  <a:pt x="12" y="22"/>
                </a:lnTo>
                <a:lnTo>
                  <a:pt x="10" y="20"/>
                </a:lnTo>
                <a:lnTo>
                  <a:pt x="10" y="16"/>
                </a:lnTo>
                <a:lnTo>
                  <a:pt x="12" y="14"/>
                </a:lnTo>
                <a:lnTo>
                  <a:pt x="16" y="22"/>
                </a:lnTo>
                <a:lnTo>
                  <a:pt x="16" y="30"/>
                </a:lnTo>
                <a:lnTo>
                  <a:pt x="10" y="38"/>
                </a:lnTo>
                <a:lnTo>
                  <a:pt x="10" y="50"/>
                </a:lnTo>
                <a:lnTo>
                  <a:pt x="16" y="54"/>
                </a:lnTo>
                <a:lnTo>
                  <a:pt x="18" y="44"/>
                </a:lnTo>
                <a:lnTo>
                  <a:pt x="20" y="44"/>
                </a:lnTo>
                <a:lnTo>
                  <a:pt x="18" y="48"/>
                </a:lnTo>
                <a:lnTo>
                  <a:pt x="20" y="56"/>
                </a:lnTo>
                <a:lnTo>
                  <a:pt x="24" y="54"/>
                </a:lnTo>
                <a:lnTo>
                  <a:pt x="26" y="48"/>
                </a:lnTo>
                <a:lnTo>
                  <a:pt x="28" y="50"/>
                </a:lnTo>
                <a:lnTo>
                  <a:pt x="34" y="30"/>
                </a:lnTo>
                <a:lnTo>
                  <a:pt x="40" y="20"/>
                </a:lnTo>
                <a:lnTo>
                  <a:pt x="38" y="14"/>
                </a:lnTo>
                <a:lnTo>
                  <a:pt x="34" y="14"/>
                </a:lnTo>
                <a:lnTo>
                  <a:pt x="34" y="4"/>
                </a:lnTo>
                <a:lnTo>
                  <a:pt x="26" y="6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0" name="Freeform 236"/>
          <p:cNvSpPr>
            <a:spLocks/>
          </p:cNvSpPr>
          <p:nvPr/>
        </p:nvSpPr>
        <p:spPr bwMode="auto">
          <a:xfrm>
            <a:off x="7962945" y="2548728"/>
            <a:ext cx="3413" cy="6934"/>
          </a:xfrm>
          <a:custGeom>
            <a:avLst/>
            <a:gdLst>
              <a:gd name="T0" fmla="*/ 0 w 2"/>
              <a:gd name="T1" fmla="*/ 0 h 6"/>
              <a:gd name="T2" fmla="*/ 0 w 2"/>
              <a:gd name="T3" fmla="*/ 6 h 6"/>
              <a:gd name="T4" fmla="*/ 2 w 2"/>
              <a:gd name="T5" fmla="*/ 0 h 6"/>
              <a:gd name="T6" fmla="*/ 0 w 2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6"/>
              <a:gd name="T14" fmla="*/ 2 w 2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6">
                <a:moveTo>
                  <a:pt x="0" y="0"/>
                </a:moveTo>
                <a:lnTo>
                  <a:pt x="0" y="6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1" name="Freeform 238"/>
          <p:cNvSpPr>
            <a:spLocks/>
          </p:cNvSpPr>
          <p:nvPr/>
        </p:nvSpPr>
        <p:spPr bwMode="auto">
          <a:xfrm>
            <a:off x="8019253" y="2501579"/>
            <a:ext cx="69964" cy="42991"/>
          </a:xfrm>
          <a:custGeom>
            <a:avLst/>
            <a:gdLst>
              <a:gd name="T0" fmla="*/ 35 w 43"/>
              <a:gd name="T1" fmla="*/ 22 h 34"/>
              <a:gd name="T2" fmla="*/ 27 w 43"/>
              <a:gd name="T3" fmla="*/ 18 h 34"/>
              <a:gd name="T4" fmla="*/ 23 w 43"/>
              <a:gd name="T5" fmla="*/ 20 h 34"/>
              <a:gd name="T6" fmla="*/ 19 w 43"/>
              <a:gd name="T7" fmla="*/ 22 h 34"/>
              <a:gd name="T8" fmla="*/ 15 w 43"/>
              <a:gd name="T9" fmla="*/ 34 h 34"/>
              <a:gd name="T10" fmla="*/ 11 w 43"/>
              <a:gd name="T11" fmla="*/ 34 h 34"/>
              <a:gd name="T12" fmla="*/ 8 w 43"/>
              <a:gd name="T13" fmla="*/ 30 h 34"/>
              <a:gd name="T14" fmla="*/ 6 w 43"/>
              <a:gd name="T15" fmla="*/ 22 h 34"/>
              <a:gd name="T16" fmla="*/ 0 w 43"/>
              <a:gd name="T17" fmla="*/ 20 h 34"/>
              <a:gd name="T18" fmla="*/ 11 w 43"/>
              <a:gd name="T19" fmla="*/ 8 h 34"/>
              <a:gd name="T20" fmla="*/ 21 w 43"/>
              <a:gd name="T21" fmla="*/ 8 h 34"/>
              <a:gd name="T22" fmla="*/ 31 w 43"/>
              <a:gd name="T23" fmla="*/ 0 h 34"/>
              <a:gd name="T24" fmla="*/ 41 w 43"/>
              <a:gd name="T25" fmla="*/ 4 h 34"/>
              <a:gd name="T26" fmla="*/ 43 w 43"/>
              <a:gd name="T27" fmla="*/ 12 h 34"/>
              <a:gd name="T28" fmla="*/ 35 w 43"/>
              <a:gd name="T29" fmla="*/ 2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3"/>
              <a:gd name="T46" fmla="*/ 0 h 34"/>
              <a:gd name="T47" fmla="*/ 43 w 43"/>
              <a:gd name="T48" fmla="*/ 34 h 3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3" h="34">
                <a:moveTo>
                  <a:pt x="35" y="22"/>
                </a:moveTo>
                <a:lnTo>
                  <a:pt x="27" y="18"/>
                </a:lnTo>
                <a:lnTo>
                  <a:pt x="23" y="20"/>
                </a:lnTo>
                <a:lnTo>
                  <a:pt x="19" y="22"/>
                </a:lnTo>
                <a:lnTo>
                  <a:pt x="15" y="34"/>
                </a:lnTo>
                <a:lnTo>
                  <a:pt x="11" y="34"/>
                </a:lnTo>
                <a:lnTo>
                  <a:pt x="8" y="30"/>
                </a:lnTo>
                <a:lnTo>
                  <a:pt x="6" y="22"/>
                </a:lnTo>
                <a:lnTo>
                  <a:pt x="0" y="20"/>
                </a:lnTo>
                <a:lnTo>
                  <a:pt x="11" y="8"/>
                </a:lnTo>
                <a:lnTo>
                  <a:pt x="21" y="8"/>
                </a:lnTo>
                <a:lnTo>
                  <a:pt x="31" y="0"/>
                </a:lnTo>
                <a:lnTo>
                  <a:pt x="41" y="4"/>
                </a:lnTo>
                <a:lnTo>
                  <a:pt x="43" y="12"/>
                </a:lnTo>
                <a:lnTo>
                  <a:pt x="35" y="2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2" name="Freeform 239"/>
          <p:cNvSpPr>
            <a:spLocks/>
          </p:cNvSpPr>
          <p:nvPr/>
        </p:nvSpPr>
        <p:spPr bwMode="auto">
          <a:xfrm>
            <a:off x="7986835" y="2590333"/>
            <a:ext cx="1707" cy="9708"/>
          </a:xfrm>
          <a:custGeom>
            <a:avLst/>
            <a:gdLst>
              <a:gd name="T0" fmla="*/ 2 w 2"/>
              <a:gd name="T1" fmla="*/ 2 h 8"/>
              <a:gd name="T2" fmla="*/ 2 w 2"/>
              <a:gd name="T3" fmla="*/ 0 h 8"/>
              <a:gd name="T4" fmla="*/ 0 w 2"/>
              <a:gd name="T5" fmla="*/ 2 h 8"/>
              <a:gd name="T6" fmla="*/ 0 w 2"/>
              <a:gd name="T7" fmla="*/ 8 h 8"/>
              <a:gd name="T8" fmla="*/ 2 w 2"/>
              <a:gd name="T9" fmla="*/ 2 h 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8"/>
              <a:gd name="T17" fmla="*/ 2 w 2"/>
              <a:gd name="T18" fmla="*/ 8 h 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8">
                <a:moveTo>
                  <a:pt x="2" y="2"/>
                </a:moveTo>
                <a:lnTo>
                  <a:pt x="2" y="0"/>
                </a:lnTo>
                <a:lnTo>
                  <a:pt x="0" y="2"/>
                </a:lnTo>
                <a:lnTo>
                  <a:pt x="0" y="8"/>
                </a:lnTo>
                <a:lnTo>
                  <a:pt x="2" y="2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3" name="Freeform 240"/>
          <p:cNvSpPr>
            <a:spLocks/>
          </p:cNvSpPr>
          <p:nvPr/>
        </p:nvSpPr>
        <p:spPr bwMode="auto">
          <a:xfrm>
            <a:off x="7973179" y="2600041"/>
            <a:ext cx="3413" cy="2774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2 h 2"/>
              <a:gd name="T6" fmla="*/ 2 w 2"/>
              <a:gd name="T7" fmla="*/ 2 h 2"/>
              <a:gd name="T8" fmla="*/ 2 w 2"/>
              <a:gd name="T9" fmla="*/ 0 h 2"/>
              <a:gd name="T10" fmla="*/ 0 w 2"/>
              <a:gd name="T11" fmla="*/ 0 h 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2"/>
              <a:gd name="T20" fmla="*/ 2 w 2"/>
              <a:gd name="T21" fmla="*/ 2 h 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4" name="Rectangle 241"/>
          <p:cNvSpPr>
            <a:spLocks noChangeArrowheads="1"/>
          </p:cNvSpPr>
          <p:nvPr/>
        </p:nvSpPr>
        <p:spPr bwMode="auto">
          <a:xfrm>
            <a:off x="7925403" y="2544570"/>
            <a:ext cx="3413" cy="1387"/>
          </a:xfrm>
          <a:prstGeom prst="rect">
            <a:avLst/>
          </a:prstGeom>
          <a:solidFill>
            <a:srgbClr val="D9D9D9"/>
          </a:solidFill>
          <a:ln w="3175">
            <a:solidFill>
              <a:srgbClr val="D9D9D9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5" name="Freeform 242"/>
          <p:cNvSpPr>
            <a:spLocks/>
          </p:cNvSpPr>
          <p:nvPr/>
        </p:nvSpPr>
        <p:spPr bwMode="auto">
          <a:xfrm>
            <a:off x="7935638" y="2533475"/>
            <a:ext cx="3413" cy="8321"/>
          </a:xfrm>
          <a:custGeom>
            <a:avLst/>
            <a:gdLst>
              <a:gd name="T0" fmla="*/ 2 w 2"/>
              <a:gd name="T1" fmla="*/ 2 h 6"/>
              <a:gd name="T2" fmla="*/ 0 w 2"/>
              <a:gd name="T3" fmla="*/ 0 h 6"/>
              <a:gd name="T4" fmla="*/ 0 w 2"/>
              <a:gd name="T5" fmla="*/ 6 h 6"/>
              <a:gd name="T6" fmla="*/ 2 w 2"/>
              <a:gd name="T7" fmla="*/ 2 h 6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6"/>
              <a:gd name="T14" fmla="*/ 2 w 2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6">
                <a:moveTo>
                  <a:pt x="2" y="2"/>
                </a:moveTo>
                <a:lnTo>
                  <a:pt x="0" y="0"/>
                </a:lnTo>
                <a:lnTo>
                  <a:pt x="0" y="6"/>
                </a:lnTo>
                <a:lnTo>
                  <a:pt x="2" y="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6" name="Freeform 243"/>
          <p:cNvSpPr>
            <a:spLocks/>
          </p:cNvSpPr>
          <p:nvPr/>
        </p:nvSpPr>
        <p:spPr bwMode="auto">
          <a:xfrm>
            <a:off x="7952706" y="2514059"/>
            <a:ext cx="1707" cy="5547"/>
          </a:xfrm>
          <a:custGeom>
            <a:avLst/>
            <a:gdLst>
              <a:gd name="T0" fmla="*/ 0 w 1587"/>
              <a:gd name="T1" fmla="*/ 0 h 4"/>
              <a:gd name="T2" fmla="*/ 0 w 1587"/>
              <a:gd name="T3" fmla="*/ 4 h 4"/>
              <a:gd name="T4" fmla="*/ 0 w 1587"/>
              <a:gd name="T5" fmla="*/ 0 h 4"/>
              <a:gd name="T6" fmla="*/ 0 60000 65536"/>
              <a:gd name="T7" fmla="*/ 0 60000 65536"/>
              <a:gd name="T8" fmla="*/ 0 60000 65536"/>
              <a:gd name="T9" fmla="*/ 0 w 1587"/>
              <a:gd name="T10" fmla="*/ 0 h 4"/>
              <a:gd name="T11" fmla="*/ 1587 w 1587"/>
              <a:gd name="T12" fmla="*/ 4 h 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4">
                <a:moveTo>
                  <a:pt x="0" y="0"/>
                </a:move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7" name="Freeform 244"/>
          <p:cNvSpPr>
            <a:spLocks/>
          </p:cNvSpPr>
          <p:nvPr/>
        </p:nvSpPr>
        <p:spPr bwMode="auto">
          <a:xfrm>
            <a:off x="7939054" y="2504351"/>
            <a:ext cx="3413" cy="5547"/>
          </a:xfrm>
          <a:custGeom>
            <a:avLst/>
            <a:gdLst>
              <a:gd name="T0" fmla="*/ 2 w 2"/>
              <a:gd name="T1" fmla="*/ 0 h 4"/>
              <a:gd name="T2" fmla="*/ 0 w 2"/>
              <a:gd name="T3" fmla="*/ 4 h 4"/>
              <a:gd name="T4" fmla="*/ 2 w 2"/>
              <a:gd name="T5" fmla="*/ 2 h 4"/>
              <a:gd name="T6" fmla="*/ 2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2" y="0"/>
                </a:moveTo>
                <a:lnTo>
                  <a:pt x="0" y="4"/>
                </a:lnTo>
                <a:lnTo>
                  <a:pt x="2" y="2"/>
                </a:lnTo>
                <a:lnTo>
                  <a:pt x="2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8" name="Freeform 245"/>
          <p:cNvSpPr>
            <a:spLocks/>
          </p:cNvSpPr>
          <p:nvPr/>
        </p:nvSpPr>
        <p:spPr bwMode="auto">
          <a:xfrm>
            <a:off x="7945878" y="2494643"/>
            <a:ext cx="1707" cy="9708"/>
          </a:xfrm>
          <a:custGeom>
            <a:avLst/>
            <a:gdLst>
              <a:gd name="T0" fmla="*/ 0 w 1587"/>
              <a:gd name="T1" fmla="*/ 0 h 8"/>
              <a:gd name="T2" fmla="*/ 0 w 1587"/>
              <a:gd name="T3" fmla="*/ 2 h 8"/>
              <a:gd name="T4" fmla="*/ 0 w 1587"/>
              <a:gd name="T5" fmla="*/ 8 h 8"/>
              <a:gd name="T6" fmla="*/ 0 w 1587"/>
              <a:gd name="T7" fmla="*/ 0 h 8"/>
              <a:gd name="T8" fmla="*/ 0 60000 65536"/>
              <a:gd name="T9" fmla="*/ 0 60000 65536"/>
              <a:gd name="T10" fmla="*/ 0 60000 65536"/>
              <a:gd name="T11" fmla="*/ 0 60000 65536"/>
              <a:gd name="T12" fmla="*/ 0 w 1587"/>
              <a:gd name="T13" fmla="*/ 0 h 8"/>
              <a:gd name="T14" fmla="*/ 1587 w 1587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7" h="8">
                <a:moveTo>
                  <a:pt x="0" y="0"/>
                </a:moveTo>
                <a:lnTo>
                  <a:pt x="0" y="2"/>
                </a:lnTo>
                <a:lnTo>
                  <a:pt x="0" y="8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49" name="Freeform 246"/>
          <p:cNvSpPr>
            <a:spLocks/>
          </p:cNvSpPr>
          <p:nvPr/>
        </p:nvSpPr>
        <p:spPr bwMode="auto">
          <a:xfrm>
            <a:off x="7983422" y="2421145"/>
            <a:ext cx="3413" cy="2774"/>
          </a:xfrm>
          <a:custGeom>
            <a:avLst/>
            <a:gdLst>
              <a:gd name="T0" fmla="*/ 0 w 2"/>
              <a:gd name="T1" fmla="*/ 0 h 2"/>
              <a:gd name="T2" fmla="*/ 0 w 2"/>
              <a:gd name="T3" fmla="*/ 2 h 2"/>
              <a:gd name="T4" fmla="*/ 2 w 2"/>
              <a:gd name="T5" fmla="*/ 0 h 2"/>
              <a:gd name="T6" fmla="*/ 0 w 2"/>
              <a:gd name="T7" fmla="*/ 0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50" name="Freeform 247"/>
          <p:cNvSpPr>
            <a:spLocks/>
          </p:cNvSpPr>
          <p:nvPr/>
        </p:nvSpPr>
        <p:spPr bwMode="auto">
          <a:xfrm>
            <a:off x="7858847" y="2523767"/>
            <a:ext cx="18771" cy="8321"/>
          </a:xfrm>
          <a:custGeom>
            <a:avLst/>
            <a:gdLst>
              <a:gd name="T0" fmla="*/ 2 w 11"/>
              <a:gd name="T1" fmla="*/ 2 h 6"/>
              <a:gd name="T2" fmla="*/ 0 w 11"/>
              <a:gd name="T3" fmla="*/ 6 h 6"/>
              <a:gd name="T4" fmla="*/ 4 w 11"/>
              <a:gd name="T5" fmla="*/ 6 h 6"/>
              <a:gd name="T6" fmla="*/ 7 w 11"/>
              <a:gd name="T7" fmla="*/ 6 h 6"/>
              <a:gd name="T8" fmla="*/ 11 w 11"/>
              <a:gd name="T9" fmla="*/ 2 h 6"/>
              <a:gd name="T10" fmla="*/ 11 w 11"/>
              <a:gd name="T11" fmla="*/ 0 h 6"/>
              <a:gd name="T12" fmla="*/ 2 w 11"/>
              <a:gd name="T13" fmla="*/ 2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"/>
              <a:gd name="T22" fmla="*/ 0 h 6"/>
              <a:gd name="T23" fmla="*/ 11 w 11"/>
              <a:gd name="T24" fmla="*/ 6 h 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" h="6">
                <a:moveTo>
                  <a:pt x="2" y="2"/>
                </a:moveTo>
                <a:lnTo>
                  <a:pt x="0" y="6"/>
                </a:lnTo>
                <a:lnTo>
                  <a:pt x="4" y="6"/>
                </a:lnTo>
                <a:lnTo>
                  <a:pt x="7" y="6"/>
                </a:lnTo>
                <a:lnTo>
                  <a:pt x="11" y="2"/>
                </a:lnTo>
                <a:lnTo>
                  <a:pt x="11" y="0"/>
                </a:lnTo>
                <a:lnTo>
                  <a:pt x="2" y="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51" name="Freeform 248"/>
          <p:cNvSpPr>
            <a:spLocks/>
          </p:cNvSpPr>
          <p:nvPr/>
        </p:nvSpPr>
        <p:spPr bwMode="auto">
          <a:xfrm>
            <a:off x="7896387" y="2681862"/>
            <a:ext cx="13652" cy="18029"/>
          </a:xfrm>
          <a:custGeom>
            <a:avLst/>
            <a:gdLst>
              <a:gd name="T0" fmla="*/ 2 w 8"/>
              <a:gd name="T1" fmla="*/ 6 h 14"/>
              <a:gd name="T2" fmla="*/ 4 w 8"/>
              <a:gd name="T3" fmla="*/ 4 h 14"/>
              <a:gd name="T4" fmla="*/ 8 w 8"/>
              <a:gd name="T5" fmla="*/ 0 h 14"/>
              <a:gd name="T6" fmla="*/ 8 w 8"/>
              <a:gd name="T7" fmla="*/ 6 h 14"/>
              <a:gd name="T8" fmla="*/ 4 w 8"/>
              <a:gd name="T9" fmla="*/ 10 h 14"/>
              <a:gd name="T10" fmla="*/ 2 w 8"/>
              <a:gd name="T11" fmla="*/ 14 h 14"/>
              <a:gd name="T12" fmla="*/ 0 w 8"/>
              <a:gd name="T13" fmla="*/ 12 h 14"/>
              <a:gd name="T14" fmla="*/ 2 w 8"/>
              <a:gd name="T15" fmla="*/ 6 h 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"/>
              <a:gd name="T25" fmla="*/ 0 h 14"/>
              <a:gd name="T26" fmla="*/ 8 w 8"/>
              <a:gd name="T27" fmla="*/ 14 h 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" h="14">
                <a:moveTo>
                  <a:pt x="2" y="6"/>
                </a:moveTo>
                <a:lnTo>
                  <a:pt x="4" y="4"/>
                </a:lnTo>
                <a:lnTo>
                  <a:pt x="8" y="0"/>
                </a:lnTo>
                <a:lnTo>
                  <a:pt x="8" y="6"/>
                </a:lnTo>
                <a:lnTo>
                  <a:pt x="4" y="10"/>
                </a:lnTo>
                <a:lnTo>
                  <a:pt x="2" y="14"/>
                </a:lnTo>
                <a:lnTo>
                  <a:pt x="0" y="12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52" name="Freeform 249"/>
          <p:cNvSpPr>
            <a:spLocks/>
          </p:cNvSpPr>
          <p:nvPr/>
        </p:nvSpPr>
        <p:spPr bwMode="auto">
          <a:xfrm>
            <a:off x="7928815" y="2656899"/>
            <a:ext cx="3413" cy="2774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2 h 2"/>
              <a:gd name="T6" fmla="*/ 0 60000 65536"/>
              <a:gd name="T7" fmla="*/ 0 60000 65536"/>
              <a:gd name="T8" fmla="*/ 0 60000 65536"/>
              <a:gd name="T9" fmla="*/ 0 w 2"/>
              <a:gd name="T10" fmla="*/ 0 h 2"/>
              <a:gd name="T11" fmla="*/ 2 w 2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2" y="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sp>
        <p:nvSpPr>
          <p:cNvPr id="1253" name="Freeform 250"/>
          <p:cNvSpPr>
            <a:spLocks/>
          </p:cNvSpPr>
          <p:nvPr/>
        </p:nvSpPr>
        <p:spPr bwMode="auto">
          <a:xfrm>
            <a:off x="7942467" y="2644419"/>
            <a:ext cx="6825" cy="8321"/>
          </a:xfrm>
          <a:custGeom>
            <a:avLst/>
            <a:gdLst>
              <a:gd name="T0" fmla="*/ 2 w 4"/>
              <a:gd name="T1" fmla="*/ 0 h 6"/>
              <a:gd name="T2" fmla="*/ 4 w 4"/>
              <a:gd name="T3" fmla="*/ 0 h 6"/>
              <a:gd name="T4" fmla="*/ 0 w 4"/>
              <a:gd name="T5" fmla="*/ 6 h 6"/>
              <a:gd name="T6" fmla="*/ 0 w 4"/>
              <a:gd name="T7" fmla="*/ 2 h 6"/>
              <a:gd name="T8" fmla="*/ 2 w 4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"/>
              <a:gd name="T16" fmla="*/ 0 h 6"/>
              <a:gd name="T17" fmla="*/ 4 w 4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" h="6">
                <a:moveTo>
                  <a:pt x="2" y="0"/>
                </a:moveTo>
                <a:lnTo>
                  <a:pt x="4" y="0"/>
                </a:lnTo>
                <a:lnTo>
                  <a:pt x="0" y="6"/>
                </a:lnTo>
                <a:lnTo>
                  <a:pt x="0" y="2"/>
                </a:lnTo>
                <a:lnTo>
                  <a:pt x="2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rgbClr val="D9D9D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535353"/>
              </a:solidFill>
            </a:endParaRPr>
          </a:p>
        </p:txBody>
      </p:sp>
      <p:grpSp>
        <p:nvGrpSpPr>
          <p:cNvPr id="561" name="Group 560"/>
          <p:cNvGrpSpPr/>
          <p:nvPr/>
        </p:nvGrpSpPr>
        <p:grpSpPr>
          <a:xfrm>
            <a:off x="8188661" y="2741493"/>
            <a:ext cx="1044354" cy="1628104"/>
            <a:chOff x="5360114" y="3483983"/>
            <a:chExt cx="725734" cy="1392176"/>
          </a:xfrm>
        </p:grpSpPr>
        <p:sp>
          <p:nvSpPr>
            <p:cNvPr id="562" name="Freeform 147"/>
            <p:cNvSpPr>
              <a:spLocks/>
            </p:cNvSpPr>
            <p:nvPr/>
          </p:nvSpPr>
          <p:spPr bwMode="auto">
            <a:xfrm>
              <a:off x="5854609" y="4861929"/>
              <a:ext cx="11858" cy="14230"/>
            </a:xfrm>
            <a:custGeom>
              <a:avLst/>
              <a:gdLst>
                <a:gd name="T0" fmla="*/ 6 w 10"/>
                <a:gd name="T1" fmla="*/ 2 h 14"/>
                <a:gd name="T2" fmla="*/ 10 w 10"/>
                <a:gd name="T3" fmla="*/ 4 h 14"/>
                <a:gd name="T4" fmla="*/ 8 w 10"/>
                <a:gd name="T5" fmla="*/ 6 h 14"/>
                <a:gd name="T6" fmla="*/ 10 w 10"/>
                <a:gd name="T7" fmla="*/ 10 h 14"/>
                <a:gd name="T8" fmla="*/ 0 w 10"/>
                <a:gd name="T9" fmla="*/ 14 h 14"/>
                <a:gd name="T10" fmla="*/ 4 w 10"/>
                <a:gd name="T11" fmla="*/ 0 h 14"/>
                <a:gd name="T12" fmla="*/ 6 w 10"/>
                <a:gd name="T13" fmla="*/ 2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4"/>
                <a:gd name="T23" fmla="*/ 10 w 10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4">
                  <a:moveTo>
                    <a:pt x="6" y="2"/>
                  </a:moveTo>
                  <a:lnTo>
                    <a:pt x="10" y="4"/>
                  </a:lnTo>
                  <a:lnTo>
                    <a:pt x="8" y="6"/>
                  </a:lnTo>
                  <a:lnTo>
                    <a:pt x="10" y="10"/>
                  </a:lnTo>
                  <a:lnTo>
                    <a:pt x="0" y="14"/>
                  </a:lnTo>
                  <a:lnTo>
                    <a:pt x="4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63" name="Freeform 148"/>
            <p:cNvSpPr>
              <a:spLocks/>
            </p:cNvSpPr>
            <p:nvPr/>
          </p:nvSpPr>
          <p:spPr bwMode="auto">
            <a:xfrm>
              <a:off x="5834450" y="4712513"/>
              <a:ext cx="144672" cy="149416"/>
            </a:xfrm>
            <a:custGeom>
              <a:avLst/>
              <a:gdLst>
                <a:gd name="T0" fmla="*/ 95 w 128"/>
                <a:gd name="T1" fmla="*/ 6 h 142"/>
                <a:gd name="T2" fmla="*/ 102 w 128"/>
                <a:gd name="T3" fmla="*/ 4 h 142"/>
                <a:gd name="T4" fmla="*/ 108 w 128"/>
                <a:gd name="T5" fmla="*/ 14 h 142"/>
                <a:gd name="T6" fmla="*/ 122 w 128"/>
                <a:gd name="T7" fmla="*/ 8 h 142"/>
                <a:gd name="T8" fmla="*/ 122 w 128"/>
                <a:gd name="T9" fmla="*/ 10 h 142"/>
                <a:gd name="T10" fmla="*/ 124 w 128"/>
                <a:gd name="T11" fmla="*/ 14 h 142"/>
                <a:gd name="T12" fmla="*/ 128 w 128"/>
                <a:gd name="T13" fmla="*/ 12 h 142"/>
                <a:gd name="T14" fmla="*/ 128 w 128"/>
                <a:gd name="T15" fmla="*/ 18 h 142"/>
                <a:gd name="T16" fmla="*/ 128 w 128"/>
                <a:gd name="T17" fmla="*/ 28 h 142"/>
                <a:gd name="T18" fmla="*/ 104 w 128"/>
                <a:gd name="T19" fmla="*/ 58 h 142"/>
                <a:gd name="T20" fmla="*/ 108 w 128"/>
                <a:gd name="T21" fmla="*/ 72 h 142"/>
                <a:gd name="T22" fmla="*/ 99 w 128"/>
                <a:gd name="T23" fmla="*/ 72 h 142"/>
                <a:gd name="T24" fmla="*/ 95 w 128"/>
                <a:gd name="T25" fmla="*/ 74 h 142"/>
                <a:gd name="T26" fmla="*/ 83 w 128"/>
                <a:gd name="T27" fmla="*/ 78 h 142"/>
                <a:gd name="T28" fmla="*/ 71 w 128"/>
                <a:gd name="T29" fmla="*/ 120 h 142"/>
                <a:gd name="T30" fmla="*/ 65 w 128"/>
                <a:gd name="T31" fmla="*/ 128 h 142"/>
                <a:gd name="T32" fmla="*/ 53 w 128"/>
                <a:gd name="T33" fmla="*/ 138 h 142"/>
                <a:gd name="T34" fmla="*/ 40 w 128"/>
                <a:gd name="T35" fmla="*/ 138 h 142"/>
                <a:gd name="T36" fmla="*/ 32 w 128"/>
                <a:gd name="T37" fmla="*/ 136 h 142"/>
                <a:gd name="T38" fmla="*/ 20 w 128"/>
                <a:gd name="T39" fmla="*/ 130 h 142"/>
                <a:gd name="T40" fmla="*/ 4 w 128"/>
                <a:gd name="T41" fmla="*/ 130 h 142"/>
                <a:gd name="T42" fmla="*/ 4 w 128"/>
                <a:gd name="T43" fmla="*/ 128 h 142"/>
                <a:gd name="T44" fmla="*/ 0 w 128"/>
                <a:gd name="T45" fmla="*/ 124 h 142"/>
                <a:gd name="T46" fmla="*/ 8 w 128"/>
                <a:gd name="T47" fmla="*/ 118 h 142"/>
                <a:gd name="T48" fmla="*/ 8 w 128"/>
                <a:gd name="T49" fmla="*/ 114 h 142"/>
                <a:gd name="T50" fmla="*/ 8 w 128"/>
                <a:gd name="T51" fmla="*/ 110 h 142"/>
                <a:gd name="T52" fmla="*/ 12 w 128"/>
                <a:gd name="T53" fmla="*/ 108 h 142"/>
                <a:gd name="T54" fmla="*/ 10 w 128"/>
                <a:gd name="T55" fmla="*/ 102 h 142"/>
                <a:gd name="T56" fmla="*/ 16 w 128"/>
                <a:gd name="T57" fmla="*/ 102 h 142"/>
                <a:gd name="T58" fmla="*/ 24 w 128"/>
                <a:gd name="T59" fmla="*/ 90 h 142"/>
                <a:gd name="T60" fmla="*/ 44 w 128"/>
                <a:gd name="T61" fmla="*/ 76 h 142"/>
                <a:gd name="T62" fmla="*/ 77 w 128"/>
                <a:gd name="T63" fmla="*/ 44 h 142"/>
                <a:gd name="T64" fmla="*/ 91 w 128"/>
                <a:gd name="T65" fmla="*/ 22 h 1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"/>
                <a:gd name="T100" fmla="*/ 0 h 142"/>
                <a:gd name="T101" fmla="*/ 128 w 128"/>
                <a:gd name="T102" fmla="*/ 142 h 1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" h="142">
                  <a:moveTo>
                    <a:pt x="93" y="10"/>
                  </a:moveTo>
                  <a:lnTo>
                    <a:pt x="95" y="6"/>
                  </a:lnTo>
                  <a:lnTo>
                    <a:pt x="102" y="0"/>
                  </a:lnTo>
                  <a:lnTo>
                    <a:pt x="102" y="4"/>
                  </a:lnTo>
                  <a:lnTo>
                    <a:pt x="108" y="6"/>
                  </a:lnTo>
                  <a:lnTo>
                    <a:pt x="108" y="14"/>
                  </a:lnTo>
                  <a:lnTo>
                    <a:pt x="112" y="18"/>
                  </a:lnTo>
                  <a:lnTo>
                    <a:pt x="122" y="8"/>
                  </a:lnTo>
                  <a:lnTo>
                    <a:pt x="124" y="10"/>
                  </a:lnTo>
                  <a:lnTo>
                    <a:pt x="122" y="10"/>
                  </a:lnTo>
                  <a:lnTo>
                    <a:pt x="122" y="16"/>
                  </a:lnTo>
                  <a:lnTo>
                    <a:pt x="124" y="14"/>
                  </a:lnTo>
                  <a:lnTo>
                    <a:pt x="126" y="10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6" y="22"/>
                  </a:lnTo>
                  <a:lnTo>
                    <a:pt x="128" y="28"/>
                  </a:lnTo>
                  <a:lnTo>
                    <a:pt x="114" y="52"/>
                  </a:lnTo>
                  <a:lnTo>
                    <a:pt x="104" y="58"/>
                  </a:lnTo>
                  <a:lnTo>
                    <a:pt x="104" y="70"/>
                  </a:lnTo>
                  <a:lnTo>
                    <a:pt x="108" y="72"/>
                  </a:lnTo>
                  <a:lnTo>
                    <a:pt x="110" y="76"/>
                  </a:lnTo>
                  <a:lnTo>
                    <a:pt x="99" y="72"/>
                  </a:lnTo>
                  <a:lnTo>
                    <a:pt x="97" y="76"/>
                  </a:lnTo>
                  <a:lnTo>
                    <a:pt x="95" y="74"/>
                  </a:lnTo>
                  <a:lnTo>
                    <a:pt x="87" y="80"/>
                  </a:lnTo>
                  <a:lnTo>
                    <a:pt x="83" y="78"/>
                  </a:lnTo>
                  <a:lnTo>
                    <a:pt x="79" y="104"/>
                  </a:lnTo>
                  <a:lnTo>
                    <a:pt x="71" y="120"/>
                  </a:lnTo>
                  <a:lnTo>
                    <a:pt x="71" y="126"/>
                  </a:lnTo>
                  <a:lnTo>
                    <a:pt x="65" y="128"/>
                  </a:lnTo>
                  <a:lnTo>
                    <a:pt x="57" y="134"/>
                  </a:lnTo>
                  <a:lnTo>
                    <a:pt x="53" y="138"/>
                  </a:lnTo>
                  <a:lnTo>
                    <a:pt x="42" y="142"/>
                  </a:lnTo>
                  <a:lnTo>
                    <a:pt x="40" y="138"/>
                  </a:lnTo>
                  <a:lnTo>
                    <a:pt x="32" y="140"/>
                  </a:lnTo>
                  <a:lnTo>
                    <a:pt x="32" y="136"/>
                  </a:lnTo>
                  <a:lnTo>
                    <a:pt x="22" y="136"/>
                  </a:lnTo>
                  <a:lnTo>
                    <a:pt x="20" y="130"/>
                  </a:lnTo>
                  <a:lnTo>
                    <a:pt x="12" y="132"/>
                  </a:lnTo>
                  <a:lnTo>
                    <a:pt x="4" y="130"/>
                  </a:lnTo>
                  <a:lnTo>
                    <a:pt x="8" y="124"/>
                  </a:lnTo>
                  <a:lnTo>
                    <a:pt x="4" y="128"/>
                  </a:lnTo>
                  <a:lnTo>
                    <a:pt x="4" y="124"/>
                  </a:lnTo>
                  <a:lnTo>
                    <a:pt x="0" y="124"/>
                  </a:lnTo>
                  <a:lnTo>
                    <a:pt x="8" y="118"/>
                  </a:lnTo>
                  <a:lnTo>
                    <a:pt x="6" y="118"/>
                  </a:lnTo>
                  <a:lnTo>
                    <a:pt x="8" y="114"/>
                  </a:lnTo>
                  <a:lnTo>
                    <a:pt x="6" y="112"/>
                  </a:lnTo>
                  <a:lnTo>
                    <a:pt x="8" y="11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0" y="106"/>
                  </a:lnTo>
                  <a:lnTo>
                    <a:pt x="10" y="102"/>
                  </a:lnTo>
                  <a:lnTo>
                    <a:pt x="14" y="98"/>
                  </a:lnTo>
                  <a:lnTo>
                    <a:pt x="1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28" y="80"/>
                  </a:lnTo>
                  <a:lnTo>
                    <a:pt x="44" y="76"/>
                  </a:lnTo>
                  <a:lnTo>
                    <a:pt x="73" y="50"/>
                  </a:lnTo>
                  <a:lnTo>
                    <a:pt x="77" y="44"/>
                  </a:lnTo>
                  <a:lnTo>
                    <a:pt x="83" y="28"/>
                  </a:lnTo>
                  <a:lnTo>
                    <a:pt x="91" y="22"/>
                  </a:lnTo>
                  <a:lnTo>
                    <a:pt x="93" y="1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64" name="Freeform 149"/>
            <p:cNvSpPr>
              <a:spLocks/>
            </p:cNvSpPr>
            <p:nvPr/>
          </p:nvSpPr>
          <p:spPr bwMode="auto">
            <a:xfrm>
              <a:off x="5950662" y="4574956"/>
              <a:ext cx="109097" cy="160088"/>
            </a:xfrm>
            <a:custGeom>
              <a:avLst/>
              <a:gdLst>
                <a:gd name="T0" fmla="*/ 6 w 97"/>
                <a:gd name="T1" fmla="*/ 0 h 152"/>
                <a:gd name="T2" fmla="*/ 12 w 97"/>
                <a:gd name="T3" fmla="*/ 8 h 152"/>
                <a:gd name="T4" fmla="*/ 20 w 97"/>
                <a:gd name="T5" fmla="*/ 12 h 152"/>
                <a:gd name="T6" fmla="*/ 22 w 97"/>
                <a:gd name="T7" fmla="*/ 16 h 152"/>
                <a:gd name="T8" fmla="*/ 32 w 97"/>
                <a:gd name="T9" fmla="*/ 30 h 152"/>
                <a:gd name="T10" fmla="*/ 28 w 97"/>
                <a:gd name="T11" fmla="*/ 30 h 152"/>
                <a:gd name="T12" fmla="*/ 34 w 97"/>
                <a:gd name="T13" fmla="*/ 52 h 152"/>
                <a:gd name="T14" fmla="*/ 44 w 97"/>
                <a:gd name="T15" fmla="*/ 58 h 152"/>
                <a:gd name="T16" fmla="*/ 48 w 97"/>
                <a:gd name="T17" fmla="*/ 48 h 152"/>
                <a:gd name="T18" fmla="*/ 46 w 97"/>
                <a:gd name="T19" fmla="*/ 44 h 152"/>
                <a:gd name="T20" fmla="*/ 55 w 97"/>
                <a:gd name="T21" fmla="*/ 66 h 152"/>
                <a:gd name="T22" fmla="*/ 77 w 97"/>
                <a:gd name="T23" fmla="*/ 74 h 152"/>
                <a:gd name="T24" fmla="*/ 97 w 97"/>
                <a:gd name="T25" fmla="*/ 68 h 152"/>
                <a:gd name="T26" fmla="*/ 89 w 97"/>
                <a:gd name="T27" fmla="*/ 90 h 152"/>
                <a:gd name="T28" fmla="*/ 87 w 97"/>
                <a:gd name="T29" fmla="*/ 102 h 152"/>
                <a:gd name="T30" fmla="*/ 83 w 97"/>
                <a:gd name="T31" fmla="*/ 96 h 152"/>
                <a:gd name="T32" fmla="*/ 69 w 97"/>
                <a:gd name="T33" fmla="*/ 106 h 152"/>
                <a:gd name="T34" fmla="*/ 73 w 97"/>
                <a:gd name="T35" fmla="*/ 114 h 152"/>
                <a:gd name="T36" fmla="*/ 53 w 97"/>
                <a:gd name="T37" fmla="*/ 148 h 152"/>
                <a:gd name="T38" fmla="*/ 46 w 97"/>
                <a:gd name="T39" fmla="*/ 152 h 152"/>
                <a:gd name="T40" fmla="*/ 36 w 97"/>
                <a:gd name="T41" fmla="*/ 148 h 152"/>
                <a:gd name="T42" fmla="*/ 34 w 97"/>
                <a:gd name="T43" fmla="*/ 142 h 152"/>
                <a:gd name="T44" fmla="*/ 44 w 97"/>
                <a:gd name="T45" fmla="*/ 126 h 152"/>
                <a:gd name="T46" fmla="*/ 38 w 97"/>
                <a:gd name="T47" fmla="*/ 116 h 152"/>
                <a:gd name="T48" fmla="*/ 18 w 97"/>
                <a:gd name="T49" fmla="*/ 104 h 152"/>
                <a:gd name="T50" fmla="*/ 22 w 97"/>
                <a:gd name="T51" fmla="*/ 98 h 152"/>
                <a:gd name="T52" fmla="*/ 34 w 97"/>
                <a:gd name="T53" fmla="*/ 76 h 152"/>
                <a:gd name="T54" fmla="*/ 36 w 97"/>
                <a:gd name="T55" fmla="*/ 60 h 152"/>
                <a:gd name="T56" fmla="*/ 36 w 97"/>
                <a:gd name="T57" fmla="*/ 52 h 152"/>
                <a:gd name="T58" fmla="*/ 28 w 97"/>
                <a:gd name="T59" fmla="*/ 46 h 152"/>
                <a:gd name="T60" fmla="*/ 28 w 97"/>
                <a:gd name="T61" fmla="*/ 46 h 152"/>
                <a:gd name="T62" fmla="*/ 26 w 97"/>
                <a:gd name="T63" fmla="*/ 40 h 152"/>
                <a:gd name="T64" fmla="*/ 24 w 97"/>
                <a:gd name="T65" fmla="*/ 36 h 152"/>
                <a:gd name="T66" fmla="*/ 14 w 97"/>
                <a:gd name="T67" fmla="*/ 26 h 152"/>
                <a:gd name="T68" fmla="*/ 14 w 97"/>
                <a:gd name="T69" fmla="*/ 18 h 152"/>
                <a:gd name="T70" fmla="*/ 10 w 97"/>
                <a:gd name="T71" fmla="*/ 18 h 152"/>
                <a:gd name="T72" fmla="*/ 0 w 97"/>
                <a:gd name="T73" fmla="*/ 2 h 1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7"/>
                <a:gd name="T112" fmla="*/ 0 h 152"/>
                <a:gd name="T113" fmla="*/ 97 w 97"/>
                <a:gd name="T114" fmla="*/ 152 h 1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7" h="152">
                  <a:moveTo>
                    <a:pt x="4" y="0"/>
                  </a:moveTo>
                  <a:lnTo>
                    <a:pt x="6" y="0"/>
                  </a:lnTo>
                  <a:lnTo>
                    <a:pt x="8" y="12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20" y="12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26" y="18"/>
                  </a:lnTo>
                  <a:lnTo>
                    <a:pt x="32" y="30"/>
                  </a:lnTo>
                  <a:lnTo>
                    <a:pt x="28" y="28"/>
                  </a:lnTo>
                  <a:lnTo>
                    <a:pt x="28" y="30"/>
                  </a:lnTo>
                  <a:lnTo>
                    <a:pt x="36" y="42"/>
                  </a:lnTo>
                  <a:lnTo>
                    <a:pt x="34" y="52"/>
                  </a:lnTo>
                  <a:lnTo>
                    <a:pt x="44" y="52"/>
                  </a:lnTo>
                  <a:lnTo>
                    <a:pt x="44" y="58"/>
                  </a:lnTo>
                  <a:lnTo>
                    <a:pt x="46" y="58"/>
                  </a:lnTo>
                  <a:lnTo>
                    <a:pt x="48" y="48"/>
                  </a:lnTo>
                  <a:lnTo>
                    <a:pt x="46" y="44"/>
                  </a:lnTo>
                  <a:lnTo>
                    <a:pt x="51" y="46"/>
                  </a:lnTo>
                  <a:lnTo>
                    <a:pt x="55" y="66"/>
                  </a:lnTo>
                  <a:lnTo>
                    <a:pt x="73" y="74"/>
                  </a:lnTo>
                  <a:lnTo>
                    <a:pt x="77" y="74"/>
                  </a:lnTo>
                  <a:lnTo>
                    <a:pt x="89" y="64"/>
                  </a:lnTo>
                  <a:lnTo>
                    <a:pt x="97" y="68"/>
                  </a:lnTo>
                  <a:lnTo>
                    <a:pt x="93" y="86"/>
                  </a:lnTo>
                  <a:lnTo>
                    <a:pt x="89" y="90"/>
                  </a:lnTo>
                  <a:lnTo>
                    <a:pt x="89" y="98"/>
                  </a:lnTo>
                  <a:lnTo>
                    <a:pt x="87" y="102"/>
                  </a:lnTo>
                  <a:lnTo>
                    <a:pt x="87" y="98"/>
                  </a:lnTo>
                  <a:lnTo>
                    <a:pt x="83" y="96"/>
                  </a:lnTo>
                  <a:lnTo>
                    <a:pt x="75" y="100"/>
                  </a:lnTo>
                  <a:lnTo>
                    <a:pt x="69" y="106"/>
                  </a:lnTo>
                  <a:lnTo>
                    <a:pt x="73" y="110"/>
                  </a:lnTo>
                  <a:lnTo>
                    <a:pt x="73" y="114"/>
                  </a:lnTo>
                  <a:lnTo>
                    <a:pt x="67" y="126"/>
                  </a:lnTo>
                  <a:lnTo>
                    <a:pt x="53" y="148"/>
                  </a:lnTo>
                  <a:lnTo>
                    <a:pt x="48" y="152"/>
                  </a:lnTo>
                  <a:lnTo>
                    <a:pt x="46" y="152"/>
                  </a:lnTo>
                  <a:lnTo>
                    <a:pt x="42" y="148"/>
                  </a:lnTo>
                  <a:lnTo>
                    <a:pt x="36" y="148"/>
                  </a:lnTo>
                  <a:lnTo>
                    <a:pt x="34" y="146"/>
                  </a:lnTo>
                  <a:lnTo>
                    <a:pt x="34" y="142"/>
                  </a:lnTo>
                  <a:lnTo>
                    <a:pt x="42" y="132"/>
                  </a:lnTo>
                  <a:lnTo>
                    <a:pt x="44" y="126"/>
                  </a:lnTo>
                  <a:lnTo>
                    <a:pt x="42" y="120"/>
                  </a:lnTo>
                  <a:lnTo>
                    <a:pt x="38" y="116"/>
                  </a:lnTo>
                  <a:lnTo>
                    <a:pt x="30" y="114"/>
                  </a:lnTo>
                  <a:lnTo>
                    <a:pt x="18" y="104"/>
                  </a:lnTo>
                  <a:lnTo>
                    <a:pt x="20" y="100"/>
                  </a:lnTo>
                  <a:lnTo>
                    <a:pt x="22" y="98"/>
                  </a:lnTo>
                  <a:lnTo>
                    <a:pt x="32" y="92"/>
                  </a:lnTo>
                  <a:lnTo>
                    <a:pt x="34" y="76"/>
                  </a:lnTo>
                  <a:lnTo>
                    <a:pt x="38" y="76"/>
                  </a:lnTo>
                  <a:lnTo>
                    <a:pt x="36" y="60"/>
                  </a:lnTo>
                  <a:lnTo>
                    <a:pt x="32" y="56"/>
                  </a:lnTo>
                  <a:lnTo>
                    <a:pt x="36" y="52"/>
                  </a:lnTo>
                  <a:lnTo>
                    <a:pt x="30" y="54"/>
                  </a:lnTo>
                  <a:lnTo>
                    <a:pt x="28" y="46"/>
                  </a:lnTo>
                  <a:lnTo>
                    <a:pt x="26" y="42"/>
                  </a:lnTo>
                  <a:lnTo>
                    <a:pt x="28" y="46"/>
                  </a:lnTo>
                  <a:lnTo>
                    <a:pt x="30" y="40"/>
                  </a:lnTo>
                  <a:lnTo>
                    <a:pt x="26" y="40"/>
                  </a:lnTo>
                  <a:lnTo>
                    <a:pt x="28" y="36"/>
                  </a:lnTo>
                  <a:lnTo>
                    <a:pt x="24" y="36"/>
                  </a:lnTo>
                  <a:lnTo>
                    <a:pt x="24" y="40"/>
                  </a:lnTo>
                  <a:lnTo>
                    <a:pt x="14" y="26"/>
                  </a:lnTo>
                  <a:lnTo>
                    <a:pt x="12" y="22"/>
                  </a:lnTo>
                  <a:lnTo>
                    <a:pt x="14" y="18"/>
                  </a:lnTo>
                  <a:lnTo>
                    <a:pt x="12" y="22"/>
                  </a:lnTo>
                  <a:lnTo>
                    <a:pt x="10" y="18"/>
                  </a:lnTo>
                  <a:lnTo>
                    <a:pt x="8" y="10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67" name="Freeform 181"/>
            <p:cNvSpPr>
              <a:spLocks/>
            </p:cNvSpPr>
            <p:nvPr/>
          </p:nvSpPr>
          <p:spPr bwMode="auto">
            <a:xfrm>
              <a:off x="5788202" y="4290354"/>
              <a:ext cx="53363" cy="42690"/>
            </a:xfrm>
            <a:custGeom>
              <a:avLst/>
              <a:gdLst>
                <a:gd name="T0" fmla="*/ 18 w 47"/>
                <a:gd name="T1" fmla="*/ 22 h 40"/>
                <a:gd name="T2" fmla="*/ 12 w 47"/>
                <a:gd name="T3" fmla="*/ 18 h 40"/>
                <a:gd name="T4" fmla="*/ 2 w 47"/>
                <a:gd name="T5" fmla="*/ 6 h 40"/>
                <a:gd name="T6" fmla="*/ 0 w 47"/>
                <a:gd name="T7" fmla="*/ 0 h 40"/>
                <a:gd name="T8" fmla="*/ 6 w 47"/>
                <a:gd name="T9" fmla="*/ 2 h 40"/>
                <a:gd name="T10" fmla="*/ 12 w 47"/>
                <a:gd name="T11" fmla="*/ 6 h 40"/>
                <a:gd name="T12" fmla="*/ 14 w 47"/>
                <a:gd name="T13" fmla="*/ 8 h 40"/>
                <a:gd name="T14" fmla="*/ 18 w 47"/>
                <a:gd name="T15" fmla="*/ 10 h 40"/>
                <a:gd name="T16" fmla="*/ 22 w 47"/>
                <a:gd name="T17" fmla="*/ 18 h 40"/>
                <a:gd name="T18" fmla="*/ 30 w 47"/>
                <a:gd name="T19" fmla="*/ 26 h 40"/>
                <a:gd name="T20" fmla="*/ 38 w 47"/>
                <a:gd name="T21" fmla="*/ 26 h 40"/>
                <a:gd name="T22" fmla="*/ 43 w 47"/>
                <a:gd name="T23" fmla="*/ 34 h 40"/>
                <a:gd name="T24" fmla="*/ 47 w 47"/>
                <a:gd name="T25" fmla="*/ 36 h 40"/>
                <a:gd name="T26" fmla="*/ 47 w 47"/>
                <a:gd name="T27" fmla="*/ 38 h 40"/>
                <a:gd name="T28" fmla="*/ 45 w 47"/>
                <a:gd name="T29" fmla="*/ 40 h 40"/>
                <a:gd name="T30" fmla="*/ 41 w 47"/>
                <a:gd name="T31" fmla="*/ 36 h 40"/>
                <a:gd name="T32" fmla="*/ 36 w 47"/>
                <a:gd name="T33" fmla="*/ 36 h 40"/>
                <a:gd name="T34" fmla="*/ 34 w 47"/>
                <a:gd name="T35" fmla="*/ 32 h 40"/>
                <a:gd name="T36" fmla="*/ 20 w 47"/>
                <a:gd name="T37" fmla="*/ 26 h 40"/>
                <a:gd name="T38" fmla="*/ 18 w 47"/>
                <a:gd name="T39" fmla="*/ 22 h 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7"/>
                <a:gd name="T61" fmla="*/ 0 h 40"/>
                <a:gd name="T62" fmla="*/ 47 w 47"/>
                <a:gd name="T63" fmla="*/ 40 h 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7" h="40">
                  <a:moveTo>
                    <a:pt x="18" y="22"/>
                  </a:moveTo>
                  <a:lnTo>
                    <a:pt x="12" y="18"/>
                  </a:lnTo>
                  <a:lnTo>
                    <a:pt x="2" y="6"/>
                  </a:lnTo>
                  <a:lnTo>
                    <a:pt x="0" y="0"/>
                  </a:lnTo>
                  <a:lnTo>
                    <a:pt x="6" y="2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8" y="10"/>
                  </a:lnTo>
                  <a:lnTo>
                    <a:pt x="22" y="18"/>
                  </a:lnTo>
                  <a:lnTo>
                    <a:pt x="30" y="26"/>
                  </a:lnTo>
                  <a:lnTo>
                    <a:pt x="38" y="26"/>
                  </a:lnTo>
                  <a:lnTo>
                    <a:pt x="43" y="34"/>
                  </a:lnTo>
                  <a:lnTo>
                    <a:pt x="47" y="36"/>
                  </a:lnTo>
                  <a:lnTo>
                    <a:pt x="47" y="38"/>
                  </a:lnTo>
                  <a:lnTo>
                    <a:pt x="45" y="40"/>
                  </a:lnTo>
                  <a:lnTo>
                    <a:pt x="41" y="36"/>
                  </a:lnTo>
                  <a:lnTo>
                    <a:pt x="36" y="36"/>
                  </a:lnTo>
                  <a:lnTo>
                    <a:pt x="34" y="32"/>
                  </a:lnTo>
                  <a:lnTo>
                    <a:pt x="20" y="26"/>
                  </a:lnTo>
                  <a:lnTo>
                    <a:pt x="18" y="2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68" name="Freeform 182"/>
            <p:cNvSpPr>
              <a:spLocks/>
            </p:cNvSpPr>
            <p:nvPr/>
          </p:nvSpPr>
          <p:spPr bwMode="auto">
            <a:xfrm>
              <a:off x="5834450" y="4189558"/>
              <a:ext cx="11858" cy="15416"/>
            </a:xfrm>
            <a:custGeom>
              <a:avLst/>
              <a:gdLst>
                <a:gd name="T0" fmla="*/ 0 w 10"/>
                <a:gd name="T1" fmla="*/ 0 h 14"/>
                <a:gd name="T2" fmla="*/ 4 w 10"/>
                <a:gd name="T3" fmla="*/ 8 h 14"/>
                <a:gd name="T4" fmla="*/ 8 w 10"/>
                <a:gd name="T5" fmla="*/ 4 h 14"/>
                <a:gd name="T6" fmla="*/ 10 w 10"/>
                <a:gd name="T7" fmla="*/ 14 h 14"/>
                <a:gd name="T8" fmla="*/ 4 w 10"/>
                <a:gd name="T9" fmla="*/ 14 h 14"/>
                <a:gd name="T10" fmla="*/ 0 w 10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4"/>
                <a:gd name="T20" fmla="*/ 10 w 10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4">
                  <a:moveTo>
                    <a:pt x="0" y="0"/>
                  </a:moveTo>
                  <a:lnTo>
                    <a:pt x="4" y="8"/>
                  </a:lnTo>
                  <a:lnTo>
                    <a:pt x="8" y="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69" name="Freeform 183"/>
            <p:cNvSpPr>
              <a:spLocks/>
            </p:cNvSpPr>
            <p:nvPr/>
          </p:nvSpPr>
          <p:spPr bwMode="auto">
            <a:xfrm>
              <a:off x="5846308" y="4210903"/>
              <a:ext cx="10673" cy="10673"/>
            </a:xfrm>
            <a:custGeom>
              <a:avLst/>
              <a:gdLst>
                <a:gd name="T0" fmla="*/ 0 w 10"/>
                <a:gd name="T1" fmla="*/ 0 h 10"/>
                <a:gd name="T2" fmla="*/ 10 w 10"/>
                <a:gd name="T3" fmla="*/ 8 h 10"/>
                <a:gd name="T4" fmla="*/ 10 w 10"/>
                <a:gd name="T5" fmla="*/ 10 h 10"/>
                <a:gd name="T6" fmla="*/ 4 w 10"/>
                <a:gd name="T7" fmla="*/ 10 h 10"/>
                <a:gd name="T8" fmla="*/ 4 w 10"/>
                <a:gd name="T9" fmla="*/ 4 h 10"/>
                <a:gd name="T10" fmla="*/ 0 w 10"/>
                <a:gd name="T11" fmla="*/ 2 h 10"/>
                <a:gd name="T12" fmla="*/ 0 w 10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0"/>
                <a:gd name="T23" fmla="*/ 10 w 10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0">
                  <a:moveTo>
                    <a:pt x="0" y="0"/>
                  </a:moveTo>
                  <a:lnTo>
                    <a:pt x="10" y="8"/>
                  </a:lnTo>
                  <a:lnTo>
                    <a:pt x="10" y="10"/>
                  </a:lnTo>
                  <a:lnTo>
                    <a:pt x="4" y="10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0" name="Freeform 184"/>
            <p:cNvSpPr>
              <a:spLocks/>
            </p:cNvSpPr>
            <p:nvPr/>
          </p:nvSpPr>
          <p:spPr bwMode="auto">
            <a:xfrm>
              <a:off x="5864096" y="4202602"/>
              <a:ext cx="2372" cy="8301"/>
            </a:xfrm>
            <a:custGeom>
              <a:avLst/>
              <a:gdLst>
                <a:gd name="T0" fmla="*/ 0 w 2"/>
                <a:gd name="T1" fmla="*/ 0 h 8"/>
                <a:gd name="T2" fmla="*/ 2 w 2"/>
                <a:gd name="T3" fmla="*/ 8 h 8"/>
                <a:gd name="T4" fmla="*/ 0 w 2"/>
                <a:gd name="T5" fmla="*/ 0 h 8"/>
                <a:gd name="T6" fmla="*/ 0 60000 65536"/>
                <a:gd name="T7" fmla="*/ 0 60000 65536"/>
                <a:gd name="T8" fmla="*/ 0 60000 65536"/>
                <a:gd name="T9" fmla="*/ 0 w 2"/>
                <a:gd name="T10" fmla="*/ 0 h 8"/>
                <a:gd name="T11" fmla="*/ 2 w 2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8">
                  <a:moveTo>
                    <a:pt x="0" y="0"/>
                  </a:moveTo>
                  <a:lnTo>
                    <a:pt x="2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1" name="Freeform 185"/>
            <p:cNvSpPr>
              <a:spLocks/>
            </p:cNvSpPr>
            <p:nvPr/>
          </p:nvSpPr>
          <p:spPr bwMode="auto">
            <a:xfrm>
              <a:off x="5861724" y="4214461"/>
              <a:ext cx="4743" cy="4743"/>
            </a:xfrm>
            <a:custGeom>
              <a:avLst/>
              <a:gdLst>
                <a:gd name="T0" fmla="*/ 2 w 4"/>
                <a:gd name="T1" fmla="*/ 0 h 4"/>
                <a:gd name="T2" fmla="*/ 4 w 4"/>
                <a:gd name="T3" fmla="*/ 4 h 4"/>
                <a:gd name="T4" fmla="*/ 2 w 4"/>
                <a:gd name="T5" fmla="*/ 4 h 4"/>
                <a:gd name="T6" fmla="*/ 0 w 4"/>
                <a:gd name="T7" fmla="*/ 2 h 4"/>
                <a:gd name="T8" fmla="*/ 2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2" y="0"/>
                  </a:moveTo>
                  <a:lnTo>
                    <a:pt x="4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2" name="Freeform 186"/>
            <p:cNvSpPr>
              <a:spLocks/>
            </p:cNvSpPr>
            <p:nvPr/>
          </p:nvSpPr>
          <p:spPr bwMode="auto">
            <a:xfrm>
              <a:off x="5866468" y="4240549"/>
              <a:ext cx="7115" cy="5929"/>
            </a:xfrm>
            <a:custGeom>
              <a:avLst/>
              <a:gdLst>
                <a:gd name="T0" fmla="*/ 4 w 6"/>
                <a:gd name="T1" fmla="*/ 0 h 6"/>
                <a:gd name="T2" fmla="*/ 6 w 6"/>
                <a:gd name="T3" fmla="*/ 4 h 6"/>
                <a:gd name="T4" fmla="*/ 2 w 6"/>
                <a:gd name="T5" fmla="*/ 6 h 6"/>
                <a:gd name="T6" fmla="*/ 0 w 6"/>
                <a:gd name="T7" fmla="*/ 2 h 6"/>
                <a:gd name="T8" fmla="*/ 4 w 6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4" y="0"/>
                  </a:moveTo>
                  <a:lnTo>
                    <a:pt x="6" y="4"/>
                  </a:lnTo>
                  <a:lnTo>
                    <a:pt x="2" y="6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3" name="Freeform 187"/>
            <p:cNvSpPr>
              <a:spLocks/>
            </p:cNvSpPr>
            <p:nvPr/>
          </p:nvSpPr>
          <p:spPr bwMode="auto">
            <a:xfrm>
              <a:off x="5879512" y="4260708"/>
              <a:ext cx="4743" cy="7115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0 h 6"/>
                <a:gd name="T4" fmla="*/ 4 w 4"/>
                <a:gd name="T5" fmla="*/ 6 h 6"/>
                <a:gd name="T6" fmla="*/ 2 w 4"/>
                <a:gd name="T7" fmla="*/ 4 h 6"/>
                <a:gd name="T8" fmla="*/ 0 w 4"/>
                <a:gd name="T9" fmla="*/ 0 h 6"/>
                <a:gd name="T10" fmla="*/ 2 w 4"/>
                <a:gd name="T11" fmla="*/ 4 h 6"/>
                <a:gd name="T12" fmla="*/ 0 w 4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6"/>
                <a:gd name="T23" fmla="*/ 4 w 4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6">
                  <a:moveTo>
                    <a:pt x="0" y="0"/>
                  </a:moveTo>
                  <a:lnTo>
                    <a:pt x="2" y="0"/>
                  </a:lnTo>
                  <a:lnTo>
                    <a:pt x="4" y="6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4" name="Freeform 188"/>
            <p:cNvSpPr>
              <a:spLocks/>
            </p:cNvSpPr>
            <p:nvPr/>
          </p:nvSpPr>
          <p:spPr bwMode="auto">
            <a:xfrm>
              <a:off x="5884255" y="4276124"/>
              <a:ext cx="4743" cy="3558"/>
            </a:xfrm>
            <a:custGeom>
              <a:avLst/>
              <a:gdLst>
                <a:gd name="T0" fmla="*/ 2 w 4"/>
                <a:gd name="T1" fmla="*/ 0 h 4"/>
                <a:gd name="T2" fmla="*/ 4 w 4"/>
                <a:gd name="T3" fmla="*/ 2 h 4"/>
                <a:gd name="T4" fmla="*/ 2 w 4"/>
                <a:gd name="T5" fmla="*/ 4 h 4"/>
                <a:gd name="T6" fmla="*/ 0 w 4"/>
                <a:gd name="T7" fmla="*/ 2 h 4"/>
                <a:gd name="T8" fmla="*/ 2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2" y="0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5" name="Freeform 189"/>
            <p:cNvSpPr>
              <a:spLocks/>
            </p:cNvSpPr>
            <p:nvPr/>
          </p:nvSpPr>
          <p:spPr bwMode="auto">
            <a:xfrm>
              <a:off x="5846308" y="4301027"/>
              <a:ext cx="3558" cy="8301"/>
            </a:xfrm>
            <a:custGeom>
              <a:avLst/>
              <a:gdLst>
                <a:gd name="T0" fmla="*/ 0 w 4"/>
                <a:gd name="T1" fmla="*/ 0 h 8"/>
                <a:gd name="T2" fmla="*/ 2 w 4"/>
                <a:gd name="T3" fmla="*/ 2 h 8"/>
                <a:gd name="T4" fmla="*/ 4 w 4"/>
                <a:gd name="T5" fmla="*/ 8 h 8"/>
                <a:gd name="T6" fmla="*/ 0 w 4"/>
                <a:gd name="T7" fmla="*/ 6 h 8"/>
                <a:gd name="T8" fmla="*/ 0 w 4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8"/>
                <a:gd name="T17" fmla="*/ 4 w 4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8">
                  <a:moveTo>
                    <a:pt x="0" y="0"/>
                  </a:moveTo>
                  <a:lnTo>
                    <a:pt x="2" y="2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6" name="Freeform 190"/>
            <p:cNvSpPr>
              <a:spLocks/>
            </p:cNvSpPr>
            <p:nvPr/>
          </p:nvSpPr>
          <p:spPr bwMode="auto">
            <a:xfrm>
              <a:off x="5859353" y="4314071"/>
              <a:ext cx="4743" cy="3558"/>
            </a:xfrm>
            <a:custGeom>
              <a:avLst/>
              <a:gdLst>
                <a:gd name="T0" fmla="*/ 0 w 4"/>
                <a:gd name="T1" fmla="*/ 0 h 4"/>
                <a:gd name="T2" fmla="*/ 4 w 4"/>
                <a:gd name="T3" fmla="*/ 0 h 4"/>
                <a:gd name="T4" fmla="*/ 4 w 4"/>
                <a:gd name="T5" fmla="*/ 4 h 4"/>
                <a:gd name="T6" fmla="*/ 2 w 4"/>
                <a:gd name="T7" fmla="*/ 4 h 4"/>
                <a:gd name="T8" fmla="*/ 0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0" y="0"/>
                  </a:moveTo>
                  <a:lnTo>
                    <a:pt x="4" y="0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7" name="Freeform 191"/>
            <p:cNvSpPr>
              <a:spLocks/>
            </p:cNvSpPr>
            <p:nvPr/>
          </p:nvSpPr>
          <p:spPr bwMode="auto">
            <a:xfrm>
              <a:off x="6034857" y="4238177"/>
              <a:ext cx="24903" cy="16602"/>
            </a:xfrm>
            <a:custGeom>
              <a:avLst/>
              <a:gdLst>
                <a:gd name="T0" fmla="*/ 12 w 22"/>
                <a:gd name="T1" fmla="*/ 0 h 16"/>
                <a:gd name="T2" fmla="*/ 16 w 22"/>
                <a:gd name="T3" fmla="*/ 0 h 16"/>
                <a:gd name="T4" fmla="*/ 20 w 22"/>
                <a:gd name="T5" fmla="*/ 2 h 16"/>
                <a:gd name="T6" fmla="*/ 22 w 22"/>
                <a:gd name="T7" fmla="*/ 12 h 16"/>
                <a:gd name="T8" fmla="*/ 12 w 22"/>
                <a:gd name="T9" fmla="*/ 16 h 16"/>
                <a:gd name="T10" fmla="*/ 0 w 22"/>
                <a:gd name="T11" fmla="*/ 12 h 16"/>
                <a:gd name="T12" fmla="*/ 2 w 22"/>
                <a:gd name="T13" fmla="*/ 4 h 16"/>
                <a:gd name="T14" fmla="*/ 6 w 22"/>
                <a:gd name="T15" fmla="*/ 2 h 16"/>
                <a:gd name="T16" fmla="*/ 12 w 22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6"/>
                <a:gd name="T29" fmla="*/ 22 w 2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6">
                  <a:moveTo>
                    <a:pt x="12" y="0"/>
                  </a:moveTo>
                  <a:lnTo>
                    <a:pt x="16" y="0"/>
                  </a:lnTo>
                  <a:lnTo>
                    <a:pt x="20" y="2"/>
                  </a:lnTo>
                  <a:lnTo>
                    <a:pt x="22" y="12"/>
                  </a:lnTo>
                  <a:lnTo>
                    <a:pt x="12" y="16"/>
                  </a:lnTo>
                  <a:lnTo>
                    <a:pt x="0" y="12"/>
                  </a:lnTo>
                  <a:lnTo>
                    <a:pt x="2" y="4"/>
                  </a:lnTo>
                  <a:lnTo>
                    <a:pt x="6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8" name="Freeform 192"/>
            <p:cNvSpPr>
              <a:spLocks/>
            </p:cNvSpPr>
            <p:nvPr/>
          </p:nvSpPr>
          <p:spPr bwMode="auto">
            <a:xfrm>
              <a:off x="6059760" y="4214461"/>
              <a:ext cx="26088" cy="17788"/>
            </a:xfrm>
            <a:custGeom>
              <a:avLst/>
              <a:gdLst>
                <a:gd name="T0" fmla="*/ 5 w 23"/>
                <a:gd name="T1" fmla="*/ 6 h 16"/>
                <a:gd name="T2" fmla="*/ 7 w 23"/>
                <a:gd name="T3" fmla="*/ 6 h 16"/>
                <a:gd name="T4" fmla="*/ 17 w 23"/>
                <a:gd name="T5" fmla="*/ 2 h 16"/>
                <a:gd name="T6" fmla="*/ 23 w 23"/>
                <a:gd name="T7" fmla="*/ 0 h 16"/>
                <a:gd name="T8" fmla="*/ 21 w 23"/>
                <a:gd name="T9" fmla="*/ 6 h 16"/>
                <a:gd name="T10" fmla="*/ 21 w 23"/>
                <a:gd name="T11" fmla="*/ 12 h 16"/>
                <a:gd name="T12" fmla="*/ 11 w 23"/>
                <a:gd name="T13" fmla="*/ 12 h 16"/>
                <a:gd name="T14" fmla="*/ 11 w 23"/>
                <a:gd name="T15" fmla="*/ 10 h 16"/>
                <a:gd name="T16" fmla="*/ 7 w 23"/>
                <a:gd name="T17" fmla="*/ 14 h 16"/>
                <a:gd name="T18" fmla="*/ 3 w 23"/>
                <a:gd name="T19" fmla="*/ 16 h 16"/>
                <a:gd name="T20" fmla="*/ 0 w 23"/>
                <a:gd name="T21" fmla="*/ 12 h 16"/>
                <a:gd name="T22" fmla="*/ 0 w 23"/>
                <a:gd name="T23" fmla="*/ 10 h 16"/>
                <a:gd name="T24" fmla="*/ 5 w 23"/>
                <a:gd name="T25" fmla="*/ 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"/>
                <a:gd name="T40" fmla="*/ 0 h 16"/>
                <a:gd name="T41" fmla="*/ 23 w 23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" h="16">
                  <a:moveTo>
                    <a:pt x="5" y="6"/>
                  </a:moveTo>
                  <a:lnTo>
                    <a:pt x="7" y="6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1" y="6"/>
                  </a:lnTo>
                  <a:lnTo>
                    <a:pt x="21" y="12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79" name="Freeform 193"/>
            <p:cNvSpPr>
              <a:spLocks/>
            </p:cNvSpPr>
            <p:nvPr/>
          </p:nvSpPr>
          <p:spPr bwMode="auto">
            <a:xfrm>
              <a:off x="5713494" y="4135009"/>
              <a:ext cx="5929" cy="3558"/>
            </a:xfrm>
            <a:custGeom>
              <a:avLst/>
              <a:gdLst>
                <a:gd name="T0" fmla="*/ 2 w 5"/>
                <a:gd name="T1" fmla="*/ 2 h 4"/>
                <a:gd name="T2" fmla="*/ 0 w 5"/>
                <a:gd name="T3" fmla="*/ 0 h 4"/>
                <a:gd name="T4" fmla="*/ 2 w 5"/>
                <a:gd name="T5" fmla="*/ 0 h 4"/>
                <a:gd name="T6" fmla="*/ 5 w 5"/>
                <a:gd name="T7" fmla="*/ 4 h 4"/>
                <a:gd name="T8" fmla="*/ 2 w 5"/>
                <a:gd name="T9" fmla="*/ 2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4"/>
                <a:gd name="T17" fmla="*/ 5 w 5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4">
                  <a:moveTo>
                    <a:pt x="2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4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0" name="Freeform 194"/>
            <p:cNvSpPr>
              <a:spLocks/>
            </p:cNvSpPr>
            <p:nvPr/>
          </p:nvSpPr>
          <p:spPr bwMode="auto">
            <a:xfrm>
              <a:off x="5771601" y="3831434"/>
              <a:ext cx="2372" cy="237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  <a:gd name="T6" fmla="*/ 0 60000 65536"/>
                <a:gd name="T7" fmla="*/ 0 60000 65536"/>
                <a:gd name="T8" fmla="*/ 0 60000 65536"/>
                <a:gd name="T9" fmla="*/ 0 w 2"/>
                <a:gd name="T10" fmla="*/ 0 h 2"/>
                <a:gd name="T11" fmla="*/ 2 w 2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1" name="Freeform 199"/>
            <p:cNvSpPr>
              <a:spLocks/>
            </p:cNvSpPr>
            <p:nvPr/>
          </p:nvSpPr>
          <p:spPr bwMode="auto">
            <a:xfrm>
              <a:off x="5615070" y="4015240"/>
              <a:ext cx="2372" cy="5929"/>
            </a:xfrm>
            <a:custGeom>
              <a:avLst/>
              <a:gdLst>
                <a:gd name="T0" fmla="*/ 0 w 2"/>
                <a:gd name="T1" fmla="*/ 0 h 6"/>
                <a:gd name="T2" fmla="*/ 2 w 2"/>
                <a:gd name="T3" fmla="*/ 6 h 6"/>
                <a:gd name="T4" fmla="*/ 0 w 2"/>
                <a:gd name="T5" fmla="*/ 0 h 6"/>
                <a:gd name="T6" fmla="*/ 0 60000 65536"/>
                <a:gd name="T7" fmla="*/ 0 60000 65536"/>
                <a:gd name="T8" fmla="*/ 0 60000 65536"/>
                <a:gd name="T9" fmla="*/ 0 w 2"/>
                <a:gd name="T10" fmla="*/ 0 h 6"/>
                <a:gd name="T11" fmla="*/ 2 w 2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6">
                  <a:moveTo>
                    <a:pt x="0" y="0"/>
                  </a:move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2" name="Freeform 200"/>
            <p:cNvSpPr>
              <a:spLocks/>
            </p:cNvSpPr>
            <p:nvPr/>
          </p:nvSpPr>
          <p:spPr bwMode="auto">
            <a:xfrm>
              <a:off x="5617441" y="4023540"/>
              <a:ext cx="22531" cy="22531"/>
            </a:xfrm>
            <a:custGeom>
              <a:avLst/>
              <a:gdLst>
                <a:gd name="T0" fmla="*/ 0 w 20"/>
                <a:gd name="T1" fmla="*/ 0 h 22"/>
                <a:gd name="T2" fmla="*/ 4 w 20"/>
                <a:gd name="T3" fmla="*/ 0 h 22"/>
                <a:gd name="T4" fmla="*/ 20 w 20"/>
                <a:gd name="T5" fmla="*/ 16 h 22"/>
                <a:gd name="T6" fmla="*/ 20 w 20"/>
                <a:gd name="T7" fmla="*/ 22 h 22"/>
                <a:gd name="T8" fmla="*/ 16 w 20"/>
                <a:gd name="T9" fmla="*/ 22 h 22"/>
                <a:gd name="T10" fmla="*/ 10 w 20"/>
                <a:gd name="T11" fmla="*/ 20 h 22"/>
                <a:gd name="T12" fmla="*/ 8 w 20"/>
                <a:gd name="T13" fmla="*/ 12 h 22"/>
                <a:gd name="T14" fmla="*/ 0 w 20"/>
                <a:gd name="T15" fmla="*/ 4 h 22"/>
                <a:gd name="T16" fmla="*/ 0 w 20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22"/>
                <a:gd name="T29" fmla="*/ 20 w 20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22">
                  <a:moveTo>
                    <a:pt x="0" y="0"/>
                  </a:moveTo>
                  <a:lnTo>
                    <a:pt x="4" y="0"/>
                  </a:lnTo>
                  <a:lnTo>
                    <a:pt x="20" y="16"/>
                  </a:lnTo>
                  <a:lnTo>
                    <a:pt x="20" y="22"/>
                  </a:lnTo>
                  <a:lnTo>
                    <a:pt x="16" y="22"/>
                  </a:lnTo>
                  <a:lnTo>
                    <a:pt x="10" y="20"/>
                  </a:lnTo>
                  <a:lnTo>
                    <a:pt x="8" y="12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3" name="Freeform 201"/>
            <p:cNvSpPr>
              <a:spLocks/>
            </p:cNvSpPr>
            <p:nvPr/>
          </p:nvSpPr>
          <p:spPr bwMode="auto">
            <a:xfrm>
              <a:off x="5650645" y="4042514"/>
              <a:ext cx="20159" cy="11858"/>
            </a:xfrm>
            <a:custGeom>
              <a:avLst/>
              <a:gdLst>
                <a:gd name="T0" fmla="*/ 0 w 17"/>
                <a:gd name="T1" fmla="*/ 0 h 12"/>
                <a:gd name="T2" fmla="*/ 8 w 17"/>
                <a:gd name="T3" fmla="*/ 4 h 12"/>
                <a:gd name="T4" fmla="*/ 17 w 17"/>
                <a:gd name="T5" fmla="*/ 12 h 12"/>
                <a:gd name="T6" fmla="*/ 8 w 17"/>
                <a:gd name="T7" fmla="*/ 10 h 12"/>
                <a:gd name="T8" fmla="*/ 0 w 17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2"/>
                <a:gd name="T17" fmla="*/ 17 w 17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2">
                  <a:moveTo>
                    <a:pt x="0" y="0"/>
                  </a:moveTo>
                  <a:lnTo>
                    <a:pt x="8" y="4"/>
                  </a:lnTo>
                  <a:lnTo>
                    <a:pt x="17" y="12"/>
                  </a:lnTo>
                  <a:lnTo>
                    <a:pt x="8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4" name="Freeform 202"/>
            <p:cNvSpPr>
              <a:spLocks/>
            </p:cNvSpPr>
            <p:nvPr/>
          </p:nvSpPr>
          <p:spPr bwMode="auto">
            <a:xfrm>
              <a:off x="5653017" y="4059116"/>
              <a:ext cx="2372" cy="5929"/>
            </a:xfrm>
            <a:custGeom>
              <a:avLst/>
              <a:gdLst>
                <a:gd name="T0" fmla="*/ 0 w 2"/>
                <a:gd name="T1" fmla="*/ 0 h 6"/>
                <a:gd name="T2" fmla="*/ 2 w 2"/>
                <a:gd name="T3" fmla="*/ 4 h 6"/>
                <a:gd name="T4" fmla="*/ 2 w 2"/>
                <a:gd name="T5" fmla="*/ 6 h 6"/>
                <a:gd name="T6" fmla="*/ 0 w 2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6"/>
                <a:gd name="T14" fmla="*/ 2 w 2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5" name="Freeform 203"/>
            <p:cNvSpPr>
              <a:spLocks/>
            </p:cNvSpPr>
            <p:nvPr/>
          </p:nvSpPr>
          <p:spPr bwMode="auto">
            <a:xfrm>
              <a:off x="5660132" y="4062673"/>
              <a:ext cx="3558" cy="7115"/>
            </a:xfrm>
            <a:custGeom>
              <a:avLst/>
              <a:gdLst>
                <a:gd name="T0" fmla="*/ 1 w 3"/>
                <a:gd name="T1" fmla="*/ 2 h 6"/>
                <a:gd name="T2" fmla="*/ 3 w 3"/>
                <a:gd name="T3" fmla="*/ 6 h 6"/>
                <a:gd name="T4" fmla="*/ 1 w 3"/>
                <a:gd name="T5" fmla="*/ 6 h 6"/>
                <a:gd name="T6" fmla="*/ 0 w 3"/>
                <a:gd name="T7" fmla="*/ 0 h 6"/>
                <a:gd name="T8" fmla="*/ 1 w 3"/>
                <a:gd name="T9" fmla="*/ 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6"/>
                <a:gd name="T17" fmla="*/ 3 w 3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6">
                  <a:moveTo>
                    <a:pt x="1" y="2"/>
                  </a:moveTo>
                  <a:lnTo>
                    <a:pt x="3" y="6"/>
                  </a:lnTo>
                  <a:lnTo>
                    <a:pt x="1" y="6"/>
                  </a:lnTo>
                  <a:lnTo>
                    <a:pt x="0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6" name="Freeform 204"/>
            <p:cNvSpPr>
              <a:spLocks/>
            </p:cNvSpPr>
            <p:nvPr/>
          </p:nvSpPr>
          <p:spPr bwMode="auto">
            <a:xfrm>
              <a:off x="5666061" y="4067416"/>
              <a:ext cx="8301" cy="8301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0 h 8"/>
                <a:gd name="T4" fmla="*/ 4 w 8"/>
                <a:gd name="T5" fmla="*/ 0 h 8"/>
                <a:gd name="T6" fmla="*/ 8 w 8"/>
                <a:gd name="T7" fmla="*/ 4 h 8"/>
                <a:gd name="T8" fmla="*/ 8 w 8"/>
                <a:gd name="T9" fmla="*/ 8 h 8"/>
                <a:gd name="T10" fmla="*/ 0 w 8"/>
                <a:gd name="T11" fmla="*/ 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8"/>
                <a:gd name="T20" fmla="*/ 8 w 8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8">
                  <a:moveTo>
                    <a:pt x="0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4"/>
                  </a:lnTo>
                  <a:lnTo>
                    <a:pt x="8" y="8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7" name="Freeform 205"/>
            <p:cNvSpPr>
              <a:spLocks/>
            </p:cNvSpPr>
            <p:nvPr/>
          </p:nvSpPr>
          <p:spPr bwMode="auto">
            <a:xfrm>
              <a:off x="5666061" y="4075717"/>
              <a:ext cx="1186" cy="2372"/>
            </a:xfrm>
            <a:custGeom>
              <a:avLst/>
              <a:gdLst>
                <a:gd name="T0" fmla="*/ 0 w 1588"/>
                <a:gd name="T1" fmla="*/ 2 h 2"/>
                <a:gd name="T2" fmla="*/ 0 w 1588"/>
                <a:gd name="T3" fmla="*/ 0 h 2"/>
                <a:gd name="T4" fmla="*/ 0 w 1588"/>
                <a:gd name="T5" fmla="*/ 2 h 2"/>
                <a:gd name="T6" fmla="*/ 0 w 1588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8"/>
                <a:gd name="T13" fmla="*/ 0 h 2"/>
                <a:gd name="T14" fmla="*/ 1588 w 1588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8"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8" name="Freeform 206"/>
            <p:cNvSpPr>
              <a:spLocks/>
            </p:cNvSpPr>
            <p:nvPr/>
          </p:nvSpPr>
          <p:spPr bwMode="auto">
            <a:xfrm>
              <a:off x="5676733" y="4078089"/>
              <a:ext cx="2372" cy="237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0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89" name="Freeform 208"/>
            <p:cNvSpPr>
              <a:spLocks/>
            </p:cNvSpPr>
            <p:nvPr/>
          </p:nvSpPr>
          <p:spPr bwMode="auto">
            <a:xfrm>
              <a:off x="5688592" y="4059116"/>
              <a:ext cx="24903" cy="16602"/>
            </a:xfrm>
            <a:custGeom>
              <a:avLst/>
              <a:gdLst>
                <a:gd name="T0" fmla="*/ 0 w 22"/>
                <a:gd name="T1" fmla="*/ 0 h 16"/>
                <a:gd name="T2" fmla="*/ 20 w 22"/>
                <a:gd name="T3" fmla="*/ 10 h 16"/>
                <a:gd name="T4" fmla="*/ 22 w 22"/>
                <a:gd name="T5" fmla="*/ 16 h 16"/>
                <a:gd name="T6" fmla="*/ 6 w 22"/>
                <a:gd name="T7" fmla="*/ 6 h 16"/>
                <a:gd name="T8" fmla="*/ 0 w 22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6"/>
                <a:gd name="T17" fmla="*/ 22 w 22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6">
                  <a:moveTo>
                    <a:pt x="0" y="0"/>
                  </a:moveTo>
                  <a:lnTo>
                    <a:pt x="20" y="10"/>
                  </a:lnTo>
                  <a:lnTo>
                    <a:pt x="22" y="16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0" name="Freeform 209"/>
            <p:cNvSpPr>
              <a:spLocks/>
            </p:cNvSpPr>
            <p:nvPr/>
          </p:nvSpPr>
          <p:spPr bwMode="auto">
            <a:xfrm>
              <a:off x="5730096" y="4073346"/>
              <a:ext cx="16602" cy="23717"/>
            </a:xfrm>
            <a:custGeom>
              <a:avLst/>
              <a:gdLst>
                <a:gd name="T0" fmla="*/ 0 w 14"/>
                <a:gd name="T1" fmla="*/ 2 h 22"/>
                <a:gd name="T2" fmla="*/ 0 w 14"/>
                <a:gd name="T3" fmla="*/ 0 h 22"/>
                <a:gd name="T4" fmla="*/ 2 w 14"/>
                <a:gd name="T5" fmla="*/ 2 h 22"/>
                <a:gd name="T6" fmla="*/ 4 w 14"/>
                <a:gd name="T7" fmla="*/ 8 h 22"/>
                <a:gd name="T8" fmla="*/ 8 w 14"/>
                <a:gd name="T9" fmla="*/ 14 h 22"/>
                <a:gd name="T10" fmla="*/ 8 w 14"/>
                <a:gd name="T11" fmla="*/ 16 h 22"/>
                <a:gd name="T12" fmla="*/ 12 w 14"/>
                <a:gd name="T13" fmla="*/ 16 h 22"/>
                <a:gd name="T14" fmla="*/ 14 w 14"/>
                <a:gd name="T15" fmla="*/ 22 h 22"/>
                <a:gd name="T16" fmla="*/ 4 w 14"/>
                <a:gd name="T17" fmla="*/ 14 h 22"/>
                <a:gd name="T18" fmla="*/ 0 w 14"/>
                <a:gd name="T19" fmla="*/ 2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22"/>
                <a:gd name="T32" fmla="*/ 14 w 14"/>
                <a:gd name="T33" fmla="*/ 22 h 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22">
                  <a:moveTo>
                    <a:pt x="0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4" y="8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4" y="1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1" name="Freeform 210"/>
            <p:cNvSpPr>
              <a:spLocks/>
            </p:cNvSpPr>
            <p:nvPr/>
          </p:nvSpPr>
          <p:spPr bwMode="auto">
            <a:xfrm>
              <a:off x="5719424" y="4086390"/>
              <a:ext cx="4743" cy="2372"/>
            </a:xfrm>
            <a:custGeom>
              <a:avLst/>
              <a:gdLst>
                <a:gd name="T0" fmla="*/ 0 w 4"/>
                <a:gd name="T1" fmla="*/ 0 h 2"/>
                <a:gd name="T2" fmla="*/ 2 w 4"/>
                <a:gd name="T3" fmla="*/ 0 h 2"/>
                <a:gd name="T4" fmla="*/ 4 w 4"/>
                <a:gd name="T5" fmla="*/ 2 h 2"/>
                <a:gd name="T6" fmla="*/ 0 w 4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2"/>
                <a:gd name="T14" fmla="*/ 4 w 4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2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2" name="Freeform 211"/>
            <p:cNvSpPr>
              <a:spLocks/>
            </p:cNvSpPr>
            <p:nvPr/>
          </p:nvSpPr>
          <p:spPr bwMode="auto">
            <a:xfrm>
              <a:off x="5708751" y="4091133"/>
              <a:ext cx="23717" cy="11858"/>
            </a:xfrm>
            <a:custGeom>
              <a:avLst/>
              <a:gdLst>
                <a:gd name="T0" fmla="*/ 0 w 21"/>
                <a:gd name="T1" fmla="*/ 0 h 12"/>
                <a:gd name="T2" fmla="*/ 11 w 21"/>
                <a:gd name="T3" fmla="*/ 2 h 12"/>
                <a:gd name="T4" fmla="*/ 21 w 21"/>
                <a:gd name="T5" fmla="*/ 8 h 12"/>
                <a:gd name="T6" fmla="*/ 21 w 21"/>
                <a:gd name="T7" fmla="*/ 10 h 12"/>
                <a:gd name="T8" fmla="*/ 19 w 21"/>
                <a:gd name="T9" fmla="*/ 12 h 12"/>
                <a:gd name="T10" fmla="*/ 6 w 21"/>
                <a:gd name="T11" fmla="*/ 10 h 12"/>
                <a:gd name="T12" fmla="*/ 0 w 21"/>
                <a:gd name="T13" fmla="*/ 4 h 12"/>
                <a:gd name="T14" fmla="*/ 0 w 21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12"/>
                <a:gd name="T26" fmla="*/ 21 w 21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12">
                  <a:moveTo>
                    <a:pt x="0" y="0"/>
                  </a:moveTo>
                  <a:lnTo>
                    <a:pt x="11" y="2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19" y="12"/>
                  </a:lnTo>
                  <a:lnTo>
                    <a:pt x="6" y="1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3" name="Freeform 212"/>
            <p:cNvSpPr>
              <a:spLocks/>
            </p:cNvSpPr>
            <p:nvPr/>
          </p:nvSpPr>
          <p:spPr bwMode="auto">
            <a:xfrm>
              <a:off x="5741955" y="4107735"/>
              <a:ext cx="17788" cy="10673"/>
            </a:xfrm>
            <a:custGeom>
              <a:avLst/>
              <a:gdLst>
                <a:gd name="T0" fmla="*/ 0 w 16"/>
                <a:gd name="T1" fmla="*/ 0 h 10"/>
                <a:gd name="T2" fmla="*/ 12 w 16"/>
                <a:gd name="T3" fmla="*/ 4 h 10"/>
                <a:gd name="T4" fmla="*/ 16 w 16"/>
                <a:gd name="T5" fmla="*/ 10 h 10"/>
                <a:gd name="T6" fmla="*/ 16 w 16"/>
                <a:gd name="T7" fmla="*/ 10 h 10"/>
                <a:gd name="T8" fmla="*/ 8 w 16"/>
                <a:gd name="T9" fmla="*/ 8 h 10"/>
                <a:gd name="T10" fmla="*/ 0 w 16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10"/>
                <a:gd name="T20" fmla="*/ 16 w 16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10">
                  <a:moveTo>
                    <a:pt x="0" y="0"/>
                  </a:moveTo>
                  <a:lnTo>
                    <a:pt x="12" y="4"/>
                  </a:lnTo>
                  <a:lnTo>
                    <a:pt x="16" y="10"/>
                  </a:lnTo>
                  <a:lnTo>
                    <a:pt x="8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4" name="Freeform 216"/>
            <p:cNvSpPr>
              <a:spLocks/>
            </p:cNvSpPr>
            <p:nvPr/>
          </p:nvSpPr>
          <p:spPr bwMode="auto">
            <a:xfrm>
              <a:off x="5843937" y="3761470"/>
              <a:ext cx="13044" cy="10673"/>
            </a:xfrm>
            <a:custGeom>
              <a:avLst/>
              <a:gdLst>
                <a:gd name="T0" fmla="*/ 0 w 12"/>
                <a:gd name="T1" fmla="*/ 0 h 10"/>
                <a:gd name="T2" fmla="*/ 8 w 12"/>
                <a:gd name="T3" fmla="*/ 0 h 10"/>
                <a:gd name="T4" fmla="*/ 12 w 12"/>
                <a:gd name="T5" fmla="*/ 4 h 10"/>
                <a:gd name="T6" fmla="*/ 12 w 12"/>
                <a:gd name="T7" fmla="*/ 10 h 10"/>
                <a:gd name="T8" fmla="*/ 8 w 12"/>
                <a:gd name="T9" fmla="*/ 4 h 10"/>
                <a:gd name="T10" fmla="*/ 0 w 12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0"/>
                <a:gd name="T20" fmla="*/ 12 w 12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0">
                  <a:moveTo>
                    <a:pt x="0" y="0"/>
                  </a:moveTo>
                  <a:lnTo>
                    <a:pt x="8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5" name="Freeform 217"/>
            <p:cNvSpPr>
              <a:spLocks/>
            </p:cNvSpPr>
            <p:nvPr/>
          </p:nvSpPr>
          <p:spPr bwMode="auto">
            <a:xfrm>
              <a:off x="5839193" y="3723523"/>
              <a:ext cx="7115" cy="4743"/>
            </a:xfrm>
            <a:custGeom>
              <a:avLst/>
              <a:gdLst>
                <a:gd name="T0" fmla="*/ 4 w 6"/>
                <a:gd name="T1" fmla="*/ 0 h 4"/>
                <a:gd name="T2" fmla="*/ 6 w 6"/>
                <a:gd name="T3" fmla="*/ 0 h 4"/>
                <a:gd name="T4" fmla="*/ 4 w 6"/>
                <a:gd name="T5" fmla="*/ 4 h 4"/>
                <a:gd name="T6" fmla="*/ 2 w 6"/>
                <a:gd name="T7" fmla="*/ 4 h 4"/>
                <a:gd name="T8" fmla="*/ 0 w 6"/>
                <a:gd name="T9" fmla="*/ 0 h 4"/>
                <a:gd name="T10" fmla="*/ 4 w 6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4"/>
                <a:gd name="T20" fmla="*/ 6 w 6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4">
                  <a:moveTo>
                    <a:pt x="4" y="0"/>
                  </a:moveTo>
                  <a:lnTo>
                    <a:pt x="6" y="0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6" name="Line 218"/>
            <p:cNvSpPr>
              <a:spLocks noChangeShapeType="1"/>
            </p:cNvSpPr>
            <p:nvPr/>
          </p:nvSpPr>
          <p:spPr bwMode="auto">
            <a:xfrm>
              <a:off x="5892556" y="3820762"/>
              <a:ext cx="1186" cy="1186"/>
            </a:xfrm>
            <a:prstGeom prst="line">
              <a:avLst/>
            </a:prstGeom>
            <a:noFill/>
            <a:ln w="952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7" name="Line 219"/>
            <p:cNvSpPr>
              <a:spLocks noChangeShapeType="1"/>
            </p:cNvSpPr>
            <p:nvPr/>
          </p:nvSpPr>
          <p:spPr bwMode="auto">
            <a:xfrm>
              <a:off x="5892556" y="3820762"/>
              <a:ext cx="1186" cy="1186"/>
            </a:xfrm>
            <a:prstGeom prst="line">
              <a:avLst/>
            </a:prstGeom>
            <a:noFill/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8" name="Freeform 220"/>
            <p:cNvSpPr>
              <a:spLocks/>
            </p:cNvSpPr>
            <p:nvPr/>
          </p:nvSpPr>
          <p:spPr bwMode="auto">
            <a:xfrm>
              <a:off x="5919830" y="3769771"/>
              <a:ext cx="4743" cy="7115"/>
            </a:xfrm>
            <a:custGeom>
              <a:avLst/>
              <a:gdLst>
                <a:gd name="T0" fmla="*/ 0 w 4"/>
                <a:gd name="T1" fmla="*/ 0 h 6"/>
                <a:gd name="T2" fmla="*/ 4 w 4"/>
                <a:gd name="T3" fmla="*/ 2 h 6"/>
                <a:gd name="T4" fmla="*/ 2 w 4"/>
                <a:gd name="T5" fmla="*/ 6 h 6"/>
                <a:gd name="T6" fmla="*/ 0 w 4"/>
                <a:gd name="T7" fmla="*/ 2 h 6"/>
                <a:gd name="T8" fmla="*/ 0 w 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"/>
                <a:gd name="T17" fmla="*/ 4 w 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">
                  <a:moveTo>
                    <a:pt x="0" y="0"/>
                  </a:moveTo>
                  <a:lnTo>
                    <a:pt x="4" y="2"/>
                  </a:lnTo>
                  <a:lnTo>
                    <a:pt x="2" y="6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599" name="Freeform 221"/>
            <p:cNvSpPr>
              <a:spLocks/>
            </p:cNvSpPr>
            <p:nvPr/>
          </p:nvSpPr>
          <p:spPr bwMode="auto">
            <a:xfrm>
              <a:off x="5892556" y="3940532"/>
              <a:ext cx="2372" cy="237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  <a:gd name="T6" fmla="*/ 0 60000 65536"/>
                <a:gd name="T7" fmla="*/ 0 60000 65536"/>
                <a:gd name="T8" fmla="*/ 0 60000 65536"/>
                <a:gd name="T9" fmla="*/ 0 w 2"/>
                <a:gd name="T10" fmla="*/ 0 h 2"/>
                <a:gd name="T11" fmla="*/ 2 w 2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0" name="Freeform 222"/>
            <p:cNvSpPr>
              <a:spLocks/>
            </p:cNvSpPr>
            <p:nvPr/>
          </p:nvSpPr>
          <p:spPr bwMode="auto">
            <a:xfrm>
              <a:off x="5981494" y="3936974"/>
              <a:ext cx="2372" cy="3558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0 w 2"/>
                <a:gd name="T5" fmla="*/ 0 h 4"/>
                <a:gd name="T6" fmla="*/ 0 60000 65536"/>
                <a:gd name="T7" fmla="*/ 0 60000 65536"/>
                <a:gd name="T8" fmla="*/ 0 60000 65536"/>
                <a:gd name="T9" fmla="*/ 0 w 2"/>
                <a:gd name="T10" fmla="*/ 0 h 4"/>
                <a:gd name="T11" fmla="*/ 2 w 2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4">
                  <a:moveTo>
                    <a:pt x="0" y="0"/>
                  </a:move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1" name="Freeform 223"/>
            <p:cNvSpPr>
              <a:spLocks/>
            </p:cNvSpPr>
            <p:nvPr/>
          </p:nvSpPr>
          <p:spPr bwMode="auto">
            <a:xfrm>
              <a:off x="6072804" y="4078089"/>
              <a:ext cx="1186" cy="2372"/>
            </a:xfrm>
            <a:custGeom>
              <a:avLst/>
              <a:gdLst>
                <a:gd name="T0" fmla="*/ 0 w 1587"/>
                <a:gd name="T1" fmla="*/ 0 h 2"/>
                <a:gd name="T2" fmla="*/ 0 w 1587"/>
                <a:gd name="T3" fmla="*/ 2 h 2"/>
                <a:gd name="T4" fmla="*/ 0 w 1587"/>
                <a:gd name="T5" fmla="*/ 0 h 2"/>
                <a:gd name="T6" fmla="*/ 0 60000 65536"/>
                <a:gd name="T7" fmla="*/ 0 60000 65536"/>
                <a:gd name="T8" fmla="*/ 0 60000 65536"/>
                <a:gd name="T9" fmla="*/ 0 w 1587"/>
                <a:gd name="T10" fmla="*/ 0 h 2"/>
                <a:gd name="T11" fmla="*/ 1587 w 1587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7"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2" name="Freeform 224"/>
            <p:cNvSpPr>
              <a:spLocks/>
            </p:cNvSpPr>
            <p:nvPr/>
          </p:nvSpPr>
          <p:spPr bwMode="auto">
            <a:xfrm>
              <a:off x="5822592" y="4116036"/>
              <a:ext cx="5929" cy="3558"/>
            </a:xfrm>
            <a:custGeom>
              <a:avLst/>
              <a:gdLst>
                <a:gd name="T0" fmla="*/ 0 w 6"/>
                <a:gd name="T1" fmla="*/ 2 h 4"/>
                <a:gd name="T2" fmla="*/ 2 w 6"/>
                <a:gd name="T3" fmla="*/ 0 h 4"/>
                <a:gd name="T4" fmla="*/ 6 w 6"/>
                <a:gd name="T5" fmla="*/ 0 h 4"/>
                <a:gd name="T6" fmla="*/ 6 w 6"/>
                <a:gd name="T7" fmla="*/ 2 h 4"/>
                <a:gd name="T8" fmla="*/ 2 w 6"/>
                <a:gd name="T9" fmla="*/ 4 h 4"/>
                <a:gd name="T10" fmla="*/ 0 w 6"/>
                <a:gd name="T11" fmla="*/ 2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4"/>
                <a:gd name="T20" fmla="*/ 6 w 6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4">
                  <a:moveTo>
                    <a:pt x="0" y="2"/>
                  </a:moveTo>
                  <a:lnTo>
                    <a:pt x="2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4" name="Freeform 41"/>
            <p:cNvSpPr>
              <a:spLocks/>
            </p:cNvSpPr>
            <p:nvPr/>
          </p:nvSpPr>
          <p:spPr bwMode="auto">
            <a:xfrm>
              <a:off x="5360114" y="3972549"/>
              <a:ext cx="187363" cy="143487"/>
            </a:xfrm>
            <a:custGeom>
              <a:avLst/>
              <a:gdLst>
                <a:gd name="T0" fmla="*/ 0 w 165"/>
                <a:gd name="T1" fmla="*/ 0 h 136"/>
                <a:gd name="T2" fmla="*/ 2 w 165"/>
                <a:gd name="T3" fmla="*/ 40 h 136"/>
                <a:gd name="T4" fmla="*/ 2 w 165"/>
                <a:gd name="T5" fmla="*/ 62 h 136"/>
                <a:gd name="T6" fmla="*/ 0 w 165"/>
                <a:gd name="T7" fmla="*/ 70 h 136"/>
                <a:gd name="T8" fmla="*/ 2 w 165"/>
                <a:gd name="T9" fmla="*/ 76 h 136"/>
                <a:gd name="T10" fmla="*/ 4 w 165"/>
                <a:gd name="T11" fmla="*/ 110 h 136"/>
                <a:gd name="T12" fmla="*/ 31 w 165"/>
                <a:gd name="T13" fmla="*/ 112 h 136"/>
                <a:gd name="T14" fmla="*/ 39 w 165"/>
                <a:gd name="T15" fmla="*/ 106 h 136"/>
                <a:gd name="T16" fmla="*/ 33 w 165"/>
                <a:gd name="T17" fmla="*/ 96 h 136"/>
                <a:gd name="T18" fmla="*/ 41 w 165"/>
                <a:gd name="T19" fmla="*/ 94 h 136"/>
                <a:gd name="T20" fmla="*/ 43 w 165"/>
                <a:gd name="T21" fmla="*/ 90 h 136"/>
                <a:gd name="T22" fmla="*/ 49 w 165"/>
                <a:gd name="T23" fmla="*/ 90 h 136"/>
                <a:gd name="T24" fmla="*/ 47 w 165"/>
                <a:gd name="T25" fmla="*/ 84 h 136"/>
                <a:gd name="T26" fmla="*/ 53 w 165"/>
                <a:gd name="T27" fmla="*/ 86 h 136"/>
                <a:gd name="T28" fmla="*/ 57 w 165"/>
                <a:gd name="T29" fmla="*/ 82 h 136"/>
                <a:gd name="T30" fmla="*/ 88 w 165"/>
                <a:gd name="T31" fmla="*/ 94 h 136"/>
                <a:gd name="T32" fmla="*/ 94 w 165"/>
                <a:gd name="T33" fmla="*/ 108 h 136"/>
                <a:gd name="T34" fmla="*/ 100 w 165"/>
                <a:gd name="T35" fmla="*/ 108 h 136"/>
                <a:gd name="T36" fmla="*/ 100 w 165"/>
                <a:gd name="T37" fmla="*/ 112 h 136"/>
                <a:gd name="T38" fmla="*/ 114 w 165"/>
                <a:gd name="T39" fmla="*/ 126 h 136"/>
                <a:gd name="T40" fmla="*/ 149 w 165"/>
                <a:gd name="T41" fmla="*/ 132 h 136"/>
                <a:gd name="T42" fmla="*/ 151 w 165"/>
                <a:gd name="T43" fmla="*/ 134 h 136"/>
                <a:gd name="T44" fmla="*/ 155 w 165"/>
                <a:gd name="T45" fmla="*/ 136 h 136"/>
                <a:gd name="T46" fmla="*/ 161 w 165"/>
                <a:gd name="T47" fmla="*/ 134 h 136"/>
                <a:gd name="T48" fmla="*/ 155 w 165"/>
                <a:gd name="T49" fmla="*/ 130 h 136"/>
                <a:gd name="T50" fmla="*/ 161 w 165"/>
                <a:gd name="T51" fmla="*/ 130 h 136"/>
                <a:gd name="T52" fmla="*/ 165 w 165"/>
                <a:gd name="T53" fmla="*/ 130 h 136"/>
                <a:gd name="T54" fmla="*/ 165 w 165"/>
                <a:gd name="T55" fmla="*/ 128 h 136"/>
                <a:gd name="T56" fmla="*/ 157 w 165"/>
                <a:gd name="T57" fmla="*/ 128 h 136"/>
                <a:gd name="T58" fmla="*/ 147 w 165"/>
                <a:gd name="T59" fmla="*/ 122 h 136"/>
                <a:gd name="T60" fmla="*/ 151 w 165"/>
                <a:gd name="T61" fmla="*/ 120 h 136"/>
                <a:gd name="T62" fmla="*/ 137 w 165"/>
                <a:gd name="T63" fmla="*/ 116 h 136"/>
                <a:gd name="T64" fmla="*/ 137 w 165"/>
                <a:gd name="T65" fmla="*/ 110 h 136"/>
                <a:gd name="T66" fmla="*/ 137 w 165"/>
                <a:gd name="T67" fmla="*/ 108 h 136"/>
                <a:gd name="T68" fmla="*/ 129 w 165"/>
                <a:gd name="T69" fmla="*/ 108 h 136"/>
                <a:gd name="T70" fmla="*/ 127 w 165"/>
                <a:gd name="T71" fmla="*/ 108 h 136"/>
                <a:gd name="T72" fmla="*/ 119 w 165"/>
                <a:gd name="T73" fmla="*/ 98 h 136"/>
                <a:gd name="T74" fmla="*/ 119 w 165"/>
                <a:gd name="T75" fmla="*/ 92 h 136"/>
                <a:gd name="T76" fmla="*/ 117 w 165"/>
                <a:gd name="T77" fmla="*/ 92 h 136"/>
                <a:gd name="T78" fmla="*/ 106 w 165"/>
                <a:gd name="T79" fmla="*/ 82 h 136"/>
                <a:gd name="T80" fmla="*/ 102 w 165"/>
                <a:gd name="T81" fmla="*/ 72 h 136"/>
                <a:gd name="T82" fmla="*/ 102 w 165"/>
                <a:gd name="T83" fmla="*/ 70 h 136"/>
                <a:gd name="T84" fmla="*/ 114 w 165"/>
                <a:gd name="T85" fmla="*/ 68 h 136"/>
                <a:gd name="T86" fmla="*/ 115 w 165"/>
                <a:gd name="T87" fmla="*/ 64 h 136"/>
                <a:gd name="T88" fmla="*/ 112 w 165"/>
                <a:gd name="T89" fmla="*/ 58 h 136"/>
                <a:gd name="T90" fmla="*/ 82 w 165"/>
                <a:gd name="T91" fmla="*/ 48 h 136"/>
                <a:gd name="T92" fmla="*/ 80 w 165"/>
                <a:gd name="T93" fmla="*/ 42 h 136"/>
                <a:gd name="T94" fmla="*/ 76 w 165"/>
                <a:gd name="T95" fmla="*/ 34 h 136"/>
                <a:gd name="T96" fmla="*/ 61 w 165"/>
                <a:gd name="T97" fmla="*/ 24 h 136"/>
                <a:gd name="T98" fmla="*/ 57 w 165"/>
                <a:gd name="T99" fmla="*/ 20 h 136"/>
                <a:gd name="T100" fmla="*/ 25 w 165"/>
                <a:gd name="T101" fmla="*/ 10 h 136"/>
                <a:gd name="T102" fmla="*/ 0 w 165"/>
                <a:gd name="T103" fmla="*/ 0 h 1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5"/>
                <a:gd name="T157" fmla="*/ 0 h 136"/>
                <a:gd name="T158" fmla="*/ 165 w 165"/>
                <a:gd name="T159" fmla="*/ 136 h 1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5" h="136">
                  <a:moveTo>
                    <a:pt x="0" y="0"/>
                  </a:moveTo>
                  <a:lnTo>
                    <a:pt x="2" y="40"/>
                  </a:lnTo>
                  <a:lnTo>
                    <a:pt x="2" y="62"/>
                  </a:lnTo>
                  <a:lnTo>
                    <a:pt x="0" y="70"/>
                  </a:lnTo>
                  <a:lnTo>
                    <a:pt x="2" y="76"/>
                  </a:lnTo>
                  <a:lnTo>
                    <a:pt x="4" y="110"/>
                  </a:lnTo>
                  <a:lnTo>
                    <a:pt x="31" y="112"/>
                  </a:lnTo>
                  <a:lnTo>
                    <a:pt x="39" y="106"/>
                  </a:lnTo>
                  <a:lnTo>
                    <a:pt x="33" y="96"/>
                  </a:lnTo>
                  <a:lnTo>
                    <a:pt x="41" y="94"/>
                  </a:lnTo>
                  <a:lnTo>
                    <a:pt x="43" y="90"/>
                  </a:lnTo>
                  <a:lnTo>
                    <a:pt x="49" y="90"/>
                  </a:lnTo>
                  <a:lnTo>
                    <a:pt x="47" y="84"/>
                  </a:lnTo>
                  <a:lnTo>
                    <a:pt x="53" y="86"/>
                  </a:lnTo>
                  <a:lnTo>
                    <a:pt x="57" y="82"/>
                  </a:lnTo>
                  <a:lnTo>
                    <a:pt x="88" y="94"/>
                  </a:lnTo>
                  <a:lnTo>
                    <a:pt x="94" y="108"/>
                  </a:lnTo>
                  <a:lnTo>
                    <a:pt x="100" y="108"/>
                  </a:lnTo>
                  <a:lnTo>
                    <a:pt x="100" y="112"/>
                  </a:lnTo>
                  <a:lnTo>
                    <a:pt x="114" y="126"/>
                  </a:lnTo>
                  <a:lnTo>
                    <a:pt x="149" y="132"/>
                  </a:lnTo>
                  <a:lnTo>
                    <a:pt x="151" y="134"/>
                  </a:lnTo>
                  <a:lnTo>
                    <a:pt x="155" y="136"/>
                  </a:lnTo>
                  <a:lnTo>
                    <a:pt x="161" y="134"/>
                  </a:lnTo>
                  <a:lnTo>
                    <a:pt x="155" y="130"/>
                  </a:lnTo>
                  <a:lnTo>
                    <a:pt x="161" y="130"/>
                  </a:lnTo>
                  <a:lnTo>
                    <a:pt x="165" y="130"/>
                  </a:lnTo>
                  <a:lnTo>
                    <a:pt x="165" y="128"/>
                  </a:lnTo>
                  <a:lnTo>
                    <a:pt x="157" y="128"/>
                  </a:lnTo>
                  <a:lnTo>
                    <a:pt x="147" y="122"/>
                  </a:lnTo>
                  <a:lnTo>
                    <a:pt x="151" y="120"/>
                  </a:lnTo>
                  <a:lnTo>
                    <a:pt x="137" y="116"/>
                  </a:lnTo>
                  <a:lnTo>
                    <a:pt x="137" y="110"/>
                  </a:lnTo>
                  <a:lnTo>
                    <a:pt x="137" y="108"/>
                  </a:lnTo>
                  <a:lnTo>
                    <a:pt x="129" y="108"/>
                  </a:lnTo>
                  <a:lnTo>
                    <a:pt x="127" y="108"/>
                  </a:lnTo>
                  <a:lnTo>
                    <a:pt x="119" y="98"/>
                  </a:lnTo>
                  <a:lnTo>
                    <a:pt x="119" y="92"/>
                  </a:lnTo>
                  <a:lnTo>
                    <a:pt x="117" y="92"/>
                  </a:lnTo>
                  <a:lnTo>
                    <a:pt x="106" y="82"/>
                  </a:lnTo>
                  <a:lnTo>
                    <a:pt x="102" y="72"/>
                  </a:lnTo>
                  <a:lnTo>
                    <a:pt x="102" y="70"/>
                  </a:lnTo>
                  <a:lnTo>
                    <a:pt x="114" y="68"/>
                  </a:lnTo>
                  <a:lnTo>
                    <a:pt x="115" y="64"/>
                  </a:lnTo>
                  <a:lnTo>
                    <a:pt x="112" y="58"/>
                  </a:lnTo>
                  <a:lnTo>
                    <a:pt x="82" y="48"/>
                  </a:lnTo>
                  <a:lnTo>
                    <a:pt x="80" y="42"/>
                  </a:lnTo>
                  <a:lnTo>
                    <a:pt x="76" y="34"/>
                  </a:lnTo>
                  <a:lnTo>
                    <a:pt x="61" y="24"/>
                  </a:lnTo>
                  <a:lnTo>
                    <a:pt x="57" y="20"/>
                  </a:lnTo>
                  <a:lnTo>
                    <a:pt x="25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5" name="Freeform 197"/>
            <p:cNvSpPr>
              <a:spLocks/>
            </p:cNvSpPr>
            <p:nvPr/>
          </p:nvSpPr>
          <p:spPr bwMode="auto">
            <a:xfrm>
              <a:off x="5545105" y="3972549"/>
              <a:ext cx="43876" cy="37947"/>
            </a:xfrm>
            <a:custGeom>
              <a:avLst/>
              <a:gdLst>
                <a:gd name="T0" fmla="*/ 0 w 39"/>
                <a:gd name="T1" fmla="*/ 0 h 36"/>
                <a:gd name="T2" fmla="*/ 17 w 39"/>
                <a:gd name="T3" fmla="*/ 10 h 36"/>
                <a:gd name="T4" fmla="*/ 19 w 39"/>
                <a:gd name="T5" fmla="*/ 10 h 36"/>
                <a:gd name="T6" fmla="*/ 33 w 39"/>
                <a:gd name="T7" fmla="*/ 22 h 36"/>
                <a:gd name="T8" fmla="*/ 35 w 39"/>
                <a:gd name="T9" fmla="*/ 22 h 36"/>
                <a:gd name="T10" fmla="*/ 39 w 39"/>
                <a:gd name="T11" fmla="*/ 28 h 36"/>
                <a:gd name="T12" fmla="*/ 37 w 39"/>
                <a:gd name="T13" fmla="*/ 36 h 36"/>
                <a:gd name="T14" fmla="*/ 33 w 39"/>
                <a:gd name="T15" fmla="*/ 36 h 36"/>
                <a:gd name="T16" fmla="*/ 29 w 39"/>
                <a:gd name="T17" fmla="*/ 22 h 36"/>
                <a:gd name="T18" fmla="*/ 27 w 39"/>
                <a:gd name="T19" fmla="*/ 16 h 36"/>
                <a:gd name="T20" fmla="*/ 0 w 39"/>
                <a:gd name="T21" fmla="*/ 2 h 36"/>
                <a:gd name="T22" fmla="*/ 0 w 39"/>
                <a:gd name="T23" fmla="*/ 0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36"/>
                <a:gd name="T38" fmla="*/ 39 w 39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36">
                  <a:moveTo>
                    <a:pt x="0" y="0"/>
                  </a:moveTo>
                  <a:lnTo>
                    <a:pt x="17" y="10"/>
                  </a:lnTo>
                  <a:lnTo>
                    <a:pt x="19" y="10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9" y="28"/>
                  </a:lnTo>
                  <a:lnTo>
                    <a:pt x="37" y="36"/>
                  </a:lnTo>
                  <a:lnTo>
                    <a:pt x="33" y="36"/>
                  </a:lnTo>
                  <a:lnTo>
                    <a:pt x="29" y="22"/>
                  </a:lnTo>
                  <a:lnTo>
                    <a:pt x="27" y="16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6" name="Freeform 198"/>
            <p:cNvSpPr>
              <a:spLocks/>
            </p:cNvSpPr>
            <p:nvPr/>
          </p:nvSpPr>
          <p:spPr bwMode="auto">
            <a:xfrm>
              <a:off x="5497672" y="3999824"/>
              <a:ext cx="77080" cy="37947"/>
            </a:xfrm>
            <a:custGeom>
              <a:avLst/>
              <a:gdLst>
                <a:gd name="T0" fmla="*/ 0 w 69"/>
                <a:gd name="T1" fmla="*/ 22 h 36"/>
                <a:gd name="T2" fmla="*/ 2 w 69"/>
                <a:gd name="T3" fmla="*/ 22 h 36"/>
                <a:gd name="T4" fmla="*/ 16 w 69"/>
                <a:gd name="T5" fmla="*/ 24 h 36"/>
                <a:gd name="T6" fmla="*/ 26 w 69"/>
                <a:gd name="T7" fmla="*/ 22 h 36"/>
                <a:gd name="T8" fmla="*/ 28 w 69"/>
                <a:gd name="T9" fmla="*/ 22 h 36"/>
                <a:gd name="T10" fmla="*/ 30 w 69"/>
                <a:gd name="T11" fmla="*/ 14 h 36"/>
                <a:gd name="T12" fmla="*/ 30 w 69"/>
                <a:gd name="T13" fmla="*/ 22 h 36"/>
                <a:gd name="T14" fmla="*/ 42 w 69"/>
                <a:gd name="T15" fmla="*/ 22 h 36"/>
                <a:gd name="T16" fmla="*/ 49 w 69"/>
                <a:gd name="T17" fmla="*/ 14 h 36"/>
                <a:gd name="T18" fmla="*/ 57 w 69"/>
                <a:gd name="T19" fmla="*/ 12 h 36"/>
                <a:gd name="T20" fmla="*/ 55 w 69"/>
                <a:gd name="T21" fmla="*/ 2 h 36"/>
                <a:gd name="T22" fmla="*/ 65 w 69"/>
                <a:gd name="T23" fmla="*/ 0 h 36"/>
                <a:gd name="T24" fmla="*/ 69 w 69"/>
                <a:gd name="T25" fmla="*/ 4 h 36"/>
                <a:gd name="T26" fmla="*/ 67 w 69"/>
                <a:gd name="T27" fmla="*/ 12 h 36"/>
                <a:gd name="T28" fmla="*/ 63 w 69"/>
                <a:gd name="T29" fmla="*/ 14 h 36"/>
                <a:gd name="T30" fmla="*/ 65 w 69"/>
                <a:gd name="T31" fmla="*/ 20 h 36"/>
                <a:gd name="T32" fmla="*/ 63 w 69"/>
                <a:gd name="T33" fmla="*/ 24 h 36"/>
                <a:gd name="T34" fmla="*/ 55 w 69"/>
                <a:gd name="T35" fmla="*/ 24 h 36"/>
                <a:gd name="T36" fmla="*/ 51 w 69"/>
                <a:gd name="T37" fmla="*/ 30 h 36"/>
                <a:gd name="T38" fmla="*/ 42 w 69"/>
                <a:gd name="T39" fmla="*/ 34 h 36"/>
                <a:gd name="T40" fmla="*/ 24 w 69"/>
                <a:gd name="T41" fmla="*/ 36 h 36"/>
                <a:gd name="T42" fmla="*/ 20 w 69"/>
                <a:gd name="T43" fmla="*/ 34 h 36"/>
                <a:gd name="T44" fmla="*/ 16 w 69"/>
                <a:gd name="T45" fmla="*/ 34 h 36"/>
                <a:gd name="T46" fmla="*/ 4 w 69"/>
                <a:gd name="T47" fmla="*/ 28 h 36"/>
                <a:gd name="T48" fmla="*/ 0 w 69"/>
                <a:gd name="T49" fmla="*/ 22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9"/>
                <a:gd name="T76" fmla="*/ 0 h 36"/>
                <a:gd name="T77" fmla="*/ 69 w 69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9" h="36">
                  <a:moveTo>
                    <a:pt x="0" y="22"/>
                  </a:moveTo>
                  <a:lnTo>
                    <a:pt x="2" y="22"/>
                  </a:lnTo>
                  <a:lnTo>
                    <a:pt x="16" y="24"/>
                  </a:lnTo>
                  <a:lnTo>
                    <a:pt x="26" y="22"/>
                  </a:lnTo>
                  <a:lnTo>
                    <a:pt x="28" y="22"/>
                  </a:lnTo>
                  <a:lnTo>
                    <a:pt x="30" y="14"/>
                  </a:lnTo>
                  <a:lnTo>
                    <a:pt x="30" y="22"/>
                  </a:lnTo>
                  <a:lnTo>
                    <a:pt x="42" y="22"/>
                  </a:lnTo>
                  <a:lnTo>
                    <a:pt x="49" y="14"/>
                  </a:lnTo>
                  <a:lnTo>
                    <a:pt x="57" y="12"/>
                  </a:lnTo>
                  <a:lnTo>
                    <a:pt x="55" y="2"/>
                  </a:lnTo>
                  <a:lnTo>
                    <a:pt x="65" y="0"/>
                  </a:lnTo>
                  <a:lnTo>
                    <a:pt x="69" y="4"/>
                  </a:lnTo>
                  <a:lnTo>
                    <a:pt x="67" y="12"/>
                  </a:lnTo>
                  <a:lnTo>
                    <a:pt x="63" y="14"/>
                  </a:lnTo>
                  <a:lnTo>
                    <a:pt x="65" y="20"/>
                  </a:lnTo>
                  <a:lnTo>
                    <a:pt x="63" y="24"/>
                  </a:lnTo>
                  <a:lnTo>
                    <a:pt x="55" y="24"/>
                  </a:lnTo>
                  <a:lnTo>
                    <a:pt x="51" y="30"/>
                  </a:lnTo>
                  <a:lnTo>
                    <a:pt x="42" y="34"/>
                  </a:lnTo>
                  <a:lnTo>
                    <a:pt x="24" y="36"/>
                  </a:lnTo>
                  <a:lnTo>
                    <a:pt x="20" y="34"/>
                  </a:lnTo>
                  <a:lnTo>
                    <a:pt x="16" y="34"/>
                  </a:lnTo>
                  <a:lnTo>
                    <a:pt x="4" y="28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7" name="Freeform 606"/>
            <p:cNvSpPr>
              <a:spLocks/>
            </p:cNvSpPr>
            <p:nvPr/>
          </p:nvSpPr>
          <p:spPr bwMode="auto">
            <a:xfrm>
              <a:off x="5528504" y="3967806"/>
              <a:ext cx="9487" cy="7115"/>
            </a:xfrm>
            <a:custGeom>
              <a:avLst/>
              <a:gdLst>
                <a:gd name="T0" fmla="*/ 0 w 8"/>
                <a:gd name="T1" fmla="*/ 2 h 6"/>
                <a:gd name="T2" fmla="*/ 6 w 8"/>
                <a:gd name="T3" fmla="*/ 0 h 6"/>
                <a:gd name="T4" fmla="*/ 8 w 8"/>
                <a:gd name="T5" fmla="*/ 4 h 6"/>
                <a:gd name="T6" fmla="*/ 4 w 8"/>
                <a:gd name="T7" fmla="*/ 6 h 6"/>
                <a:gd name="T8" fmla="*/ 0 w 8"/>
                <a:gd name="T9" fmla="*/ 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4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608" name="Freeform 214"/>
            <p:cNvSpPr>
              <a:spLocks/>
            </p:cNvSpPr>
            <p:nvPr/>
          </p:nvSpPr>
          <p:spPr bwMode="auto">
            <a:xfrm>
              <a:off x="5540362" y="4092319"/>
              <a:ext cx="7115" cy="7115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2 h 6"/>
                <a:gd name="T4" fmla="*/ 6 w 6"/>
                <a:gd name="T5" fmla="*/ 6 h 6"/>
                <a:gd name="T6" fmla="*/ 0 w 6"/>
                <a:gd name="T7" fmla="*/ 4 h 6"/>
                <a:gd name="T8" fmla="*/ 0 w 6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0" y="0"/>
                  </a:moveTo>
                  <a:lnTo>
                    <a:pt x="6" y="2"/>
                  </a:lnTo>
                  <a:lnTo>
                    <a:pt x="6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868" name="Freeform 195"/>
            <p:cNvSpPr>
              <a:spLocks/>
            </p:cNvSpPr>
            <p:nvPr/>
          </p:nvSpPr>
          <p:spPr bwMode="auto">
            <a:xfrm>
              <a:off x="5570868" y="3948832"/>
              <a:ext cx="1186" cy="4743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2 w 2"/>
                <a:gd name="T5" fmla="*/ 4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4"/>
                <a:gd name="T14" fmla="*/ 2 w 2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4">
                  <a:moveTo>
                    <a:pt x="0" y="0"/>
                  </a:move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869" name="Freeform 213"/>
            <p:cNvSpPr>
              <a:spLocks/>
            </p:cNvSpPr>
            <p:nvPr/>
          </p:nvSpPr>
          <p:spPr bwMode="auto">
            <a:xfrm>
              <a:off x="5625417" y="4084018"/>
              <a:ext cx="7115" cy="7115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4 h 6"/>
                <a:gd name="T4" fmla="*/ 6 w 6"/>
                <a:gd name="T5" fmla="*/ 6 h 6"/>
                <a:gd name="T6" fmla="*/ 4 w 6"/>
                <a:gd name="T7" fmla="*/ 6 h 6"/>
                <a:gd name="T8" fmla="*/ 0 w 6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0" y="0"/>
                  </a:moveTo>
                  <a:lnTo>
                    <a:pt x="6" y="4"/>
                  </a:lnTo>
                  <a:lnTo>
                    <a:pt x="6" y="6"/>
                  </a:ln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  <p:sp>
          <p:nvSpPr>
            <p:cNvPr id="1254" name="Freeform 237"/>
            <p:cNvSpPr>
              <a:spLocks/>
            </p:cNvSpPr>
            <p:nvPr/>
          </p:nvSpPr>
          <p:spPr bwMode="auto">
            <a:xfrm>
              <a:off x="5647948" y="3483983"/>
              <a:ext cx="2372" cy="118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3D3D3"/>
            </a:solidFill>
            <a:ln w="3175">
              <a:solidFill>
                <a:srgbClr val="D9D9D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535353"/>
                </a:solidFill>
              </a:endParaRPr>
            </a:p>
          </p:txBody>
        </p:sp>
      </p:grpSp>
      <p:sp>
        <p:nvSpPr>
          <p:cNvPr id="1268" name="Freeform 29"/>
          <p:cNvSpPr>
            <a:spLocks/>
          </p:cNvSpPr>
          <p:nvPr/>
        </p:nvSpPr>
        <p:spPr bwMode="auto">
          <a:xfrm rot="21010330">
            <a:off x="7585672" y="3417060"/>
            <a:ext cx="25228" cy="15851"/>
          </a:xfrm>
          <a:custGeom>
            <a:avLst/>
            <a:gdLst/>
            <a:ahLst/>
            <a:cxnLst>
              <a:cxn ang="0">
                <a:pos x="50" y="5"/>
              </a:cxn>
              <a:cxn ang="0">
                <a:pos x="88" y="5"/>
              </a:cxn>
              <a:cxn ang="0">
                <a:pos x="116" y="31"/>
              </a:cxn>
              <a:cxn ang="0">
                <a:pos x="119" y="47"/>
              </a:cxn>
              <a:cxn ang="0">
                <a:pos x="88" y="69"/>
              </a:cxn>
              <a:cxn ang="0">
                <a:pos x="76" y="92"/>
              </a:cxn>
              <a:cxn ang="0">
                <a:pos x="41" y="43"/>
              </a:cxn>
              <a:cxn ang="0">
                <a:pos x="0" y="31"/>
              </a:cxn>
              <a:cxn ang="0">
                <a:pos x="3" y="0"/>
              </a:cxn>
              <a:cxn ang="0">
                <a:pos x="50" y="5"/>
              </a:cxn>
            </a:cxnLst>
            <a:rect l="0" t="0" r="r" b="b"/>
            <a:pathLst>
              <a:path w="119" h="92">
                <a:moveTo>
                  <a:pt x="50" y="5"/>
                </a:moveTo>
                <a:lnTo>
                  <a:pt x="88" y="5"/>
                </a:lnTo>
                <a:lnTo>
                  <a:pt x="116" y="31"/>
                </a:lnTo>
                <a:lnTo>
                  <a:pt x="119" y="47"/>
                </a:lnTo>
                <a:lnTo>
                  <a:pt x="88" y="69"/>
                </a:lnTo>
                <a:lnTo>
                  <a:pt x="76" y="92"/>
                </a:lnTo>
                <a:lnTo>
                  <a:pt x="41" y="43"/>
                </a:lnTo>
                <a:lnTo>
                  <a:pt x="0" y="31"/>
                </a:lnTo>
                <a:lnTo>
                  <a:pt x="3" y="0"/>
                </a:lnTo>
                <a:lnTo>
                  <a:pt x="50" y="5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79" name="Freeform 43"/>
          <p:cNvSpPr>
            <a:spLocks/>
          </p:cNvSpPr>
          <p:nvPr/>
        </p:nvSpPr>
        <p:spPr bwMode="auto">
          <a:xfrm>
            <a:off x="7411753" y="3115932"/>
            <a:ext cx="257676" cy="123425"/>
          </a:xfrm>
          <a:custGeom>
            <a:avLst/>
            <a:gdLst>
              <a:gd name="T0" fmla="*/ 82 w 159"/>
              <a:gd name="T1" fmla="*/ 48 h 100"/>
              <a:gd name="T2" fmla="*/ 84 w 159"/>
              <a:gd name="T3" fmla="*/ 38 h 100"/>
              <a:gd name="T4" fmla="*/ 92 w 159"/>
              <a:gd name="T5" fmla="*/ 42 h 100"/>
              <a:gd name="T6" fmla="*/ 96 w 159"/>
              <a:gd name="T7" fmla="*/ 38 h 100"/>
              <a:gd name="T8" fmla="*/ 98 w 159"/>
              <a:gd name="T9" fmla="*/ 30 h 100"/>
              <a:gd name="T10" fmla="*/ 96 w 159"/>
              <a:gd name="T11" fmla="*/ 24 h 100"/>
              <a:gd name="T12" fmla="*/ 118 w 159"/>
              <a:gd name="T13" fmla="*/ 0 h 100"/>
              <a:gd name="T14" fmla="*/ 122 w 159"/>
              <a:gd name="T15" fmla="*/ 0 h 100"/>
              <a:gd name="T16" fmla="*/ 128 w 159"/>
              <a:gd name="T17" fmla="*/ 4 h 100"/>
              <a:gd name="T18" fmla="*/ 133 w 159"/>
              <a:gd name="T19" fmla="*/ 16 h 100"/>
              <a:gd name="T20" fmla="*/ 139 w 159"/>
              <a:gd name="T21" fmla="*/ 20 h 100"/>
              <a:gd name="T22" fmla="*/ 157 w 159"/>
              <a:gd name="T23" fmla="*/ 26 h 100"/>
              <a:gd name="T24" fmla="*/ 151 w 159"/>
              <a:gd name="T25" fmla="*/ 34 h 100"/>
              <a:gd name="T26" fmla="*/ 143 w 159"/>
              <a:gd name="T27" fmla="*/ 38 h 100"/>
              <a:gd name="T28" fmla="*/ 139 w 159"/>
              <a:gd name="T29" fmla="*/ 46 h 100"/>
              <a:gd name="T30" fmla="*/ 131 w 159"/>
              <a:gd name="T31" fmla="*/ 46 h 100"/>
              <a:gd name="T32" fmla="*/ 102 w 159"/>
              <a:gd name="T33" fmla="*/ 44 h 100"/>
              <a:gd name="T34" fmla="*/ 88 w 159"/>
              <a:gd name="T35" fmla="*/ 70 h 100"/>
              <a:gd name="T36" fmla="*/ 80 w 159"/>
              <a:gd name="T37" fmla="*/ 90 h 100"/>
              <a:gd name="T38" fmla="*/ 63 w 159"/>
              <a:gd name="T39" fmla="*/ 96 h 100"/>
              <a:gd name="T40" fmla="*/ 53 w 159"/>
              <a:gd name="T41" fmla="*/ 90 h 100"/>
              <a:gd name="T42" fmla="*/ 33 w 159"/>
              <a:gd name="T43" fmla="*/ 100 h 100"/>
              <a:gd name="T44" fmla="*/ 22 w 159"/>
              <a:gd name="T45" fmla="*/ 98 h 100"/>
              <a:gd name="T46" fmla="*/ 12 w 159"/>
              <a:gd name="T47" fmla="*/ 100 h 100"/>
              <a:gd name="T48" fmla="*/ 0 w 159"/>
              <a:gd name="T49" fmla="*/ 86 h 100"/>
              <a:gd name="T50" fmla="*/ 2 w 159"/>
              <a:gd name="T51" fmla="*/ 80 h 100"/>
              <a:gd name="T52" fmla="*/ 8 w 159"/>
              <a:gd name="T53" fmla="*/ 86 h 100"/>
              <a:gd name="T54" fmla="*/ 26 w 159"/>
              <a:gd name="T55" fmla="*/ 90 h 100"/>
              <a:gd name="T56" fmla="*/ 28 w 159"/>
              <a:gd name="T57" fmla="*/ 78 h 100"/>
              <a:gd name="T58" fmla="*/ 29 w 159"/>
              <a:gd name="T59" fmla="*/ 72 h 100"/>
              <a:gd name="T60" fmla="*/ 53 w 159"/>
              <a:gd name="T61" fmla="*/ 64 h 100"/>
              <a:gd name="T62" fmla="*/ 73 w 159"/>
              <a:gd name="T63" fmla="*/ 40 h 1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59"/>
              <a:gd name="T97" fmla="*/ 0 h 100"/>
              <a:gd name="T98" fmla="*/ 159 w 159"/>
              <a:gd name="T99" fmla="*/ 100 h 1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59" h="100">
                <a:moveTo>
                  <a:pt x="73" y="40"/>
                </a:moveTo>
                <a:lnTo>
                  <a:pt x="82" y="48"/>
                </a:lnTo>
                <a:lnTo>
                  <a:pt x="84" y="46"/>
                </a:lnTo>
                <a:lnTo>
                  <a:pt x="84" y="38"/>
                </a:lnTo>
                <a:lnTo>
                  <a:pt x="88" y="36"/>
                </a:lnTo>
                <a:lnTo>
                  <a:pt x="92" y="42"/>
                </a:lnTo>
                <a:lnTo>
                  <a:pt x="94" y="42"/>
                </a:lnTo>
                <a:lnTo>
                  <a:pt x="96" y="38"/>
                </a:lnTo>
                <a:lnTo>
                  <a:pt x="92" y="34"/>
                </a:lnTo>
                <a:lnTo>
                  <a:pt x="98" y="30"/>
                </a:lnTo>
                <a:lnTo>
                  <a:pt x="96" y="26"/>
                </a:lnTo>
                <a:lnTo>
                  <a:pt x="96" y="24"/>
                </a:lnTo>
                <a:lnTo>
                  <a:pt x="102" y="24"/>
                </a:lnTo>
                <a:lnTo>
                  <a:pt x="118" y="0"/>
                </a:lnTo>
                <a:lnTo>
                  <a:pt x="118" y="6"/>
                </a:lnTo>
                <a:lnTo>
                  <a:pt x="122" y="0"/>
                </a:lnTo>
                <a:lnTo>
                  <a:pt x="124" y="0"/>
                </a:lnTo>
                <a:lnTo>
                  <a:pt x="128" y="4"/>
                </a:lnTo>
                <a:lnTo>
                  <a:pt x="133" y="8"/>
                </a:lnTo>
                <a:lnTo>
                  <a:pt x="133" y="16"/>
                </a:lnTo>
                <a:lnTo>
                  <a:pt x="139" y="16"/>
                </a:lnTo>
                <a:lnTo>
                  <a:pt x="139" y="20"/>
                </a:lnTo>
                <a:lnTo>
                  <a:pt x="143" y="20"/>
                </a:lnTo>
                <a:lnTo>
                  <a:pt x="157" y="26"/>
                </a:lnTo>
                <a:lnTo>
                  <a:pt x="159" y="28"/>
                </a:lnTo>
                <a:lnTo>
                  <a:pt x="151" y="34"/>
                </a:lnTo>
                <a:lnTo>
                  <a:pt x="143" y="34"/>
                </a:lnTo>
                <a:lnTo>
                  <a:pt x="143" y="38"/>
                </a:lnTo>
                <a:lnTo>
                  <a:pt x="149" y="42"/>
                </a:lnTo>
                <a:lnTo>
                  <a:pt x="139" y="46"/>
                </a:lnTo>
                <a:lnTo>
                  <a:pt x="133" y="44"/>
                </a:lnTo>
                <a:lnTo>
                  <a:pt x="131" y="46"/>
                </a:lnTo>
                <a:lnTo>
                  <a:pt x="124" y="42"/>
                </a:lnTo>
                <a:lnTo>
                  <a:pt x="102" y="44"/>
                </a:lnTo>
                <a:lnTo>
                  <a:pt x="96" y="60"/>
                </a:lnTo>
                <a:lnTo>
                  <a:pt x="88" y="70"/>
                </a:lnTo>
                <a:lnTo>
                  <a:pt x="84" y="84"/>
                </a:lnTo>
                <a:lnTo>
                  <a:pt x="80" y="90"/>
                </a:lnTo>
                <a:lnTo>
                  <a:pt x="75" y="92"/>
                </a:lnTo>
                <a:lnTo>
                  <a:pt x="63" y="96"/>
                </a:lnTo>
                <a:lnTo>
                  <a:pt x="55" y="94"/>
                </a:lnTo>
                <a:lnTo>
                  <a:pt x="53" y="90"/>
                </a:lnTo>
                <a:lnTo>
                  <a:pt x="45" y="90"/>
                </a:lnTo>
                <a:lnTo>
                  <a:pt x="33" y="100"/>
                </a:lnTo>
                <a:lnTo>
                  <a:pt x="26" y="100"/>
                </a:lnTo>
                <a:lnTo>
                  <a:pt x="22" y="98"/>
                </a:lnTo>
                <a:lnTo>
                  <a:pt x="16" y="100"/>
                </a:lnTo>
                <a:lnTo>
                  <a:pt x="12" y="100"/>
                </a:lnTo>
                <a:lnTo>
                  <a:pt x="6" y="98"/>
                </a:lnTo>
                <a:lnTo>
                  <a:pt x="0" y="86"/>
                </a:lnTo>
                <a:lnTo>
                  <a:pt x="0" y="82"/>
                </a:lnTo>
                <a:lnTo>
                  <a:pt x="2" y="80"/>
                </a:lnTo>
                <a:lnTo>
                  <a:pt x="4" y="84"/>
                </a:lnTo>
                <a:lnTo>
                  <a:pt x="8" y="86"/>
                </a:lnTo>
                <a:lnTo>
                  <a:pt x="14" y="86"/>
                </a:lnTo>
                <a:lnTo>
                  <a:pt x="26" y="90"/>
                </a:lnTo>
                <a:lnTo>
                  <a:pt x="28" y="80"/>
                </a:lnTo>
                <a:lnTo>
                  <a:pt x="28" y="78"/>
                </a:lnTo>
                <a:lnTo>
                  <a:pt x="29" y="78"/>
                </a:lnTo>
                <a:lnTo>
                  <a:pt x="29" y="72"/>
                </a:lnTo>
                <a:lnTo>
                  <a:pt x="33" y="68"/>
                </a:lnTo>
                <a:lnTo>
                  <a:pt x="53" y="64"/>
                </a:lnTo>
                <a:lnTo>
                  <a:pt x="69" y="46"/>
                </a:lnTo>
                <a:lnTo>
                  <a:pt x="73" y="4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603" name="Freeform 40"/>
          <p:cNvSpPr>
            <a:spLocks/>
          </p:cNvSpPr>
          <p:nvPr/>
        </p:nvSpPr>
        <p:spPr bwMode="auto">
          <a:xfrm>
            <a:off x="7917339" y="3265704"/>
            <a:ext cx="278153" cy="183058"/>
          </a:xfrm>
          <a:custGeom>
            <a:avLst/>
            <a:gdLst>
              <a:gd name="T0" fmla="*/ 169 w 171"/>
              <a:gd name="T1" fmla="*/ 78 h 148"/>
              <a:gd name="T2" fmla="*/ 167 w 171"/>
              <a:gd name="T3" fmla="*/ 108 h 148"/>
              <a:gd name="T4" fmla="*/ 171 w 171"/>
              <a:gd name="T5" fmla="*/ 148 h 148"/>
              <a:gd name="T6" fmla="*/ 149 w 171"/>
              <a:gd name="T7" fmla="*/ 130 h 148"/>
              <a:gd name="T8" fmla="*/ 137 w 171"/>
              <a:gd name="T9" fmla="*/ 130 h 148"/>
              <a:gd name="T10" fmla="*/ 133 w 171"/>
              <a:gd name="T11" fmla="*/ 132 h 148"/>
              <a:gd name="T12" fmla="*/ 128 w 171"/>
              <a:gd name="T13" fmla="*/ 134 h 148"/>
              <a:gd name="T14" fmla="*/ 118 w 171"/>
              <a:gd name="T15" fmla="*/ 124 h 148"/>
              <a:gd name="T16" fmla="*/ 130 w 171"/>
              <a:gd name="T17" fmla="*/ 118 h 148"/>
              <a:gd name="T18" fmla="*/ 133 w 171"/>
              <a:gd name="T19" fmla="*/ 118 h 148"/>
              <a:gd name="T20" fmla="*/ 133 w 171"/>
              <a:gd name="T21" fmla="*/ 114 h 148"/>
              <a:gd name="T22" fmla="*/ 128 w 171"/>
              <a:gd name="T23" fmla="*/ 110 h 148"/>
              <a:gd name="T24" fmla="*/ 124 w 171"/>
              <a:gd name="T25" fmla="*/ 100 h 148"/>
              <a:gd name="T26" fmla="*/ 120 w 171"/>
              <a:gd name="T27" fmla="*/ 86 h 148"/>
              <a:gd name="T28" fmla="*/ 112 w 171"/>
              <a:gd name="T29" fmla="*/ 80 h 148"/>
              <a:gd name="T30" fmla="*/ 69 w 171"/>
              <a:gd name="T31" fmla="*/ 68 h 148"/>
              <a:gd name="T32" fmla="*/ 63 w 171"/>
              <a:gd name="T33" fmla="*/ 62 h 148"/>
              <a:gd name="T34" fmla="*/ 57 w 171"/>
              <a:gd name="T35" fmla="*/ 62 h 148"/>
              <a:gd name="T36" fmla="*/ 47 w 171"/>
              <a:gd name="T37" fmla="*/ 44 h 148"/>
              <a:gd name="T38" fmla="*/ 39 w 171"/>
              <a:gd name="T39" fmla="*/ 62 h 148"/>
              <a:gd name="T40" fmla="*/ 31 w 171"/>
              <a:gd name="T41" fmla="*/ 50 h 148"/>
              <a:gd name="T42" fmla="*/ 24 w 171"/>
              <a:gd name="T43" fmla="*/ 44 h 148"/>
              <a:gd name="T44" fmla="*/ 18 w 171"/>
              <a:gd name="T45" fmla="*/ 40 h 148"/>
              <a:gd name="T46" fmla="*/ 28 w 171"/>
              <a:gd name="T47" fmla="*/ 40 h 148"/>
              <a:gd name="T48" fmla="*/ 43 w 171"/>
              <a:gd name="T49" fmla="*/ 38 h 148"/>
              <a:gd name="T50" fmla="*/ 49 w 171"/>
              <a:gd name="T51" fmla="*/ 28 h 148"/>
              <a:gd name="T52" fmla="*/ 24 w 171"/>
              <a:gd name="T53" fmla="*/ 34 h 148"/>
              <a:gd name="T54" fmla="*/ 14 w 171"/>
              <a:gd name="T55" fmla="*/ 20 h 148"/>
              <a:gd name="T56" fmla="*/ 4 w 171"/>
              <a:gd name="T57" fmla="*/ 20 h 148"/>
              <a:gd name="T58" fmla="*/ 4 w 171"/>
              <a:gd name="T59" fmla="*/ 8 h 148"/>
              <a:gd name="T60" fmla="*/ 20 w 171"/>
              <a:gd name="T61" fmla="*/ 2 h 148"/>
              <a:gd name="T62" fmla="*/ 31 w 171"/>
              <a:gd name="T63" fmla="*/ 2 h 148"/>
              <a:gd name="T64" fmla="*/ 51 w 171"/>
              <a:gd name="T65" fmla="*/ 8 h 148"/>
              <a:gd name="T66" fmla="*/ 53 w 171"/>
              <a:gd name="T67" fmla="*/ 28 h 148"/>
              <a:gd name="T68" fmla="*/ 57 w 171"/>
              <a:gd name="T69" fmla="*/ 42 h 148"/>
              <a:gd name="T70" fmla="*/ 61 w 171"/>
              <a:gd name="T71" fmla="*/ 38 h 148"/>
              <a:gd name="T72" fmla="*/ 71 w 171"/>
              <a:gd name="T73" fmla="*/ 50 h 148"/>
              <a:gd name="T74" fmla="*/ 79 w 171"/>
              <a:gd name="T75" fmla="*/ 46 h 148"/>
              <a:gd name="T76" fmla="*/ 90 w 171"/>
              <a:gd name="T77" fmla="*/ 32 h 148"/>
              <a:gd name="T78" fmla="*/ 104 w 171"/>
              <a:gd name="T79" fmla="*/ 28 h 148"/>
              <a:gd name="T80" fmla="*/ 114 w 171"/>
              <a:gd name="T81" fmla="*/ 18 h 148"/>
              <a:gd name="T82" fmla="*/ 157 w 171"/>
              <a:gd name="T83" fmla="*/ 34 h 148"/>
              <a:gd name="T84" fmla="*/ 167 w 171"/>
              <a:gd name="T85" fmla="*/ 38 h 14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1"/>
              <a:gd name="T130" fmla="*/ 0 h 148"/>
              <a:gd name="T131" fmla="*/ 171 w 171"/>
              <a:gd name="T132" fmla="*/ 148 h 14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1" h="148">
                <a:moveTo>
                  <a:pt x="167" y="38"/>
                </a:moveTo>
                <a:lnTo>
                  <a:pt x="169" y="78"/>
                </a:lnTo>
                <a:lnTo>
                  <a:pt x="169" y="100"/>
                </a:lnTo>
                <a:lnTo>
                  <a:pt x="167" y="108"/>
                </a:lnTo>
                <a:lnTo>
                  <a:pt x="169" y="114"/>
                </a:lnTo>
                <a:lnTo>
                  <a:pt x="171" y="148"/>
                </a:lnTo>
                <a:lnTo>
                  <a:pt x="165" y="144"/>
                </a:lnTo>
                <a:lnTo>
                  <a:pt x="149" y="130"/>
                </a:lnTo>
                <a:lnTo>
                  <a:pt x="143" y="132"/>
                </a:lnTo>
                <a:lnTo>
                  <a:pt x="137" y="130"/>
                </a:lnTo>
                <a:lnTo>
                  <a:pt x="135" y="132"/>
                </a:lnTo>
                <a:lnTo>
                  <a:pt x="133" y="132"/>
                </a:lnTo>
                <a:lnTo>
                  <a:pt x="131" y="134"/>
                </a:lnTo>
                <a:lnTo>
                  <a:pt x="128" y="134"/>
                </a:lnTo>
                <a:lnTo>
                  <a:pt x="114" y="136"/>
                </a:lnTo>
                <a:lnTo>
                  <a:pt x="118" y="124"/>
                </a:lnTo>
                <a:lnTo>
                  <a:pt x="122" y="120"/>
                </a:lnTo>
                <a:lnTo>
                  <a:pt x="130" y="118"/>
                </a:lnTo>
                <a:lnTo>
                  <a:pt x="133" y="122"/>
                </a:lnTo>
                <a:lnTo>
                  <a:pt x="133" y="118"/>
                </a:lnTo>
                <a:lnTo>
                  <a:pt x="131" y="116"/>
                </a:lnTo>
                <a:lnTo>
                  <a:pt x="133" y="114"/>
                </a:lnTo>
                <a:lnTo>
                  <a:pt x="126" y="112"/>
                </a:lnTo>
                <a:lnTo>
                  <a:pt x="128" y="110"/>
                </a:lnTo>
                <a:lnTo>
                  <a:pt x="130" y="106"/>
                </a:lnTo>
                <a:lnTo>
                  <a:pt x="124" y="100"/>
                </a:lnTo>
                <a:lnTo>
                  <a:pt x="124" y="92"/>
                </a:lnTo>
                <a:lnTo>
                  <a:pt x="120" y="86"/>
                </a:lnTo>
                <a:lnTo>
                  <a:pt x="116" y="84"/>
                </a:lnTo>
                <a:lnTo>
                  <a:pt x="112" y="80"/>
                </a:lnTo>
                <a:lnTo>
                  <a:pt x="94" y="74"/>
                </a:lnTo>
                <a:lnTo>
                  <a:pt x="69" y="68"/>
                </a:lnTo>
                <a:lnTo>
                  <a:pt x="65" y="66"/>
                </a:lnTo>
                <a:lnTo>
                  <a:pt x="63" y="62"/>
                </a:lnTo>
                <a:lnTo>
                  <a:pt x="57" y="60"/>
                </a:lnTo>
                <a:lnTo>
                  <a:pt x="57" y="62"/>
                </a:lnTo>
                <a:lnTo>
                  <a:pt x="47" y="56"/>
                </a:lnTo>
                <a:lnTo>
                  <a:pt x="47" y="44"/>
                </a:lnTo>
                <a:lnTo>
                  <a:pt x="41" y="60"/>
                </a:lnTo>
                <a:lnTo>
                  <a:pt x="39" y="62"/>
                </a:lnTo>
                <a:lnTo>
                  <a:pt x="31" y="62"/>
                </a:lnTo>
                <a:lnTo>
                  <a:pt x="31" y="50"/>
                </a:lnTo>
                <a:lnTo>
                  <a:pt x="29" y="50"/>
                </a:lnTo>
                <a:lnTo>
                  <a:pt x="24" y="44"/>
                </a:lnTo>
                <a:lnTo>
                  <a:pt x="16" y="44"/>
                </a:lnTo>
                <a:lnTo>
                  <a:pt x="18" y="40"/>
                </a:lnTo>
                <a:lnTo>
                  <a:pt x="20" y="40"/>
                </a:lnTo>
                <a:lnTo>
                  <a:pt x="28" y="40"/>
                </a:lnTo>
                <a:lnTo>
                  <a:pt x="37" y="36"/>
                </a:lnTo>
                <a:lnTo>
                  <a:pt x="43" y="38"/>
                </a:lnTo>
                <a:lnTo>
                  <a:pt x="47" y="36"/>
                </a:lnTo>
                <a:lnTo>
                  <a:pt x="49" y="28"/>
                </a:lnTo>
                <a:lnTo>
                  <a:pt x="33" y="34"/>
                </a:lnTo>
                <a:lnTo>
                  <a:pt x="24" y="34"/>
                </a:lnTo>
                <a:lnTo>
                  <a:pt x="18" y="30"/>
                </a:lnTo>
                <a:lnTo>
                  <a:pt x="14" y="20"/>
                </a:lnTo>
                <a:lnTo>
                  <a:pt x="6" y="18"/>
                </a:lnTo>
                <a:lnTo>
                  <a:pt x="4" y="20"/>
                </a:lnTo>
                <a:lnTo>
                  <a:pt x="0" y="18"/>
                </a:lnTo>
                <a:lnTo>
                  <a:pt x="4" y="8"/>
                </a:lnTo>
                <a:lnTo>
                  <a:pt x="14" y="6"/>
                </a:lnTo>
                <a:lnTo>
                  <a:pt x="20" y="2"/>
                </a:lnTo>
                <a:lnTo>
                  <a:pt x="24" y="0"/>
                </a:lnTo>
                <a:lnTo>
                  <a:pt x="31" y="2"/>
                </a:lnTo>
                <a:lnTo>
                  <a:pt x="39" y="8"/>
                </a:lnTo>
                <a:lnTo>
                  <a:pt x="51" y="8"/>
                </a:lnTo>
                <a:lnTo>
                  <a:pt x="53" y="16"/>
                </a:lnTo>
                <a:lnTo>
                  <a:pt x="53" y="28"/>
                </a:lnTo>
                <a:lnTo>
                  <a:pt x="53" y="36"/>
                </a:lnTo>
                <a:lnTo>
                  <a:pt x="57" y="42"/>
                </a:lnTo>
                <a:lnTo>
                  <a:pt x="59" y="36"/>
                </a:lnTo>
                <a:lnTo>
                  <a:pt x="61" y="38"/>
                </a:lnTo>
                <a:lnTo>
                  <a:pt x="65" y="48"/>
                </a:lnTo>
                <a:lnTo>
                  <a:pt x="71" y="50"/>
                </a:lnTo>
                <a:lnTo>
                  <a:pt x="77" y="50"/>
                </a:lnTo>
                <a:lnTo>
                  <a:pt x="79" y="46"/>
                </a:lnTo>
                <a:lnTo>
                  <a:pt x="88" y="38"/>
                </a:lnTo>
                <a:lnTo>
                  <a:pt x="90" y="32"/>
                </a:lnTo>
                <a:lnTo>
                  <a:pt x="102" y="30"/>
                </a:lnTo>
                <a:lnTo>
                  <a:pt x="104" y="28"/>
                </a:lnTo>
                <a:lnTo>
                  <a:pt x="104" y="24"/>
                </a:lnTo>
                <a:lnTo>
                  <a:pt x="114" y="18"/>
                </a:lnTo>
                <a:lnTo>
                  <a:pt x="145" y="32"/>
                </a:lnTo>
                <a:lnTo>
                  <a:pt x="157" y="34"/>
                </a:lnTo>
                <a:lnTo>
                  <a:pt x="163" y="38"/>
                </a:lnTo>
                <a:lnTo>
                  <a:pt x="167" y="3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57" name="Freeform 18"/>
          <p:cNvSpPr>
            <a:spLocks/>
          </p:cNvSpPr>
          <p:nvPr/>
        </p:nvSpPr>
        <p:spPr bwMode="auto">
          <a:xfrm rot="21010330">
            <a:off x="7375006" y="3389950"/>
            <a:ext cx="207760" cy="59094"/>
          </a:xfrm>
          <a:custGeom>
            <a:avLst/>
            <a:gdLst/>
            <a:ahLst/>
            <a:cxnLst>
              <a:cxn ang="0">
                <a:pos x="725" y="279"/>
              </a:cxn>
              <a:cxn ang="0">
                <a:pos x="685" y="291"/>
              </a:cxn>
              <a:cxn ang="0">
                <a:pos x="633" y="267"/>
              </a:cxn>
              <a:cxn ang="0">
                <a:pos x="588" y="270"/>
              </a:cxn>
              <a:cxn ang="0">
                <a:pos x="470" y="213"/>
              </a:cxn>
              <a:cxn ang="0">
                <a:pos x="369" y="206"/>
              </a:cxn>
              <a:cxn ang="0">
                <a:pos x="345" y="222"/>
              </a:cxn>
              <a:cxn ang="0">
                <a:pos x="251" y="192"/>
              </a:cxn>
              <a:cxn ang="0">
                <a:pos x="184" y="187"/>
              </a:cxn>
              <a:cxn ang="0">
                <a:pos x="123" y="156"/>
              </a:cxn>
              <a:cxn ang="0">
                <a:pos x="137" y="128"/>
              </a:cxn>
              <a:cxn ang="0">
                <a:pos x="12" y="100"/>
              </a:cxn>
              <a:cxn ang="0">
                <a:pos x="0" y="74"/>
              </a:cxn>
              <a:cxn ang="0">
                <a:pos x="14" y="90"/>
              </a:cxn>
              <a:cxn ang="0">
                <a:pos x="38" y="81"/>
              </a:cxn>
              <a:cxn ang="0">
                <a:pos x="73" y="10"/>
              </a:cxn>
              <a:cxn ang="0">
                <a:pos x="97" y="0"/>
              </a:cxn>
              <a:cxn ang="0">
                <a:pos x="166" y="15"/>
              </a:cxn>
              <a:cxn ang="0">
                <a:pos x="213" y="0"/>
              </a:cxn>
              <a:cxn ang="0">
                <a:pos x="232" y="31"/>
              </a:cxn>
              <a:cxn ang="0">
                <a:pos x="312" y="43"/>
              </a:cxn>
              <a:cxn ang="0">
                <a:pos x="354" y="102"/>
              </a:cxn>
              <a:cxn ang="0">
                <a:pos x="376" y="104"/>
              </a:cxn>
              <a:cxn ang="0">
                <a:pos x="449" y="104"/>
              </a:cxn>
              <a:cxn ang="0">
                <a:pos x="536" y="123"/>
              </a:cxn>
              <a:cxn ang="0">
                <a:pos x="551" y="116"/>
              </a:cxn>
              <a:cxn ang="0">
                <a:pos x="569" y="67"/>
              </a:cxn>
              <a:cxn ang="0">
                <a:pos x="595" y="57"/>
              </a:cxn>
              <a:cxn ang="0">
                <a:pos x="621" y="90"/>
              </a:cxn>
              <a:cxn ang="0">
                <a:pos x="657" y="78"/>
              </a:cxn>
              <a:cxn ang="0">
                <a:pos x="716" y="111"/>
              </a:cxn>
              <a:cxn ang="0">
                <a:pos x="763" y="118"/>
              </a:cxn>
              <a:cxn ang="0">
                <a:pos x="794" y="161"/>
              </a:cxn>
              <a:cxn ang="0">
                <a:pos x="801" y="196"/>
              </a:cxn>
              <a:cxn ang="0">
                <a:pos x="817" y="206"/>
              </a:cxn>
              <a:cxn ang="0">
                <a:pos x="926" y="204"/>
              </a:cxn>
              <a:cxn ang="0">
                <a:pos x="964" y="222"/>
              </a:cxn>
              <a:cxn ang="0">
                <a:pos x="962" y="293"/>
              </a:cxn>
              <a:cxn ang="0">
                <a:pos x="980" y="343"/>
              </a:cxn>
              <a:cxn ang="0">
                <a:pos x="962" y="322"/>
              </a:cxn>
              <a:cxn ang="0">
                <a:pos x="836" y="281"/>
              </a:cxn>
              <a:cxn ang="0">
                <a:pos x="787" y="298"/>
              </a:cxn>
              <a:cxn ang="0">
                <a:pos x="725" y="279"/>
              </a:cxn>
            </a:cxnLst>
            <a:rect l="0" t="0" r="r" b="b"/>
            <a:pathLst>
              <a:path w="980" h="343">
                <a:moveTo>
                  <a:pt x="725" y="279"/>
                </a:moveTo>
                <a:lnTo>
                  <a:pt x="685" y="291"/>
                </a:lnTo>
                <a:lnTo>
                  <a:pt x="633" y="267"/>
                </a:lnTo>
                <a:lnTo>
                  <a:pt x="588" y="270"/>
                </a:lnTo>
                <a:lnTo>
                  <a:pt x="470" y="213"/>
                </a:lnTo>
                <a:lnTo>
                  <a:pt x="369" y="206"/>
                </a:lnTo>
                <a:lnTo>
                  <a:pt x="345" y="222"/>
                </a:lnTo>
                <a:lnTo>
                  <a:pt x="251" y="192"/>
                </a:lnTo>
                <a:lnTo>
                  <a:pt x="184" y="187"/>
                </a:lnTo>
                <a:lnTo>
                  <a:pt x="123" y="156"/>
                </a:lnTo>
                <a:lnTo>
                  <a:pt x="137" y="128"/>
                </a:lnTo>
                <a:lnTo>
                  <a:pt x="12" y="100"/>
                </a:lnTo>
                <a:lnTo>
                  <a:pt x="0" y="74"/>
                </a:lnTo>
                <a:lnTo>
                  <a:pt x="14" y="90"/>
                </a:lnTo>
                <a:lnTo>
                  <a:pt x="38" y="81"/>
                </a:lnTo>
                <a:lnTo>
                  <a:pt x="73" y="10"/>
                </a:lnTo>
                <a:lnTo>
                  <a:pt x="97" y="0"/>
                </a:lnTo>
                <a:lnTo>
                  <a:pt x="166" y="15"/>
                </a:lnTo>
                <a:lnTo>
                  <a:pt x="213" y="0"/>
                </a:lnTo>
                <a:lnTo>
                  <a:pt x="232" y="31"/>
                </a:lnTo>
                <a:lnTo>
                  <a:pt x="312" y="43"/>
                </a:lnTo>
                <a:lnTo>
                  <a:pt x="354" y="102"/>
                </a:lnTo>
                <a:lnTo>
                  <a:pt x="376" y="104"/>
                </a:lnTo>
                <a:lnTo>
                  <a:pt x="449" y="104"/>
                </a:lnTo>
                <a:lnTo>
                  <a:pt x="536" y="123"/>
                </a:lnTo>
                <a:lnTo>
                  <a:pt x="551" y="116"/>
                </a:lnTo>
                <a:lnTo>
                  <a:pt x="569" y="67"/>
                </a:lnTo>
                <a:lnTo>
                  <a:pt x="595" y="57"/>
                </a:lnTo>
                <a:lnTo>
                  <a:pt x="621" y="90"/>
                </a:lnTo>
                <a:lnTo>
                  <a:pt x="657" y="78"/>
                </a:lnTo>
                <a:lnTo>
                  <a:pt x="716" y="111"/>
                </a:lnTo>
                <a:lnTo>
                  <a:pt x="763" y="118"/>
                </a:lnTo>
                <a:lnTo>
                  <a:pt x="794" y="161"/>
                </a:lnTo>
                <a:lnTo>
                  <a:pt x="801" y="196"/>
                </a:lnTo>
                <a:lnTo>
                  <a:pt x="817" y="206"/>
                </a:lnTo>
                <a:lnTo>
                  <a:pt x="926" y="204"/>
                </a:lnTo>
                <a:lnTo>
                  <a:pt x="964" y="222"/>
                </a:lnTo>
                <a:lnTo>
                  <a:pt x="962" y="293"/>
                </a:lnTo>
                <a:lnTo>
                  <a:pt x="980" y="343"/>
                </a:lnTo>
                <a:lnTo>
                  <a:pt x="962" y="322"/>
                </a:lnTo>
                <a:lnTo>
                  <a:pt x="836" y="281"/>
                </a:lnTo>
                <a:lnTo>
                  <a:pt x="787" y="298"/>
                </a:lnTo>
                <a:lnTo>
                  <a:pt x="725" y="27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58" name="Freeform 19"/>
          <p:cNvSpPr>
            <a:spLocks/>
          </p:cNvSpPr>
          <p:nvPr/>
        </p:nvSpPr>
        <p:spPr bwMode="auto">
          <a:xfrm rot="21010330">
            <a:off x="7830625" y="3372016"/>
            <a:ext cx="23108" cy="10165"/>
          </a:xfrm>
          <a:custGeom>
            <a:avLst/>
            <a:gdLst/>
            <a:ahLst/>
            <a:cxnLst>
              <a:cxn ang="0">
                <a:pos x="10" y="59"/>
              </a:cxn>
              <a:cxn ang="0">
                <a:pos x="0" y="47"/>
              </a:cxn>
              <a:cxn ang="0">
                <a:pos x="15" y="21"/>
              </a:cxn>
              <a:cxn ang="0">
                <a:pos x="45" y="21"/>
              </a:cxn>
              <a:cxn ang="0">
                <a:pos x="83" y="0"/>
              </a:cxn>
              <a:cxn ang="0">
                <a:pos x="109" y="23"/>
              </a:cxn>
              <a:cxn ang="0">
                <a:pos x="74" y="52"/>
              </a:cxn>
              <a:cxn ang="0">
                <a:pos x="10" y="59"/>
              </a:cxn>
            </a:cxnLst>
            <a:rect l="0" t="0" r="r" b="b"/>
            <a:pathLst>
              <a:path w="109" h="59">
                <a:moveTo>
                  <a:pt x="10" y="59"/>
                </a:moveTo>
                <a:lnTo>
                  <a:pt x="0" y="47"/>
                </a:lnTo>
                <a:lnTo>
                  <a:pt x="15" y="21"/>
                </a:lnTo>
                <a:lnTo>
                  <a:pt x="45" y="21"/>
                </a:lnTo>
                <a:lnTo>
                  <a:pt x="83" y="0"/>
                </a:lnTo>
                <a:lnTo>
                  <a:pt x="109" y="23"/>
                </a:lnTo>
                <a:lnTo>
                  <a:pt x="74" y="52"/>
                </a:lnTo>
                <a:lnTo>
                  <a:pt x="10" y="5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59" name="Freeform 20"/>
          <p:cNvSpPr>
            <a:spLocks/>
          </p:cNvSpPr>
          <p:nvPr/>
        </p:nvSpPr>
        <p:spPr bwMode="auto">
          <a:xfrm rot="21010330">
            <a:off x="7788743" y="3391434"/>
            <a:ext cx="80137" cy="40660"/>
          </a:xfrm>
          <a:custGeom>
            <a:avLst/>
            <a:gdLst/>
            <a:ahLst/>
            <a:cxnLst>
              <a:cxn ang="0">
                <a:pos x="160" y="125"/>
              </a:cxn>
              <a:cxn ang="0">
                <a:pos x="151" y="156"/>
              </a:cxn>
              <a:cxn ang="0">
                <a:pos x="118" y="198"/>
              </a:cxn>
              <a:cxn ang="0">
                <a:pos x="42" y="234"/>
              </a:cxn>
              <a:cxn ang="0">
                <a:pos x="12" y="236"/>
              </a:cxn>
              <a:cxn ang="0">
                <a:pos x="0" y="224"/>
              </a:cxn>
              <a:cxn ang="0">
                <a:pos x="14" y="205"/>
              </a:cxn>
              <a:cxn ang="0">
                <a:pos x="14" y="149"/>
              </a:cxn>
              <a:cxn ang="0">
                <a:pos x="26" y="135"/>
              </a:cxn>
              <a:cxn ang="0">
                <a:pos x="125" y="83"/>
              </a:cxn>
              <a:cxn ang="0">
                <a:pos x="158" y="35"/>
              </a:cxn>
              <a:cxn ang="0">
                <a:pos x="361" y="0"/>
              </a:cxn>
              <a:cxn ang="0">
                <a:pos x="378" y="5"/>
              </a:cxn>
              <a:cxn ang="0">
                <a:pos x="371" y="40"/>
              </a:cxn>
              <a:cxn ang="0">
                <a:pos x="201" y="109"/>
              </a:cxn>
              <a:cxn ang="0">
                <a:pos x="170" y="132"/>
              </a:cxn>
              <a:cxn ang="0">
                <a:pos x="160" y="125"/>
              </a:cxn>
            </a:cxnLst>
            <a:rect l="0" t="0" r="r" b="b"/>
            <a:pathLst>
              <a:path w="378" h="236">
                <a:moveTo>
                  <a:pt x="160" y="125"/>
                </a:moveTo>
                <a:lnTo>
                  <a:pt x="151" y="156"/>
                </a:lnTo>
                <a:lnTo>
                  <a:pt x="118" y="198"/>
                </a:lnTo>
                <a:lnTo>
                  <a:pt x="42" y="234"/>
                </a:lnTo>
                <a:lnTo>
                  <a:pt x="12" y="236"/>
                </a:lnTo>
                <a:lnTo>
                  <a:pt x="0" y="224"/>
                </a:lnTo>
                <a:lnTo>
                  <a:pt x="14" y="205"/>
                </a:lnTo>
                <a:lnTo>
                  <a:pt x="14" y="149"/>
                </a:lnTo>
                <a:lnTo>
                  <a:pt x="26" y="135"/>
                </a:lnTo>
                <a:lnTo>
                  <a:pt x="125" y="83"/>
                </a:lnTo>
                <a:lnTo>
                  <a:pt x="158" y="35"/>
                </a:lnTo>
                <a:lnTo>
                  <a:pt x="361" y="0"/>
                </a:lnTo>
                <a:lnTo>
                  <a:pt x="378" y="5"/>
                </a:lnTo>
                <a:lnTo>
                  <a:pt x="371" y="40"/>
                </a:lnTo>
                <a:lnTo>
                  <a:pt x="201" y="109"/>
                </a:lnTo>
                <a:lnTo>
                  <a:pt x="170" y="132"/>
                </a:lnTo>
                <a:lnTo>
                  <a:pt x="160" y="125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0" name="Freeform 21"/>
          <p:cNvSpPr>
            <a:spLocks/>
          </p:cNvSpPr>
          <p:nvPr/>
        </p:nvSpPr>
        <p:spPr bwMode="auto">
          <a:xfrm rot="21010330">
            <a:off x="7781235" y="3441400"/>
            <a:ext cx="10388" cy="8443"/>
          </a:xfrm>
          <a:custGeom>
            <a:avLst/>
            <a:gdLst/>
            <a:ahLst/>
            <a:cxnLst>
              <a:cxn ang="0">
                <a:pos x="0" y="47"/>
              </a:cxn>
              <a:cxn ang="0">
                <a:pos x="0" y="35"/>
              </a:cxn>
              <a:cxn ang="0">
                <a:pos x="49" y="0"/>
              </a:cxn>
              <a:cxn ang="0">
                <a:pos x="35" y="37"/>
              </a:cxn>
              <a:cxn ang="0">
                <a:pos x="19" y="49"/>
              </a:cxn>
              <a:cxn ang="0">
                <a:pos x="0" y="47"/>
              </a:cxn>
            </a:cxnLst>
            <a:rect l="0" t="0" r="r" b="b"/>
            <a:pathLst>
              <a:path w="49" h="49">
                <a:moveTo>
                  <a:pt x="0" y="47"/>
                </a:moveTo>
                <a:lnTo>
                  <a:pt x="0" y="35"/>
                </a:lnTo>
                <a:lnTo>
                  <a:pt x="49" y="0"/>
                </a:lnTo>
                <a:lnTo>
                  <a:pt x="35" y="37"/>
                </a:lnTo>
                <a:lnTo>
                  <a:pt x="19" y="49"/>
                </a:lnTo>
                <a:lnTo>
                  <a:pt x="0" y="4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1" name="Freeform 22"/>
          <p:cNvSpPr>
            <a:spLocks/>
          </p:cNvSpPr>
          <p:nvPr/>
        </p:nvSpPr>
        <p:spPr bwMode="auto">
          <a:xfrm rot="21010330">
            <a:off x="7803537" y="3389555"/>
            <a:ext cx="13992" cy="6203"/>
          </a:xfrm>
          <a:custGeom>
            <a:avLst/>
            <a:gdLst/>
            <a:ahLst/>
            <a:cxnLst>
              <a:cxn ang="0">
                <a:pos x="2" y="3"/>
              </a:cxn>
              <a:cxn ang="0">
                <a:pos x="56" y="0"/>
              </a:cxn>
              <a:cxn ang="0">
                <a:pos x="66" y="12"/>
              </a:cxn>
              <a:cxn ang="0">
                <a:pos x="47" y="31"/>
              </a:cxn>
              <a:cxn ang="0">
                <a:pos x="11" y="36"/>
              </a:cxn>
              <a:cxn ang="0">
                <a:pos x="0" y="29"/>
              </a:cxn>
              <a:cxn ang="0">
                <a:pos x="2" y="3"/>
              </a:cxn>
            </a:cxnLst>
            <a:rect l="0" t="0" r="r" b="b"/>
            <a:pathLst>
              <a:path w="66" h="36">
                <a:moveTo>
                  <a:pt x="2" y="3"/>
                </a:moveTo>
                <a:lnTo>
                  <a:pt x="56" y="0"/>
                </a:lnTo>
                <a:lnTo>
                  <a:pt x="66" y="12"/>
                </a:lnTo>
                <a:lnTo>
                  <a:pt x="47" y="31"/>
                </a:lnTo>
                <a:lnTo>
                  <a:pt x="11" y="36"/>
                </a:lnTo>
                <a:lnTo>
                  <a:pt x="0" y="29"/>
                </a:lnTo>
                <a:lnTo>
                  <a:pt x="2" y="3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2" name="Freeform 23"/>
          <p:cNvSpPr>
            <a:spLocks/>
          </p:cNvSpPr>
          <p:nvPr/>
        </p:nvSpPr>
        <p:spPr bwMode="auto">
          <a:xfrm rot="21010330">
            <a:off x="7793495" y="3393281"/>
            <a:ext cx="5936" cy="6030"/>
          </a:xfrm>
          <a:custGeom>
            <a:avLst/>
            <a:gdLst/>
            <a:ahLst/>
            <a:cxnLst>
              <a:cxn ang="0">
                <a:pos x="2" y="26"/>
              </a:cxn>
              <a:cxn ang="0">
                <a:pos x="0" y="14"/>
              </a:cxn>
              <a:cxn ang="0">
                <a:pos x="28" y="0"/>
              </a:cxn>
              <a:cxn ang="0">
                <a:pos x="19" y="35"/>
              </a:cxn>
              <a:cxn ang="0">
                <a:pos x="2" y="26"/>
              </a:cxn>
            </a:cxnLst>
            <a:rect l="0" t="0" r="r" b="b"/>
            <a:pathLst>
              <a:path w="28" h="35">
                <a:moveTo>
                  <a:pt x="2" y="26"/>
                </a:moveTo>
                <a:lnTo>
                  <a:pt x="0" y="14"/>
                </a:lnTo>
                <a:lnTo>
                  <a:pt x="28" y="0"/>
                </a:lnTo>
                <a:lnTo>
                  <a:pt x="19" y="35"/>
                </a:lnTo>
                <a:lnTo>
                  <a:pt x="2" y="2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3" name="Freeform 24"/>
          <p:cNvSpPr>
            <a:spLocks/>
          </p:cNvSpPr>
          <p:nvPr/>
        </p:nvSpPr>
        <p:spPr bwMode="auto">
          <a:xfrm rot="21010330">
            <a:off x="7779221" y="3393768"/>
            <a:ext cx="10388" cy="8098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11" y="4"/>
              </a:cxn>
              <a:cxn ang="0">
                <a:pos x="23" y="19"/>
              </a:cxn>
              <a:cxn ang="0">
                <a:pos x="42" y="0"/>
              </a:cxn>
              <a:cxn ang="0">
                <a:pos x="49" y="9"/>
              </a:cxn>
              <a:cxn ang="0">
                <a:pos x="30" y="37"/>
              </a:cxn>
              <a:cxn ang="0">
                <a:pos x="18" y="47"/>
              </a:cxn>
              <a:cxn ang="0">
                <a:pos x="0" y="40"/>
              </a:cxn>
            </a:cxnLst>
            <a:rect l="0" t="0" r="r" b="b"/>
            <a:pathLst>
              <a:path w="49" h="47">
                <a:moveTo>
                  <a:pt x="0" y="40"/>
                </a:moveTo>
                <a:lnTo>
                  <a:pt x="11" y="4"/>
                </a:lnTo>
                <a:lnTo>
                  <a:pt x="23" y="19"/>
                </a:lnTo>
                <a:lnTo>
                  <a:pt x="42" y="0"/>
                </a:lnTo>
                <a:lnTo>
                  <a:pt x="49" y="9"/>
                </a:lnTo>
                <a:lnTo>
                  <a:pt x="30" y="37"/>
                </a:lnTo>
                <a:lnTo>
                  <a:pt x="18" y="47"/>
                </a:lnTo>
                <a:lnTo>
                  <a:pt x="0" y="4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4" name="Freeform 25"/>
          <p:cNvSpPr>
            <a:spLocks/>
          </p:cNvSpPr>
          <p:nvPr/>
        </p:nvSpPr>
        <p:spPr bwMode="auto">
          <a:xfrm rot="21010330">
            <a:off x="7702573" y="3397456"/>
            <a:ext cx="70172" cy="18263"/>
          </a:xfrm>
          <a:custGeom>
            <a:avLst/>
            <a:gdLst/>
            <a:ahLst/>
            <a:cxnLst>
              <a:cxn ang="0">
                <a:pos x="15" y="47"/>
              </a:cxn>
              <a:cxn ang="0">
                <a:pos x="83" y="21"/>
              </a:cxn>
              <a:cxn ang="0">
                <a:pos x="133" y="36"/>
              </a:cxn>
              <a:cxn ang="0">
                <a:pos x="170" y="64"/>
              </a:cxn>
              <a:cxn ang="0">
                <a:pos x="229" y="45"/>
              </a:cxn>
              <a:cxn ang="0">
                <a:pos x="270" y="66"/>
              </a:cxn>
              <a:cxn ang="0">
                <a:pos x="319" y="28"/>
              </a:cxn>
              <a:cxn ang="0">
                <a:pos x="315" y="0"/>
              </a:cxn>
              <a:cxn ang="0">
                <a:pos x="331" y="33"/>
              </a:cxn>
              <a:cxn ang="0">
                <a:pos x="289" y="78"/>
              </a:cxn>
              <a:cxn ang="0">
                <a:pos x="135" y="106"/>
              </a:cxn>
              <a:cxn ang="0">
                <a:pos x="78" y="90"/>
              </a:cxn>
              <a:cxn ang="0">
                <a:pos x="7" y="90"/>
              </a:cxn>
              <a:cxn ang="0">
                <a:pos x="0" y="52"/>
              </a:cxn>
              <a:cxn ang="0">
                <a:pos x="15" y="47"/>
              </a:cxn>
            </a:cxnLst>
            <a:rect l="0" t="0" r="r" b="b"/>
            <a:pathLst>
              <a:path w="331" h="106">
                <a:moveTo>
                  <a:pt x="15" y="47"/>
                </a:moveTo>
                <a:lnTo>
                  <a:pt x="83" y="21"/>
                </a:lnTo>
                <a:lnTo>
                  <a:pt x="133" y="36"/>
                </a:lnTo>
                <a:lnTo>
                  <a:pt x="170" y="64"/>
                </a:lnTo>
                <a:lnTo>
                  <a:pt x="229" y="45"/>
                </a:lnTo>
                <a:lnTo>
                  <a:pt x="270" y="66"/>
                </a:lnTo>
                <a:lnTo>
                  <a:pt x="319" y="28"/>
                </a:lnTo>
                <a:lnTo>
                  <a:pt x="315" y="0"/>
                </a:lnTo>
                <a:lnTo>
                  <a:pt x="331" y="33"/>
                </a:lnTo>
                <a:lnTo>
                  <a:pt x="289" y="78"/>
                </a:lnTo>
                <a:lnTo>
                  <a:pt x="135" y="106"/>
                </a:lnTo>
                <a:lnTo>
                  <a:pt x="78" y="90"/>
                </a:lnTo>
                <a:lnTo>
                  <a:pt x="7" y="90"/>
                </a:lnTo>
                <a:lnTo>
                  <a:pt x="0" y="52"/>
                </a:lnTo>
                <a:lnTo>
                  <a:pt x="15" y="4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5" name="Freeform 26"/>
          <p:cNvSpPr>
            <a:spLocks/>
          </p:cNvSpPr>
          <p:nvPr/>
        </p:nvSpPr>
        <p:spPr bwMode="auto">
          <a:xfrm rot="21010330">
            <a:off x="7692076" y="3426804"/>
            <a:ext cx="39644" cy="20675"/>
          </a:xfrm>
          <a:custGeom>
            <a:avLst/>
            <a:gdLst/>
            <a:ahLst/>
            <a:cxnLst>
              <a:cxn ang="0">
                <a:pos x="95" y="0"/>
              </a:cxn>
              <a:cxn ang="0">
                <a:pos x="161" y="49"/>
              </a:cxn>
              <a:cxn ang="0">
                <a:pos x="187" y="99"/>
              </a:cxn>
              <a:cxn ang="0">
                <a:pos x="156" y="120"/>
              </a:cxn>
              <a:cxn ang="0">
                <a:pos x="133" y="118"/>
              </a:cxn>
              <a:cxn ang="0">
                <a:pos x="62" y="59"/>
              </a:cxn>
              <a:cxn ang="0">
                <a:pos x="17" y="56"/>
              </a:cxn>
              <a:cxn ang="0">
                <a:pos x="0" y="18"/>
              </a:cxn>
              <a:cxn ang="0">
                <a:pos x="95" y="0"/>
              </a:cxn>
            </a:cxnLst>
            <a:rect l="0" t="0" r="r" b="b"/>
            <a:pathLst>
              <a:path w="187" h="120">
                <a:moveTo>
                  <a:pt x="95" y="0"/>
                </a:moveTo>
                <a:lnTo>
                  <a:pt x="161" y="49"/>
                </a:lnTo>
                <a:lnTo>
                  <a:pt x="187" y="99"/>
                </a:lnTo>
                <a:lnTo>
                  <a:pt x="156" y="120"/>
                </a:lnTo>
                <a:lnTo>
                  <a:pt x="133" y="118"/>
                </a:lnTo>
                <a:lnTo>
                  <a:pt x="62" y="59"/>
                </a:lnTo>
                <a:lnTo>
                  <a:pt x="17" y="56"/>
                </a:lnTo>
                <a:lnTo>
                  <a:pt x="0" y="18"/>
                </a:lnTo>
                <a:lnTo>
                  <a:pt x="95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6" name="Freeform 27"/>
          <p:cNvSpPr>
            <a:spLocks/>
          </p:cNvSpPr>
          <p:nvPr/>
        </p:nvSpPr>
        <p:spPr bwMode="auto">
          <a:xfrm rot="21010330">
            <a:off x="7636392" y="3408550"/>
            <a:ext cx="52576" cy="20330"/>
          </a:xfrm>
          <a:custGeom>
            <a:avLst/>
            <a:gdLst/>
            <a:ahLst/>
            <a:cxnLst>
              <a:cxn ang="0">
                <a:pos x="26" y="40"/>
              </a:cxn>
              <a:cxn ang="0">
                <a:pos x="83" y="42"/>
              </a:cxn>
              <a:cxn ang="0">
                <a:pos x="116" y="73"/>
              </a:cxn>
              <a:cxn ang="0">
                <a:pos x="149" y="63"/>
              </a:cxn>
              <a:cxn ang="0">
                <a:pos x="109" y="28"/>
              </a:cxn>
              <a:cxn ang="0">
                <a:pos x="104" y="9"/>
              </a:cxn>
              <a:cxn ang="0">
                <a:pos x="119" y="0"/>
              </a:cxn>
              <a:cxn ang="0">
                <a:pos x="152" y="30"/>
              </a:cxn>
              <a:cxn ang="0">
                <a:pos x="182" y="23"/>
              </a:cxn>
              <a:cxn ang="0">
                <a:pos x="197" y="51"/>
              </a:cxn>
              <a:cxn ang="0">
                <a:pos x="218" y="23"/>
              </a:cxn>
              <a:cxn ang="0">
                <a:pos x="248" y="73"/>
              </a:cxn>
              <a:cxn ang="0">
                <a:pos x="223" y="70"/>
              </a:cxn>
              <a:cxn ang="0">
                <a:pos x="220" y="87"/>
              </a:cxn>
              <a:cxn ang="0">
                <a:pos x="197" y="89"/>
              </a:cxn>
              <a:cxn ang="0">
                <a:pos x="173" y="73"/>
              </a:cxn>
              <a:cxn ang="0">
                <a:pos x="93" y="111"/>
              </a:cxn>
              <a:cxn ang="0">
                <a:pos x="26" y="118"/>
              </a:cxn>
              <a:cxn ang="0">
                <a:pos x="10" y="111"/>
              </a:cxn>
              <a:cxn ang="0">
                <a:pos x="0" y="66"/>
              </a:cxn>
              <a:cxn ang="0">
                <a:pos x="26" y="40"/>
              </a:cxn>
            </a:cxnLst>
            <a:rect l="0" t="0" r="r" b="b"/>
            <a:pathLst>
              <a:path w="248" h="118">
                <a:moveTo>
                  <a:pt x="26" y="40"/>
                </a:moveTo>
                <a:lnTo>
                  <a:pt x="83" y="42"/>
                </a:lnTo>
                <a:lnTo>
                  <a:pt x="116" y="73"/>
                </a:lnTo>
                <a:lnTo>
                  <a:pt x="149" y="63"/>
                </a:lnTo>
                <a:lnTo>
                  <a:pt x="109" y="28"/>
                </a:lnTo>
                <a:lnTo>
                  <a:pt x="104" y="9"/>
                </a:lnTo>
                <a:lnTo>
                  <a:pt x="119" y="0"/>
                </a:lnTo>
                <a:lnTo>
                  <a:pt x="152" y="30"/>
                </a:lnTo>
                <a:lnTo>
                  <a:pt x="182" y="23"/>
                </a:lnTo>
                <a:lnTo>
                  <a:pt x="197" y="51"/>
                </a:lnTo>
                <a:lnTo>
                  <a:pt x="218" y="23"/>
                </a:lnTo>
                <a:lnTo>
                  <a:pt x="248" y="73"/>
                </a:lnTo>
                <a:lnTo>
                  <a:pt x="223" y="70"/>
                </a:lnTo>
                <a:lnTo>
                  <a:pt x="220" y="87"/>
                </a:lnTo>
                <a:lnTo>
                  <a:pt x="197" y="89"/>
                </a:lnTo>
                <a:lnTo>
                  <a:pt x="173" y="73"/>
                </a:lnTo>
                <a:lnTo>
                  <a:pt x="93" y="111"/>
                </a:lnTo>
                <a:lnTo>
                  <a:pt x="26" y="118"/>
                </a:lnTo>
                <a:lnTo>
                  <a:pt x="10" y="111"/>
                </a:lnTo>
                <a:lnTo>
                  <a:pt x="0" y="66"/>
                </a:lnTo>
                <a:lnTo>
                  <a:pt x="26" y="4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7" name="Freeform 28"/>
          <p:cNvSpPr>
            <a:spLocks/>
          </p:cNvSpPr>
          <p:nvPr/>
        </p:nvSpPr>
        <p:spPr bwMode="auto">
          <a:xfrm rot="21010330">
            <a:off x="7617419" y="3416859"/>
            <a:ext cx="16536" cy="13955"/>
          </a:xfrm>
          <a:custGeom>
            <a:avLst/>
            <a:gdLst/>
            <a:ahLst/>
            <a:cxnLst>
              <a:cxn ang="0">
                <a:pos x="14" y="29"/>
              </a:cxn>
              <a:cxn ang="0">
                <a:pos x="40" y="0"/>
              </a:cxn>
              <a:cxn ang="0">
                <a:pos x="78" y="10"/>
              </a:cxn>
              <a:cxn ang="0">
                <a:pos x="74" y="81"/>
              </a:cxn>
              <a:cxn ang="0">
                <a:pos x="0" y="76"/>
              </a:cxn>
              <a:cxn ang="0">
                <a:pos x="14" y="29"/>
              </a:cxn>
            </a:cxnLst>
            <a:rect l="0" t="0" r="r" b="b"/>
            <a:pathLst>
              <a:path w="78" h="81">
                <a:moveTo>
                  <a:pt x="14" y="29"/>
                </a:moveTo>
                <a:lnTo>
                  <a:pt x="40" y="0"/>
                </a:lnTo>
                <a:lnTo>
                  <a:pt x="78" y="10"/>
                </a:lnTo>
                <a:lnTo>
                  <a:pt x="74" y="81"/>
                </a:lnTo>
                <a:lnTo>
                  <a:pt x="0" y="76"/>
                </a:lnTo>
                <a:lnTo>
                  <a:pt x="14" y="2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1269" name="Freeform 30"/>
          <p:cNvSpPr>
            <a:spLocks/>
          </p:cNvSpPr>
          <p:nvPr/>
        </p:nvSpPr>
        <p:spPr bwMode="auto">
          <a:xfrm rot="21010330">
            <a:off x="7114288" y="3186083"/>
            <a:ext cx="248253" cy="234312"/>
          </a:xfrm>
          <a:custGeom>
            <a:avLst/>
            <a:gdLst/>
            <a:ahLst/>
            <a:cxnLst>
              <a:cxn ang="0">
                <a:pos x="54" y="0"/>
              </a:cxn>
              <a:cxn ang="0">
                <a:pos x="118" y="40"/>
              </a:cxn>
              <a:cxn ang="0">
                <a:pos x="283" y="80"/>
              </a:cxn>
              <a:cxn ang="0">
                <a:pos x="387" y="219"/>
              </a:cxn>
              <a:cxn ang="0">
                <a:pos x="515" y="316"/>
              </a:cxn>
              <a:cxn ang="0">
                <a:pos x="548" y="345"/>
              </a:cxn>
              <a:cxn ang="0">
                <a:pos x="612" y="418"/>
              </a:cxn>
              <a:cxn ang="0">
                <a:pos x="635" y="396"/>
              </a:cxn>
              <a:cxn ang="0">
                <a:pos x="737" y="489"/>
              </a:cxn>
              <a:cxn ang="0">
                <a:pos x="765" y="529"/>
              </a:cxn>
              <a:cxn ang="0">
                <a:pos x="798" y="536"/>
              </a:cxn>
              <a:cxn ang="0">
                <a:pos x="852" y="562"/>
              </a:cxn>
              <a:cxn ang="0">
                <a:pos x="848" y="614"/>
              </a:cxn>
              <a:cxn ang="0">
                <a:pos x="912" y="626"/>
              </a:cxn>
              <a:cxn ang="0">
                <a:pos x="897" y="687"/>
              </a:cxn>
              <a:cxn ang="0">
                <a:pos x="890" y="746"/>
              </a:cxn>
              <a:cxn ang="0">
                <a:pos x="935" y="784"/>
              </a:cxn>
              <a:cxn ang="0">
                <a:pos x="989" y="791"/>
              </a:cxn>
              <a:cxn ang="0">
                <a:pos x="1049" y="911"/>
              </a:cxn>
              <a:cxn ang="0">
                <a:pos x="1053" y="947"/>
              </a:cxn>
              <a:cxn ang="0">
                <a:pos x="1167" y="1018"/>
              </a:cxn>
              <a:cxn ang="0">
                <a:pos x="1155" y="1108"/>
              </a:cxn>
              <a:cxn ang="0">
                <a:pos x="1150" y="1353"/>
              </a:cxn>
              <a:cxn ang="0">
                <a:pos x="1093" y="1346"/>
              </a:cxn>
              <a:cxn ang="0">
                <a:pos x="1041" y="1320"/>
              </a:cxn>
              <a:cxn ang="0">
                <a:pos x="1044" y="1356"/>
              </a:cxn>
              <a:cxn ang="0">
                <a:pos x="938" y="1254"/>
              </a:cxn>
              <a:cxn ang="0">
                <a:pos x="765" y="1089"/>
              </a:cxn>
              <a:cxn ang="0">
                <a:pos x="621" y="888"/>
              </a:cxn>
              <a:cxn ang="0">
                <a:pos x="555" y="739"/>
              </a:cxn>
              <a:cxn ang="0">
                <a:pos x="500" y="661"/>
              </a:cxn>
              <a:cxn ang="0">
                <a:pos x="401" y="465"/>
              </a:cxn>
              <a:cxn ang="0">
                <a:pos x="283" y="389"/>
              </a:cxn>
              <a:cxn ang="0">
                <a:pos x="252" y="316"/>
              </a:cxn>
              <a:cxn ang="0">
                <a:pos x="174" y="222"/>
              </a:cxn>
              <a:cxn ang="0">
                <a:pos x="40" y="99"/>
              </a:cxn>
              <a:cxn ang="0">
                <a:pos x="0" y="0"/>
              </a:cxn>
            </a:cxnLst>
            <a:rect l="0" t="0" r="r" b="b"/>
            <a:pathLst>
              <a:path w="1171" h="1360">
                <a:moveTo>
                  <a:pt x="0" y="0"/>
                </a:moveTo>
                <a:lnTo>
                  <a:pt x="54" y="0"/>
                </a:lnTo>
                <a:lnTo>
                  <a:pt x="80" y="30"/>
                </a:lnTo>
                <a:lnTo>
                  <a:pt x="118" y="40"/>
                </a:lnTo>
                <a:lnTo>
                  <a:pt x="252" y="52"/>
                </a:lnTo>
                <a:lnTo>
                  <a:pt x="283" y="80"/>
                </a:lnTo>
                <a:lnTo>
                  <a:pt x="337" y="170"/>
                </a:lnTo>
                <a:lnTo>
                  <a:pt x="387" y="219"/>
                </a:lnTo>
                <a:lnTo>
                  <a:pt x="456" y="255"/>
                </a:lnTo>
                <a:lnTo>
                  <a:pt x="515" y="316"/>
                </a:lnTo>
                <a:lnTo>
                  <a:pt x="522" y="337"/>
                </a:lnTo>
                <a:lnTo>
                  <a:pt x="548" y="345"/>
                </a:lnTo>
                <a:lnTo>
                  <a:pt x="588" y="404"/>
                </a:lnTo>
                <a:lnTo>
                  <a:pt x="612" y="418"/>
                </a:lnTo>
                <a:lnTo>
                  <a:pt x="616" y="396"/>
                </a:lnTo>
                <a:lnTo>
                  <a:pt x="635" y="396"/>
                </a:lnTo>
                <a:lnTo>
                  <a:pt x="671" y="456"/>
                </a:lnTo>
                <a:lnTo>
                  <a:pt x="737" y="489"/>
                </a:lnTo>
                <a:lnTo>
                  <a:pt x="756" y="522"/>
                </a:lnTo>
                <a:lnTo>
                  <a:pt x="765" y="529"/>
                </a:lnTo>
                <a:lnTo>
                  <a:pt x="765" y="505"/>
                </a:lnTo>
                <a:lnTo>
                  <a:pt x="798" y="536"/>
                </a:lnTo>
                <a:lnTo>
                  <a:pt x="850" y="543"/>
                </a:lnTo>
                <a:lnTo>
                  <a:pt x="852" y="562"/>
                </a:lnTo>
                <a:lnTo>
                  <a:pt x="838" y="569"/>
                </a:lnTo>
                <a:lnTo>
                  <a:pt x="848" y="614"/>
                </a:lnTo>
                <a:lnTo>
                  <a:pt x="888" y="602"/>
                </a:lnTo>
                <a:lnTo>
                  <a:pt x="912" y="626"/>
                </a:lnTo>
                <a:lnTo>
                  <a:pt x="923" y="656"/>
                </a:lnTo>
                <a:lnTo>
                  <a:pt x="897" y="687"/>
                </a:lnTo>
                <a:lnTo>
                  <a:pt x="916" y="694"/>
                </a:lnTo>
                <a:lnTo>
                  <a:pt x="890" y="746"/>
                </a:lnTo>
                <a:lnTo>
                  <a:pt x="900" y="760"/>
                </a:lnTo>
                <a:lnTo>
                  <a:pt x="935" y="784"/>
                </a:lnTo>
                <a:lnTo>
                  <a:pt x="961" y="793"/>
                </a:lnTo>
                <a:lnTo>
                  <a:pt x="989" y="791"/>
                </a:lnTo>
                <a:lnTo>
                  <a:pt x="1008" y="888"/>
                </a:lnTo>
                <a:lnTo>
                  <a:pt x="1049" y="911"/>
                </a:lnTo>
                <a:lnTo>
                  <a:pt x="1037" y="945"/>
                </a:lnTo>
                <a:lnTo>
                  <a:pt x="1053" y="947"/>
                </a:lnTo>
                <a:lnTo>
                  <a:pt x="1124" y="954"/>
                </a:lnTo>
                <a:lnTo>
                  <a:pt x="1167" y="1018"/>
                </a:lnTo>
                <a:lnTo>
                  <a:pt x="1171" y="1039"/>
                </a:lnTo>
                <a:lnTo>
                  <a:pt x="1155" y="1108"/>
                </a:lnTo>
                <a:lnTo>
                  <a:pt x="1162" y="1126"/>
                </a:lnTo>
                <a:lnTo>
                  <a:pt x="1150" y="1353"/>
                </a:lnTo>
                <a:lnTo>
                  <a:pt x="1103" y="1320"/>
                </a:lnTo>
                <a:lnTo>
                  <a:pt x="1093" y="1346"/>
                </a:lnTo>
                <a:lnTo>
                  <a:pt x="1082" y="1348"/>
                </a:lnTo>
                <a:lnTo>
                  <a:pt x="1041" y="1320"/>
                </a:lnTo>
                <a:lnTo>
                  <a:pt x="1030" y="1322"/>
                </a:lnTo>
                <a:lnTo>
                  <a:pt x="1044" y="1356"/>
                </a:lnTo>
                <a:lnTo>
                  <a:pt x="1034" y="1360"/>
                </a:lnTo>
                <a:lnTo>
                  <a:pt x="938" y="1254"/>
                </a:lnTo>
                <a:lnTo>
                  <a:pt x="798" y="1155"/>
                </a:lnTo>
                <a:lnTo>
                  <a:pt x="765" y="1089"/>
                </a:lnTo>
                <a:lnTo>
                  <a:pt x="633" y="942"/>
                </a:lnTo>
                <a:lnTo>
                  <a:pt x="621" y="888"/>
                </a:lnTo>
                <a:lnTo>
                  <a:pt x="586" y="808"/>
                </a:lnTo>
                <a:lnTo>
                  <a:pt x="555" y="739"/>
                </a:lnTo>
                <a:lnTo>
                  <a:pt x="519" y="701"/>
                </a:lnTo>
                <a:lnTo>
                  <a:pt x="500" y="661"/>
                </a:lnTo>
                <a:lnTo>
                  <a:pt x="446" y="630"/>
                </a:lnTo>
                <a:lnTo>
                  <a:pt x="401" y="465"/>
                </a:lnTo>
                <a:lnTo>
                  <a:pt x="366" y="422"/>
                </a:lnTo>
                <a:lnTo>
                  <a:pt x="283" y="389"/>
                </a:lnTo>
                <a:lnTo>
                  <a:pt x="267" y="321"/>
                </a:lnTo>
                <a:lnTo>
                  <a:pt x="252" y="316"/>
                </a:lnTo>
                <a:lnTo>
                  <a:pt x="212" y="252"/>
                </a:lnTo>
                <a:lnTo>
                  <a:pt x="174" y="222"/>
                </a:lnTo>
                <a:lnTo>
                  <a:pt x="156" y="222"/>
                </a:lnTo>
                <a:lnTo>
                  <a:pt x="40" y="99"/>
                </a:lnTo>
                <a:lnTo>
                  <a:pt x="7" y="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76" name="Freeform 14"/>
          <p:cNvSpPr>
            <a:spLocks/>
          </p:cNvSpPr>
          <p:nvPr/>
        </p:nvSpPr>
        <p:spPr bwMode="auto">
          <a:xfrm>
            <a:off x="7087530" y="2820543"/>
            <a:ext cx="211601" cy="320351"/>
          </a:xfrm>
          <a:custGeom>
            <a:avLst/>
            <a:gdLst>
              <a:gd name="T0" fmla="*/ 82 w 129"/>
              <a:gd name="T1" fmla="*/ 152 h 260"/>
              <a:gd name="T2" fmla="*/ 71 w 129"/>
              <a:gd name="T3" fmla="*/ 142 h 260"/>
              <a:gd name="T4" fmla="*/ 53 w 129"/>
              <a:gd name="T5" fmla="*/ 128 h 260"/>
              <a:gd name="T6" fmla="*/ 39 w 129"/>
              <a:gd name="T7" fmla="*/ 128 h 260"/>
              <a:gd name="T8" fmla="*/ 37 w 129"/>
              <a:gd name="T9" fmla="*/ 150 h 260"/>
              <a:gd name="T10" fmla="*/ 31 w 129"/>
              <a:gd name="T11" fmla="*/ 172 h 260"/>
              <a:gd name="T12" fmla="*/ 27 w 129"/>
              <a:gd name="T13" fmla="*/ 200 h 260"/>
              <a:gd name="T14" fmla="*/ 41 w 129"/>
              <a:gd name="T15" fmla="*/ 214 h 260"/>
              <a:gd name="T16" fmla="*/ 49 w 129"/>
              <a:gd name="T17" fmla="*/ 234 h 260"/>
              <a:gd name="T18" fmla="*/ 65 w 129"/>
              <a:gd name="T19" fmla="*/ 240 h 260"/>
              <a:gd name="T20" fmla="*/ 73 w 129"/>
              <a:gd name="T21" fmla="*/ 256 h 260"/>
              <a:gd name="T22" fmla="*/ 59 w 129"/>
              <a:gd name="T23" fmla="*/ 260 h 260"/>
              <a:gd name="T24" fmla="*/ 55 w 129"/>
              <a:gd name="T25" fmla="*/ 248 h 260"/>
              <a:gd name="T26" fmla="*/ 43 w 129"/>
              <a:gd name="T27" fmla="*/ 248 h 260"/>
              <a:gd name="T28" fmla="*/ 18 w 129"/>
              <a:gd name="T29" fmla="*/ 218 h 260"/>
              <a:gd name="T30" fmla="*/ 12 w 129"/>
              <a:gd name="T31" fmla="*/ 206 h 260"/>
              <a:gd name="T32" fmla="*/ 22 w 129"/>
              <a:gd name="T33" fmla="*/ 172 h 260"/>
              <a:gd name="T34" fmla="*/ 33 w 129"/>
              <a:gd name="T35" fmla="*/ 156 h 260"/>
              <a:gd name="T36" fmla="*/ 24 w 129"/>
              <a:gd name="T37" fmla="*/ 120 h 260"/>
              <a:gd name="T38" fmla="*/ 10 w 129"/>
              <a:gd name="T39" fmla="*/ 104 h 260"/>
              <a:gd name="T40" fmla="*/ 16 w 129"/>
              <a:gd name="T41" fmla="*/ 94 h 260"/>
              <a:gd name="T42" fmla="*/ 20 w 129"/>
              <a:gd name="T43" fmla="*/ 82 h 260"/>
              <a:gd name="T44" fmla="*/ 16 w 129"/>
              <a:gd name="T45" fmla="*/ 78 h 260"/>
              <a:gd name="T46" fmla="*/ 6 w 129"/>
              <a:gd name="T47" fmla="*/ 56 h 260"/>
              <a:gd name="T48" fmla="*/ 2 w 129"/>
              <a:gd name="T49" fmla="*/ 40 h 260"/>
              <a:gd name="T50" fmla="*/ 6 w 129"/>
              <a:gd name="T51" fmla="*/ 22 h 260"/>
              <a:gd name="T52" fmla="*/ 31 w 129"/>
              <a:gd name="T53" fmla="*/ 10 h 260"/>
              <a:gd name="T54" fmla="*/ 43 w 129"/>
              <a:gd name="T55" fmla="*/ 0 h 260"/>
              <a:gd name="T56" fmla="*/ 45 w 129"/>
              <a:gd name="T57" fmla="*/ 4 h 260"/>
              <a:gd name="T58" fmla="*/ 49 w 129"/>
              <a:gd name="T59" fmla="*/ 18 h 260"/>
              <a:gd name="T60" fmla="*/ 59 w 129"/>
              <a:gd name="T61" fmla="*/ 20 h 260"/>
              <a:gd name="T62" fmla="*/ 55 w 129"/>
              <a:gd name="T63" fmla="*/ 52 h 260"/>
              <a:gd name="T64" fmla="*/ 71 w 129"/>
              <a:gd name="T65" fmla="*/ 46 h 260"/>
              <a:gd name="T66" fmla="*/ 76 w 129"/>
              <a:gd name="T67" fmla="*/ 48 h 260"/>
              <a:gd name="T68" fmla="*/ 88 w 129"/>
              <a:gd name="T69" fmla="*/ 48 h 260"/>
              <a:gd name="T70" fmla="*/ 96 w 129"/>
              <a:gd name="T71" fmla="*/ 42 h 260"/>
              <a:gd name="T72" fmla="*/ 114 w 129"/>
              <a:gd name="T73" fmla="*/ 56 h 260"/>
              <a:gd name="T74" fmla="*/ 118 w 129"/>
              <a:gd name="T75" fmla="*/ 78 h 260"/>
              <a:gd name="T76" fmla="*/ 124 w 129"/>
              <a:gd name="T77" fmla="*/ 84 h 260"/>
              <a:gd name="T78" fmla="*/ 129 w 129"/>
              <a:gd name="T79" fmla="*/ 96 h 260"/>
              <a:gd name="T80" fmla="*/ 125 w 129"/>
              <a:gd name="T81" fmla="*/ 114 h 260"/>
              <a:gd name="T82" fmla="*/ 120 w 129"/>
              <a:gd name="T83" fmla="*/ 112 h 260"/>
              <a:gd name="T84" fmla="*/ 92 w 129"/>
              <a:gd name="T85" fmla="*/ 112 h 260"/>
              <a:gd name="T86" fmla="*/ 78 w 129"/>
              <a:gd name="T87" fmla="*/ 128 h 260"/>
              <a:gd name="T88" fmla="*/ 80 w 129"/>
              <a:gd name="T89" fmla="*/ 144 h 260"/>
              <a:gd name="T90" fmla="*/ 88 w 129"/>
              <a:gd name="T91" fmla="*/ 160 h 26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29"/>
              <a:gd name="T139" fmla="*/ 0 h 260"/>
              <a:gd name="T140" fmla="*/ 129 w 129"/>
              <a:gd name="T141" fmla="*/ 260 h 260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29" h="260">
                <a:moveTo>
                  <a:pt x="88" y="160"/>
                </a:moveTo>
                <a:lnTo>
                  <a:pt x="82" y="152"/>
                </a:lnTo>
                <a:lnTo>
                  <a:pt x="76" y="150"/>
                </a:lnTo>
                <a:lnTo>
                  <a:pt x="71" y="142"/>
                </a:lnTo>
                <a:lnTo>
                  <a:pt x="55" y="144"/>
                </a:lnTo>
                <a:lnTo>
                  <a:pt x="53" y="128"/>
                </a:lnTo>
                <a:lnTo>
                  <a:pt x="43" y="128"/>
                </a:lnTo>
                <a:lnTo>
                  <a:pt x="39" y="128"/>
                </a:lnTo>
                <a:lnTo>
                  <a:pt x="39" y="136"/>
                </a:lnTo>
                <a:lnTo>
                  <a:pt x="37" y="150"/>
                </a:lnTo>
                <a:lnTo>
                  <a:pt x="33" y="160"/>
                </a:lnTo>
                <a:lnTo>
                  <a:pt x="31" y="172"/>
                </a:lnTo>
                <a:lnTo>
                  <a:pt x="25" y="184"/>
                </a:lnTo>
                <a:lnTo>
                  <a:pt x="27" y="200"/>
                </a:lnTo>
                <a:lnTo>
                  <a:pt x="37" y="200"/>
                </a:lnTo>
                <a:lnTo>
                  <a:pt x="41" y="214"/>
                </a:lnTo>
                <a:lnTo>
                  <a:pt x="45" y="220"/>
                </a:lnTo>
                <a:lnTo>
                  <a:pt x="49" y="234"/>
                </a:lnTo>
                <a:lnTo>
                  <a:pt x="55" y="238"/>
                </a:lnTo>
                <a:lnTo>
                  <a:pt x="65" y="240"/>
                </a:lnTo>
                <a:lnTo>
                  <a:pt x="75" y="252"/>
                </a:lnTo>
                <a:lnTo>
                  <a:pt x="73" y="256"/>
                </a:lnTo>
                <a:lnTo>
                  <a:pt x="67" y="256"/>
                </a:lnTo>
                <a:lnTo>
                  <a:pt x="59" y="260"/>
                </a:lnTo>
                <a:lnTo>
                  <a:pt x="59" y="252"/>
                </a:lnTo>
                <a:lnTo>
                  <a:pt x="55" y="248"/>
                </a:lnTo>
                <a:lnTo>
                  <a:pt x="41" y="244"/>
                </a:lnTo>
                <a:lnTo>
                  <a:pt x="43" y="248"/>
                </a:lnTo>
                <a:lnTo>
                  <a:pt x="25" y="224"/>
                </a:lnTo>
                <a:lnTo>
                  <a:pt x="18" y="218"/>
                </a:lnTo>
                <a:lnTo>
                  <a:pt x="12" y="218"/>
                </a:lnTo>
                <a:lnTo>
                  <a:pt x="12" y="206"/>
                </a:lnTo>
                <a:lnTo>
                  <a:pt x="18" y="184"/>
                </a:lnTo>
                <a:lnTo>
                  <a:pt x="22" y="172"/>
                </a:lnTo>
                <a:lnTo>
                  <a:pt x="27" y="166"/>
                </a:lnTo>
                <a:lnTo>
                  <a:pt x="33" y="156"/>
                </a:lnTo>
                <a:lnTo>
                  <a:pt x="25" y="134"/>
                </a:lnTo>
                <a:lnTo>
                  <a:pt x="24" y="120"/>
                </a:lnTo>
                <a:lnTo>
                  <a:pt x="12" y="110"/>
                </a:lnTo>
                <a:lnTo>
                  <a:pt x="10" y="104"/>
                </a:lnTo>
                <a:lnTo>
                  <a:pt x="10" y="100"/>
                </a:lnTo>
                <a:lnTo>
                  <a:pt x="16" y="94"/>
                </a:lnTo>
                <a:lnTo>
                  <a:pt x="16" y="88"/>
                </a:lnTo>
                <a:lnTo>
                  <a:pt x="20" y="82"/>
                </a:lnTo>
                <a:lnTo>
                  <a:pt x="18" y="78"/>
                </a:lnTo>
                <a:lnTo>
                  <a:pt x="16" y="78"/>
                </a:lnTo>
                <a:lnTo>
                  <a:pt x="14" y="66"/>
                </a:lnTo>
                <a:lnTo>
                  <a:pt x="6" y="56"/>
                </a:lnTo>
                <a:lnTo>
                  <a:pt x="0" y="42"/>
                </a:lnTo>
                <a:lnTo>
                  <a:pt x="2" y="40"/>
                </a:lnTo>
                <a:lnTo>
                  <a:pt x="2" y="34"/>
                </a:lnTo>
                <a:lnTo>
                  <a:pt x="6" y="22"/>
                </a:lnTo>
                <a:lnTo>
                  <a:pt x="20" y="20"/>
                </a:lnTo>
                <a:lnTo>
                  <a:pt x="31" y="10"/>
                </a:lnTo>
                <a:lnTo>
                  <a:pt x="37" y="8"/>
                </a:lnTo>
                <a:lnTo>
                  <a:pt x="43" y="0"/>
                </a:lnTo>
                <a:lnTo>
                  <a:pt x="43" y="6"/>
                </a:lnTo>
                <a:lnTo>
                  <a:pt x="45" y="4"/>
                </a:lnTo>
                <a:lnTo>
                  <a:pt x="47" y="8"/>
                </a:lnTo>
                <a:lnTo>
                  <a:pt x="49" y="18"/>
                </a:lnTo>
                <a:lnTo>
                  <a:pt x="59" y="20"/>
                </a:lnTo>
                <a:lnTo>
                  <a:pt x="57" y="36"/>
                </a:lnTo>
                <a:lnTo>
                  <a:pt x="55" y="52"/>
                </a:lnTo>
                <a:lnTo>
                  <a:pt x="55" y="56"/>
                </a:lnTo>
                <a:lnTo>
                  <a:pt x="71" y="46"/>
                </a:lnTo>
                <a:lnTo>
                  <a:pt x="75" y="46"/>
                </a:lnTo>
                <a:lnTo>
                  <a:pt x="76" y="48"/>
                </a:lnTo>
                <a:lnTo>
                  <a:pt x="82" y="50"/>
                </a:lnTo>
                <a:lnTo>
                  <a:pt x="88" y="48"/>
                </a:lnTo>
                <a:lnTo>
                  <a:pt x="90" y="44"/>
                </a:lnTo>
                <a:lnTo>
                  <a:pt x="96" y="42"/>
                </a:lnTo>
                <a:lnTo>
                  <a:pt x="100" y="42"/>
                </a:lnTo>
                <a:lnTo>
                  <a:pt x="114" y="56"/>
                </a:lnTo>
                <a:lnTo>
                  <a:pt x="116" y="64"/>
                </a:lnTo>
                <a:lnTo>
                  <a:pt x="118" y="78"/>
                </a:lnTo>
                <a:lnTo>
                  <a:pt x="122" y="84"/>
                </a:lnTo>
                <a:lnTo>
                  <a:pt x="124" y="84"/>
                </a:lnTo>
                <a:lnTo>
                  <a:pt x="129" y="90"/>
                </a:lnTo>
                <a:lnTo>
                  <a:pt x="129" y="96"/>
                </a:lnTo>
                <a:lnTo>
                  <a:pt x="129" y="110"/>
                </a:lnTo>
                <a:lnTo>
                  <a:pt x="125" y="114"/>
                </a:lnTo>
                <a:lnTo>
                  <a:pt x="122" y="116"/>
                </a:lnTo>
                <a:lnTo>
                  <a:pt x="120" y="112"/>
                </a:lnTo>
                <a:lnTo>
                  <a:pt x="106" y="114"/>
                </a:lnTo>
                <a:lnTo>
                  <a:pt x="92" y="112"/>
                </a:lnTo>
                <a:lnTo>
                  <a:pt x="80" y="122"/>
                </a:lnTo>
                <a:lnTo>
                  <a:pt x="78" y="128"/>
                </a:lnTo>
                <a:lnTo>
                  <a:pt x="76" y="132"/>
                </a:lnTo>
                <a:lnTo>
                  <a:pt x="80" y="144"/>
                </a:lnTo>
                <a:lnTo>
                  <a:pt x="86" y="150"/>
                </a:lnTo>
                <a:lnTo>
                  <a:pt x="88" y="16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78" name="Freeform 42"/>
          <p:cNvSpPr>
            <a:spLocks/>
          </p:cNvSpPr>
          <p:nvPr/>
        </p:nvSpPr>
        <p:spPr bwMode="auto">
          <a:xfrm>
            <a:off x="7155789" y="3120089"/>
            <a:ext cx="110921" cy="109557"/>
          </a:xfrm>
          <a:custGeom>
            <a:avLst/>
            <a:gdLst>
              <a:gd name="T0" fmla="*/ 34 w 69"/>
              <a:gd name="T1" fmla="*/ 8 h 88"/>
              <a:gd name="T2" fmla="*/ 37 w 69"/>
              <a:gd name="T3" fmla="*/ 8 h 88"/>
              <a:gd name="T4" fmla="*/ 49 w 69"/>
              <a:gd name="T5" fmla="*/ 18 h 88"/>
              <a:gd name="T6" fmla="*/ 55 w 69"/>
              <a:gd name="T7" fmla="*/ 28 h 88"/>
              <a:gd name="T8" fmla="*/ 55 w 69"/>
              <a:gd name="T9" fmla="*/ 58 h 88"/>
              <a:gd name="T10" fmla="*/ 57 w 69"/>
              <a:gd name="T11" fmla="*/ 64 h 88"/>
              <a:gd name="T12" fmla="*/ 63 w 69"/>
              <a:gd name="T13" fmla="*/ 68 h 88"/>
              <a:gd name="T14" fmla="*/ 69 w 69"/>
              <a:gd name="T15" fmla="*/ 80 h 88"/>
              <a:gd name="T16" fmla="*/ 67 w 69"/>
              <a:gd name="T17" fmla="*/ 88 h 88"/>
              <a:gd name="T18" fmla="*/ 61 w 69"/>
              <a:gd name="T19" fmla="*/ 84 h 88"/>
              <a:gd name="T20" fmla="*/ 55 w 69"/>
              <a:gd name="T21" fmla="*/ 88 h 88"/>
              <a:gd name="T22" fmla="*/ 35 w 69"/>
              <a:gd name="T23" fmla="*/ 76 h 88"/>
              <a:gd name="T24" fmla="*/ 22 w 69"/>
              <a:gd name="T25" fmla="*/ 64 h 88"/>
              <a:gd name="T26" fmla="*/ 20 w 69"/>
              <a:gd name="T27" fmla="*/ 56 h 88"/>
              <a:gd name="T28" fmla="*/ 10 w 69"/>
              <a:gd name="T29" fmla="*/ 44 h 88"/>
              <a:gd name="T30" fmla="*/ 8 w 69"/>
              <a:gd name="T31" fmla="*/ 40 h 88"/>
              <a:gd name="T32" fmla="*/ 8 w 69"/>
              <a:gd name="T33" fmla="*/ 32 h 88"/>
              <a:gd name="T34" fmla="*/ 6 w 69"/>
              <a:gd name="T35" fmla="*/ 26 h 88"/>
              <a:gd name="T36" fmla="*/ 2 w 69"/>
              <a:gd name="T37" fmla="*/ 4 h 88"/>
              <a:gd name="T38" fmla="*/ 0 w 69"/>
              <a:gd name="T39" fmla="*/ 0 h 88"/>
              <a:gd name="T40" fmla="*/ 14 w 69"/>
              <a:gd name="T41" fmla="*/ 4 h 88"/>
              <a:gd name="T42" fmla="*/ 18 w 69"/>
              <a:gd name="T43" fmla="*/ 8 h 88"/>
              <a:gd name="T44" fmla="*/ 18 w 69"/>
              <a:gd name="T45" fmla="*/ 16 h 88"/>
              <a:gd name="T46" fmla="*/ 26 w 69"/>
              <a:gd name="T47" fmla="*/ 12 h 88"/>
              <a:gd name="T48" fmla="*/ 32 w 69"/>
              <a:gd name="T49" fmla="*/ 12 h 88"/>
              <a:gd name="T50" fmla="*/ 34 w 69"/>
              <a:gd name="T51" fmla="*/ 8 h 8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"/>
              <a:gd name="T79" fmla="*/ 0 h 88"/>
              <a:gd name="T80" fmla="*/ 69 w 69"/>
              <a:gd name="T81" fmla="*/ 88 h 8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" h="88">
                <a:moveTo>
                  <a:pt x="34" y="8"/>
                </a:moveTo>
                <a:lnTo>
                  <a:pt x="37" y="8"/>
                </a:lnTo>
                <a:lnTo>
                  <a:pt x="49" y="18"/>
                </a:lnTo>
                <a:lnTo>
                  <a:pt x="55" y="28"/>
                </a:lnTo>
                <a:lnTo>
                  <a:pt x="55" y="58"/>
                </a:lnTo>
                <a:lnTo>
                  <a:pt x="57" y="64"/>
                </a:lnTo>
                <a:lnTo>
                  <a:pt x="63" y="68"/>
                </a:lnTo>
                <a:lnTo>
                  <a:pt x="69" y="80"/>
                </a:lnTo>
                <a:lnTo>
                  <a:pt x="67" y="88"/>
                </a:lnTo>
                <a:lnTo>
                  <a:pt x="61" y="84"/>
                </a:lnTo>
                <a:lnTo>
                  <a:pt x="55" y="88"/>
                </a:lnTo>
                <a:lnTo>
                  <a:pt x="35" y="76"/>
                </a:lnTo>
                <a:lnTo>
                  <a:pt x="22" y="64"/>
                </a:lnTo>
                <a:lnTo>
                  <a:pt x="20" y="56"/>
                </a:lnTo>
                <a:lnTo>
                  <a:pt x="10" y="44"/>
                </a:lnTo>
                <a:lnTo>
                  <a:pt x="8" y="40"/>
                </a:lnTo>
                <a:lnTo>
                  <a:pt x="8" y="32"/>
                </a:lnTo>
                <a:lnTo>
                  <a:pt x="6" y="26"/>
                </a:lnTo>
                <a:lnTo>
                  <a:pt x="2" y="4"/>
                </a:lnTo>
                <a:lnTo>
                  <a:pt x="0" y="0"/>
                </a:lnTo>
                <a:lnTo>
                  <a:pt x="14" y="4"/>
                </a:lnTo>
                <a:lnTo>
                  <a:pt x="18" y="8"/>
                </a:lnTo>
                <a:lnTo>
                  <a:pt x="18" y="16"/>
                </a:lnTo>
                <a:lnTo>
                  <a:pt x="26" y="12"/>
                </a:lnTo>
                <a:lnTo>
                  <a:pt x="32" y="12"/>
                </a:lnTo>
                <a:lnTo>
                  <a:pt x="34" y="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80" name="Freeform 44"/>
          <p:cNvSpPr>
            <a:spLocks/>
          </p:cNvSpPr>
          <p:nvPr/>
        </p:nvSpPr>
        <p:spPr bwMode="auto">
          <a:xfrm>
            <a:off x="7394693" y="3167241"/>
            <a:ext cx="269621" cy="177510"/>
          </a:xfrm>
          <a:custGeom>
            <a:avLst/>
            <a:gdLst>
              <a:gd name="T0" fmla="*/ 139 w 165"/>
              <a:gd name="T1" fmla="*/ 6 h 144"/>
              <a:gd name="T2" fmla="*/ 145 w 165"/>
              <a:gd name="T3" fmla="*/ 12 h 144"/>
              <a:gd name="T4" fmla="*/ 141 w 165"/>
              <a:gd name="T5" fmla="*/ 24 h 144"/>
              <a:gd name="T6" fmla="*/ 147 w 165"/>
              <a:gd name="T7" fmla="*/ 42 h 144"/>
              <a:gd name="T8" fmla="*/ 155 w 165"/>
              <a:gd name="T9" fmla="*/ 60 h 144"/>
              <a:gd name="T10" fmla="*/ 149 w 165"/>
              <a:gd name="T11" fmla="*/ 56 h 144"/>
              <a:gd name="T12" fmla="*/ 145 w 165"/>
              <a:gd name="T13" fmla="*/ 62 h 144"/>
              <a:gd name="T14" fmla="*/ 139 w 165"/>
              <a:gd name="T15" fmla="*/ 82 h 144"/>
              <a:gd name="T16" fmla="*/ 130 w 165"/>
              <a:gd name="T17" fmla="*/ 96 h 144"/>
              <a:gd name="T18" fmla="*/ 122 w 165"/>
              <a:gd name="T19" fmla="*/ 106 h 144"/>
              <a:gd name="T20" fmla="*/ 126 w 165"/>
              <a:gd name="T21" fmla="*/ 112 h 144"/>
              <a:gd name="T22" fmla="*/ 122 w 165"/>
              <a:gd name="T23" fmla="*/ 118 h 144"/>
              <a:gd name="T24" fmla="*/ 96 w 165"/>
              <a:gd name="T25" fmla="*/ 144 h 144"/>
              <a:gd name="T26" fmla="*/ 92 w 165"/>
              <a:gd name="T27" fmla="*/ 134 h 144"/>
              <a:gd name="T28" fmla="*/ 89 w 165"/>
              <a:gd name="T29" fmla="*/ 130 h 144"/>
              <a:gd name="T30" fmla="*/ 77 w 165"/>
              <a:gd name="T31" fmla="*/ 128 h 144"/>
              <a:gd name="T32" fmla="*/ 67 w 165"/>
              <a:gd name="T33" fmla="*/ 124 h 144"/>
              <a:gd name="T34" fmla="*/ 59 w 165"/>
              <a:gd name="T35" fmla="*/ 130 h 144"/>
              <a:gd name="T36" fmla="*/ 47 w 165"/>
              <a:gd name="T37" fmla="*/ 132 h 144"/>
              <a:gd name="T38" fmla="*/ 41 w 165"/>
              <a:gd name="T39" fmla="*/ 124 h 144"/>
              <a:gd name="T40" fmla="*/ 36 w 165"/>
              <a:gd name="T41" fmla="*/ 124 h 144"/>
              <a:gd name="T42" fmla="*/ 24 w 165"/>
              <a:gd name="T43" fmla="*/ 122 h 144"/>
              <a:gd name="T44" fmla="*/ 16 w 165"/>
              <a:gd name="T45" fmla="*/ 106 h 144"/>
              <a:gd name="T46" fmla="*/ 16 w 165"/>
              <a:gd name="T47" fmla="*/ 94 h 144"/>
              <a:gd name="T48" fmla="*/ 4 w 165"/>
              <a:gd name="T49" fmla="*/ 82 h 144"/>
              <a:gd name="T50" fmla="*/ 2 w 165"/>
              <a:gd name="T51" fmla="*/ 72 h 144"/>
              <a:gd name="T52" fmla="*/ 0 w 165"/>
              <a:gd name="T53" fmla="*/ 56 h 144"/>
              <a:gd name="T54" fmla="*/ 10 w 165"/>
              <a:gd name="T55" fmla="*/ 40 h 144"/>
              <a:gd name="T56" fmla="*/ 10 w 165"/>
              <a:gd name="T57" fmla="*/ 44 h 144"/>
              <a:gd name="T58" fmla="*/ 22 w 165"/>
              <a:gd name="T59" fmla="*/ 58 h 144"/>
              <a:gd name="T60" fmla="*/ 32 w 165"/>
              <a:gd name="T61" fmla="*/ 56 h 144"/>
              <a:gd name="T62" fmla="*/ 43 w 165"/>
              <a:gd name="T63" fmla="*/ 58 h 144"/>
              <a:gd name="T64" fmla="*/ 63 w 165"/>
              <a:gd name="T65" fmla="*/ 48 h 144"/>
              <a:gd name="T66" fmla="*/ 73 w 165"/>
              <a:gd name="T67" fmla="*/ 54 h 144"/>
              <a:gd name="T68" fmla="*/ 90 w 165"/>
              <a:gd name="T69" fmla="*/ 48 h 144"/>
              <a:gd name="T70" fmla="*/ 98 w 165"/>
              <a:gd name="T71" fmla="*/ 28 h 144"/>
              <a:gd name="T72" fmla="*/ 112 w 165"/>
              <a:gd name="T73" fmla="*/ 2 h 144"/>
              <a:gd name="T74" fmla="*/ 141 w 165"/>
              <a:gd name="T75" fmla="*/ 4 h 14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65"/>
              <a:gd name="T115" fmla="*/ 0 h 144"/>
              <a:gd name="T116" fmla="*/ 165 w 165"/>
              <a:gd name="T117" fmla="*/ 144 h 14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65" h="144">
                <a:moveTo>
                  <a:pt x="141" y="4"/>
                </a:moveTo>
                <a:lnTo>
                  <a:pt x="139" y="6"/>
                </a:lnTo>
                <a:lnTo>
                  <a:pt x="145" y="10"/>
                </a:lnTo>
                <a:lnTo>
                  <a:pt x="145" y="12"/>
                </a:lnTo>
                <a:lnTo>
                  <a:pt x="136" y="14"/>
                </a:lnTo>
                <a:lnTo>
                  <a:pt x="141" y="24"/>
                </a:lnTo>
                <a:lnTo>
                  <a:pt x="149" y="36"/>
                </a:lnTo>
                <a:lnTo>
                  <a:pt x="147" y="42"/>
                </a:lnTo>
                <a:lnTo>
                  <a:pt x="165" y="60"/>
                </a:lnTo>
                <a:lnTo>
                  <a:pt x="155" y="60"/>
                </a:lnTo>
                <a:lnTo>
                  <a:pt x="151" y="60"/>
                </a:lnTo>
                <a:lnTo>
                  <a:pt x="149" y="56"/>
                </a:lnTo>
                <a:lnTo>
                  <a:pt x="149" y="60"/>
                </a:lnTo>
                <a:lnTo>
                  <a:pt x="145" y="62"/>
                </a:lnTo>
                <a:lnTo>
                  <a:pt x="141" y="68"/>
                </a:lnTo>
                <a:lnTo>
                  <a:pt x="139" y="82"/>
                </a:lnTo>
                <a:lnTo>
                  <a:pt x="134" y="94"/>
                </a:lnTo>
                <a:lnTo>
                  <a:pt x="130" y="96"/>
                </a:lnTo>
                <a:lnTo>
                  <a:pt x="120" y="104"/>
                </a:lnTo>
                <a:lnTo>
                  <a:pt x="122" y="106"/>
                </a:lnTo>
                <a:lnTo>
                  <a:pt x="124" y="110"/>
                </a:lnTo>
                <a:lnTo>
                  <a:pt x="126" y="112"/>
                </a:lnTo>
                <a:lnTo>
                  <a:pt x="126" y="118"/>
                </a:lnTo>
                <a:lnTo>
                  <a:pt x="122" y="118"/>
                </a:lnTo>
                <a:lnTo>
                  <a:pt x="116" y="134"/>
                </a:lnTo>
                <a:lnTo>
                  <a:pt x="96" y="144"/>
                </a:lnTo>
                <a:lnTo>
                  <a:pt x="94" y="144"/>
                </a:lnTo>
                <a:lnTo>
                  <a:pt x="92" y="134"/>
                </a:lnTo>
                <a:lnTo>
                  <a:pt x="90" y="132"/>
                </a:lnTo>
                <a:lnTo>
                  <a:pt x="89" y="130"/>
                </a:lnTo>
                <a:lnTo>
                  <a:pt x="79" y="132"/>
                </a:lnTo>
                <a:lnTo>
                  <a:pt x="77" y="128"/>
                </a:lnTo>
                <a:lnTo>
                  <a:pt x="71" y="128"/>
                </a:lnTo>
                <a:lnTo>
                  <a:pt x="67" y="124"/>
                </a:lnTo>
                <a:lnTo>
                  <a:pt x="67" y="128"/>
                </a:lnTo>
                <a:lnTo>
                  <a:pt x="59" y="130"/>
                </a:lnTo>
                <a:lnTo>
                  <a:pt x="57" y="132"/>
                </a:lnTo>
                <a:lnTo>
                  <a:pt x="47" y="132"/>
                </a:lnTo>
                <a:lnTo>
                  <a:pt x="45" y="120"/>
                </a:lnTo>
                <a:lnTo>
                  <a:pt x="41" y="124"/>
                </a:lnTo>
                <a:lnTo>
                  <a:pt x="39" y="122"/>
                </a:lnTo>
                <a:lnTo>
                  <a:pt x="36" y="124"/>
                </a:lnTo>
                <a:lnTo>
                  <a:pt x="28" y="124"/>
                </a:lnTo>
                <a:lnTo>
                  <a:pt x="24" y="122"/>
                </a:lnTo>
                <a:lnTo>
                  <a:pt x="22" y="124"/>
                </a:lnTo>
                <a:lnTo>
                  <a:pt x="16" y="106"/>
                </a:lnTo>
                <a:lnTo>
                  <a:pt x="18" y="100"/>
                </a:lnTo>
                <a:lnTo>
                  <a:pt x="16" y="94"/>
                </a:lnTo>
                <a:lnTo>
                  <a:pt x="10" y="86"/>
                </a:lnTo>
                <a:lnTo>
                  <a:pt x="4" y="82"/>
                </a:lnTo>
                <a:lnTo>
                  <a:pt x="2" y="78"/>
                </a:lnTo>
                <a:lnTo>
                  <a:pt x="2" y="72"/>
                </a:lnTo>
                <a:lnTo>
                  <a:pt x="0" y="66"/>
                </a:lnTo>
                <a:lnTo>
                  <a:pt x="0" y="56"/>
                </a:lnTo>
                <a:lnTo>
                  <a:pt x="2" y="48"/>
                </a:lnTo>
                <a:lnTo>
                  <a:pt x="10" y="40"/>
                </a:lnTo>
                <a:lnTo>
                  <a:pt x="10" y="44"/>
                </a:lnTo>
                <a:lnTo>
                  <a:pt x="16" y="56"/>
                </a:lnTo>
                <a:lnTo>
                  <a:pt x="22" y="58"/>
                </a:lnTo>
                <a:lnTo>
                  <a:pt x="26" y="58"/>
                </a:lnTo>
                <a:lnTo>
                  <a:pt x="32" y="56"/>
                </a:lnTo>
                <a:lnTo>
                  <a:pt x="36" y="58"/>
                </a:lnTo>
                <a:lnTo>
                  <a:pt x="43" y="58"/>
                </a:lnTo>
                <a:lnTo>
                  <a:pt x="55" y="48"/>
                </a:lnTo>
                <a:lnTo>
                  <a:pt x="63" y="48"/>
                </a:lnTo>
                <a:lnTo>
                  <a:pt x="65" y="52"/>
                </a:lnTo>
                <a:lnTo>
                  <a:pt x="73" y="54"/>
                </a:lnTo>
                <a:lnTo>
                  <a:pt x="85" y="50"/>
                </a:lnTo>
                <a:lnTo>
                  <a:pt x="90" y="48"/>
                </a:lnTo>
                <a:lnTo>
                  <a:pt x="94" y="42"/>
                </a:lnTo>
                <a:lnTo>
                  <a:pt x="98" y="28"/>
                </a:lnTo>
                <a:lnTo>
                  <a:pt x="106" y="18"/>
                </a:lnTo>
                <a:lnTo>
                  <a:pt x="112" y="2"/>
                </a:lnTo>
                <a:lnTo>
                  <a:pt x="134" y="0"/>
                </a:lnTo>
                <a:lnTo>
                  <a:pt x="141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89" name="Freeform 160"/>
          <p:cNvSpPr>
            <a:spLocks/>
          </p:cNvSpPr>
          <p:nvPr/>
        </p:nvSpPr>
        <p:spPr bwMode="auto">
          <a:xfrm>
            <a:off x="7616534" y="3021627"/>
            <a:ext cx="63139" cy="62406"/>
          </a:xfrm>
          <a:custGeom>
            <a:avLst/>
            <a:gdLst>
              <a:gd name="T0" fmla="*/ 37 w 39"/>
              <a:gd name="T1" fmla="*/ 0 h 50"/>
              <a:gd name="T2" fmla="*/ 37 w 39"/>
              <a:gd name="T3" fmla="*/ 0 h 50"/>
              <a:gd name="T4" fmla="*/ 39 w 39"/>
              <a:gd name="T5" fmla="*/ 6 h 50"/>
              <a:gd name="T6" fmla="*/ 39 w 39"/>
              <a:gd name="T7" fmla="*/ 16 h 50"/>
              <a:gd name="T8" fmla="*/ 25 w 39"/>
              <a:gd name="T9" fmla="*/ 26 h 50"/>
              <a:gd name="T10" fmla="*/ 25 w 39"/>
              <a:gd name="T11" fmla="*/ 30 h 50"/>
              <a:gd name="T12" fmla="*/ 11 w 39"/>
              <a:gd name="T13" fmla="*/ 44 h 50"/>
              <a:gd name="T14" fmla="*/ 2 w 39"/>
              <a:gd name="T15" fmla="*/ 50 h 50"/>
              <a:gd name="T16" fmla="*/ 0 w 39"/>
              <a:gd name="T17" fmla="*/ 50 h 50"/>
              <a:gd name="T18" fmla="*/ 3 w 39"/>
              <a:gd name="T19" fmla="*/ 42 h 50"/>
              <a:gd name="T20" fmla="*/ 11 w 39"/>
              <a:gd name="T21" fmla="*/ 36 h 50"/>
              <a:gd name="T22" fmla="*/ 27 w 39"/>
              <a:gd name="T23" fmla="*/ 20 h 50"/>
              <a:gd name="T24" fmla="*/ 31 w 39"/>
              <a:gd name="T25" fmla="*/ 16 h 50"/>
              <a:gd name="T26" fmla="*/ 33 w 39"/>
              <a:gd name="T27" fmla="*/ 10 h 50"/>
              <a:gd name="T28" fmla="*/ 35 w 39"/>
              <a:gd name="T29" fmla="*/ 10 h 50"/>
              <a:gd name="T30" fmla="*/ 35 w 39"/>
              <a:gd name="T31" fmla="*/ 10 h 50"/>
              <a:gd name="T32" fmla="*/ 33 w 39"/>
              <a:gd name="T33" fmla="*/ 8 h 50"/>
              <a:gd name="T34" fmla="*/ 37 w 39"/>
              <a:gd name="T35" fmla="*/ 0 h 5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9"/>
              <a:gd name="T55" fmla="*/ 0 h 50"/>
              <a:gd name="T56" fmla="*/ 39 w 39"/>
              <a:gd name="T57" fmla="*/ 50 h 5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9" h="50">
                <a:moveTo>
                  <a:pt x="37" y="0"/>
                </a:moveTo>
                <a:lnTo>
                  <a:pt x="37" y="0"/>
                </a:lnTo>
                <a:lnTo>
                  <a:pt x="39" y="6"/>
                </a:lnTo>
                <a:lnTo>
                  <a:pt x="39" y="16"/>
                </a:lnTo>
                <a:lnTo>
                  <a:pt x="25" y="26"/>
                </a:lnTo>
                <a:lnTo>
                  <a:pt x="25" y="30"/>
                </a:lnTo>
                <a:lnTo>
                  <a:pt x="11" y="44"/>
                </a:lnTo>
                <a:lnTo>
                  <a:pt x="2" y="50"/>
                </a:lnTo>
                <a:lnTo>
                  <a:pt x="0" y="50"/>
                </a:lnTo>
                <a:lnTo>
                  <a:pt x="3" y="42"/>
                </a:lnTo>
                <a:lnTo>
                  <a:pt x="11" y="36"/>
                </a:lnTo>
                <a:lnTo>
                  <a:pt x="27" y="20"/>
                </a:lnTo>
                <a:lnTo>
                  <a:pt x="31" y="16"/>
                </a:lnTo>
                <a:lnTo>
                  <a:pt x="33" y="10"/>
                </a:lnTo>
                <a:lnTo>
                  <a:pt x="35" y="10"/>
                </a:lnTo>
                <a:lnTo>
                  <a:pt x="33" y="8"/>
                </a:lnTo>
                <a:lnTo>
                  <a:pt x="37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0" name="Freeform 161"/>
          <p:cNvSpPr>
            <a:spLocks/>
          </p:cNvSpPr>
          <p:nvPr/>
        </p:nvSpPr>
        <p:spPr bwMode="auto">
          <a:xfrm>
            <a:off x="7686497" y="3009146"/>
            <a:ext cx="6825" cy="5547"/>
          </a:xfrm>
          <a:custGeom>
            <a:avLst/>
            <a:gdLst>
              <a:gd name="T0" fmla="*/ 0 w 4"/>
              <a:gd name="T1" fmla="*/ 0 h 4"/>
              <a:gd name="T2" fmla="*/ 4 w 4"/>
              <a:gd name="T3" fmla="*/ 4 h 4"/>
              <a:gd name="T4" fmla="*/ 2 w 4"/>
              <a:gd name="T5" fmla="*/ 4 h 4"/>
              <a:gd name="T6" fmla="*/ 0 w 4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4"/>
              <a:gd name="T13" fmla="*/ 0 h 4"/>
              <a:gd name="T14" fmla="*/ 4 w 4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" h="4">
                <a:moveTo>
                  <a:pt x="0" y="0"/>
                </a:moveTo>
                <a:lnTo>
                  <a:pt x="4" y="4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1" name="Freeform 162"/>
          <p:cNvSpPr>
            <a:spLocks/>
          </p:cNvSpPr>
          <p:nvPr/>
        </p:nvSpPr>
        <p:spPr bwMode="auto">
          <a:xfrm>
            <a:off x="7689911" y="3002212"/>
            <a:ext cx="10239" cy="5547"/>
          </a:xfrm>
          <a:custGeom>
            <a:avLst/>
            <a:gdLst>
              <a:gd name="T0" fmla="*/ 0 w 6"/>
              <a:gd name="T1" fmla="*/ 0 h 4"/>
              <a:gd name="T2" fmla="*/ 6 w 6"/>
              <a:gd name="T3" fmla="*/ 4 h 4"/>
              <a:gd name="T4" fmla="*/ 0 w 6"/>
              <a:gd name="T5" fmla="*/ 4 h 4"/>
              <a:gd name="T6" fmla="*/ 0 w 6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6"/>
              <a:gd name="T13" fmla="*/ 0 h 4"/>
              <a:gd name="T14" fmla="*/ 6 w 6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" h="4">
                <a:moveTo>
                  <a:pt x="0" y="0"/>
                </a:moveTo>
                <a:lnTo>
                  <a:pt x="6" y="4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2" name="Freeform 163"/>
          <p:cNvSpPr>
            <a:spLocks/>
          </p:cNvSpPr>
          <p:nvPr/>
        </p:nvSpPr>
        <p:spPr bwMode="auto">
          <a:xfrm>
            <a:off x="7701852" y="2977251"/>
            <a:ext cx="32423" cy="27737"/>
          </a:xfrm>
          <a:custGeom>
            <a:avLst/>
            <a:gdLst>
              <a:gd name="T0" fmla="*/ 0 w 19"/>
              <a:gd name="T1" fmla="*/ 2 h 22"/>
              <a:gd name="T2" fmla="*/ 9 w 19"/>
              <a:gd name="T3" fmla="*/ 0 h 22"/>
              <a:gd name="T4" fmla="*/ 17 w 19"/>
              <a:gd name="T5" fmla="*/ 6 h 22"/>
              <a:gd name="T6" fmla="*/ 19 w 19"/>
              <a:gd name="T7" fmla="*/ 16 h 22"/>
              <a:gd name="T8" fmla="*/ 17 w 19"/>
              <a:gd name="T9" fmla="*/ 20 h 22"/>
              <a:gd name="T10" fmla="*/ 13 w 19"/>
              <a:gd name="T11" fmla="*/ 22 h 22"/>
              <a:gd name="T12" fmla="*/ 9 w 19"/>
              <a:gd name="T13" fmla="*/ 18 h 22"/>
              <a:gd name="T14" fmla="*/ 3 w 19"/>
              <a:gd name="T15" fmla="*/ 6 h 22"/>
              <a:gd name="T16" fmla="*/ 0 w 19"/>
              <a:gd name="T17" fmla="*/ 2 h 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"/>
              <a:gd name="T28" fmla="*/ 0 h 22"/>
              <a:gd name="T29" fmla="*/ 19 w 19"/>
              <a:gd name="T30" fmla="*/ 22 h 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" h="22">
                <a:moveTo>
                  <a:pt x="0" y="2"/>
                </a:moveTo>
                <a:lnTo>
                  <a:pt x="9" y="0"/>
                </a:lnTo>
                <a:lnTo>
                  <a:pt x="17" y="6"/>
                </a:lnTo>
                <a:lnTo>
                  <a:pt x="19" y="16"/>
                </a:lnTo>
                <a:lnTo>
                  <a:pt x="17" y="20"/>
                </a:lnTo>
                <a:lnTo>
                  <a:pt x="13" y="22"/>
                </a:lnTo>
                <a:lnTo>
                  <a:pt x="9" y="18"/>
                </a:lnTo>
                <a:lnTo>
                  <a:pt x="3" y="6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3" name="Freeform 164"/>
          <p:cNvSpPr>
            <a:spLocks/>
          </p:cNvSpPr>
          <p:nvPr/>
        </p:nvSpPr>
        <p:spPr bwMode="auto">
          <a:xfrm>
            <a:off x="7686498" y="2866305"/>
            <a:ext cx="114333" cy="131747"/>
          </a:xfrm>
          <a:custGeom>
            <a:avLst/>
            <a:gdLst>
              <a:gd name="T0" fmla="*/ 39 w 70"/>
              <a:gd name="T1" fmla="*/ 4 h 106"/>
              <a:gd name="T2" fmla="*/ 41 w 70"/>
              <a:gd name="T3" fmla="*/ 6 h 106"/>
              <a:gd name="T4" fmla="*/ 39 w 70"/>
              <a:gd name="T5" fmla="*/ 12 h 106"/>
              <a:gd name="T6" fmla="*/ 39 w 70"/>
              <a:gd name="T7" fmla="*/ 22 h 106"/>
              <a:gd name="T8" fmla="*/ 43 w 70"/>
              <a:gd name="T9" fmla="*/ 28 h 106"/>
              <a:gd name="T10" fmla="*/ 43 w 70"/>
              <a:gd name="T11" fmla="*/ 30 h 106"/>
              <a:gd name="T12" fmla="*/ 37 w 70"/>
              <a:gd name="T13" fmla="*/ 44 h 106"/>
              <a:gd name="T14" fmla="*/ 31 w 70"/>
              <a:gd name="T15" fmla="*/ 48 h 106"/>
              <a:gd name="T16" fmla="*/ 27 w 70"/>
              <a:gd name="T17" fmla="*/ 58 h 106"/>
              <a:gd name="T18" fmla="*/ 25 w 70"/>
              <a:gd name="T19" fmla="*/ 58 h 106"/>
              <a:gd name="T20" fmla="*/ 31 w 70"/>
              <a:gd name="T21" fmla="*/ 70 h 106"/>
              <a:gd name="T22" fmla="*/ 29 w 70"/>
              <a:gd name="T23" fmla="*/ 74 h 106"/>
              <a:gd name="T24" fmla="*/ 31 w 70"/>
              <a:gd name="T25" fmla="*/ 80 h 106"/>
              <a:gd name="T26" fmla="*/ 35 w 70"/>
              <a:gd name="T27" fmla="*/ 84 h 106"/>
              <a:gd name="T28" fmla="*/ 39 w 70"/>
              <a:gd name="T29" fmla="*/ 82 h 106"/>
              <a:gd name="T30" fmla="*/ 39 w 70"/>
              <a:gd name="T31" fmla="*/ 78 h 106"/>
              <a:gd name="T32" fmla="*/ 47 w 70"/>
              <a:gd name="T33" fmla="*/ 76 h 106"/>
              <a:gd name="T34" fmla="*/ 51 w 70"/>
              <a:gd name="T35" fmla="*/ 78 h 106"/>
              <a:gd name="T36" fmla="*/ 55 w 70"/>
              <a:gd name="T37" fmla="*/ 86 h 106"/>
              <a:gd name="T38" fmla="*/ 57 w 70"/>
              <a:gd name="T39" fmla="*/ 84 h 106"/>
              <a:gd name="T40" fmla="*/ 57 w 70"/>
              <a:gd name="T41" fmla="*/ 80 h 106"/>
              <a:gd name="T42" fmla="*/ 66 w 70"/>
              <a:gd name="T43" fmla="*/ 84 h 106"/>
              <a:gd name="T44" fmla="*/ 66 w 70"/>
              <a:gd name="T45" fmla="*/ 86 h 106"/>
              <a:gd name="T46" fmla="*/ 62 w 70"/>
              <a:gd name="T47" fmla="*/ 88 h 106"/>
              <a:gd name="T48" fmla="*/ 62 w 70"/>
              <a:gd name="T49" fmla="*/ 92 h 106"/>
              <a:gd name="T50" fmla="*/ 66 w 70"/>
              <a:gd name="T51" fmla="*/ 94 h 106"/>
              <a:gd name="T52" fmla="*/ 66 w 70"/>
              <a:gd name="T53" fmla="*/ 96 h 106"/>
              <a:gd name="T54" fmla="*/ 70 w 70"/>
              <a:gd name="T55" fmla="*/ 100 h 106"/>
              <a:gd name="T56" fmla="*/ 68 w 70"/>
              <a:gd name="T57" fmla="*/ 106 h 106"/>
              <a:gd name="T58" fmla="*/ 66 w 70"/>
              <a:gd name="T59" fmla="*/ 102 h 106"/>
              <a:gd name="T60" fmla="*/ 68 w 70"/>
              <a:gd name="T61" fmla="*/ 100 h 106"/>
              <a:gd name="T62" fmla="*/ 62 w 70"/>
              <a:gd name="T63" fmla="*/ 100 h 106"/>
              <a:gd name="T64" fmla="*/ 59 w 70"/>
              <a:gd name="T65" fmla="*/ 98 h 106"/>
              <a:gd name="T66" fmla="*/ 55 w 70"/>
              <a:gd name="T67" fmla="*/ 92 h 106"/>
              <a:gd name="T68" fmla="*/ 47 w 70"/>
              <a:gd name="T69" fmla="*/ 84 h 106"/>
              <a:gd name="T70" fmla="*/ 43 w 70"/>
              <a:gd name="T71" fmla="*/ 84 h 106"/>
              <a:gd name="T72" fmla="*/ 47 w 70"/>
              <a:gd name="T73" fmla="*/ 94 h 106"/>
              <a:gd name="T74" fmla="*/ 35 w 70"/>
              <a:gd name="T75" fmla="*/ 84 h 106"/>
              <a:gd name="T76" fmla="*/ 29 w 70"/>
              <a:gd name="T77" fmla="*/ 84 h 106"/>
              <a:gd name="T78" fmla="*/ 25 w 70"/>
              <a:gd name="T79" fmla="*/ 88 h 106"/>
              <a:gd name="T80" fmla="*/ 21 w 70"/>
              <a:gd name="T81" fmla="*/ 88 h 106"/>
              <a:gd name="T82" fmla="*/ 15 w 70"/>
              <a:gd name="T83" fmla="*/ 84 h 106"/>
              <a:gd name="T84" fmla="*/ 15 w 70"/>
              <a:gd name="T85" fmla="*/ 84 h 106"/>
              <a:gd name="T86" fmla="*/ 13 w 70"/>
              <a:gd name="T87" fmla="*/ 78 h 106"/>
              <a:gd name="T88" fmla="*/ 17 w 70"/>
              <a:gd name="T89" fmla="*/ 70 h 106"/>
              <a:gd name="T90" fmla="*/ 13 w 70"/>
              <a:gd name="T91" fmla="*/ 68 h 106"/>
              <a:gd name="T92" fmla="*/ 11 w 70"/>
              <a:gd name="T93" fmla="*/ 74 h 106"/>
              <a:gd name="T94" fmla="*/ 8 w 70"/>
              <a:gd name="T95" fmla="*/ 68 h 106"/>
              <a:gd name="T96" fmla="*/ 6 w 70"/>
              <a:gd name="T97" fmla="*/ 68 h 106"/>
              <a:gd name="T98" fmla="*/ 4 w 70"/>
              <a:gd name="T99" fmla="*/ 62 h 106"/>
              <a:gd name="T100" fmla="*/ 0 w 70"/>
              <a:gd name="T101" fmla="*/ 42 h 106"/>
              <a:gd name="T102" fmla="*/ 2 w 70"/>
              <a:gd name="T103" fmla="*/ 42 h 106"/>
              <a:gd name="T104" fmla="*/ 4 w 70"/>
              <a:gd name="T105" fmla="*/ 46 h 106"/>
              <a:gd name="T106" fmla="*/ 8 w 70"/>
              <a:gd name="T107" fmla="*/ 44 h 106"/>
              <a:gd name="T108" fmla="*/ 10 w 70"/>
              <a:gd name="T109" fmla="*/ 14 h 106"/>
              <a:gd name="T110" fmla="*/ 11 w 70"/>
              <a:gd name="T111" fmla="*/ 4 h 106"/>
              <a:gd name="T112" fmla="*/ 13 w 70"/>
              <a:gd name="T113" fmla="*/ 0 h 106"/>
              <a:gd name="T114" fmla="*/ 23 w 70"/>
              <a:gd name="T115" fmla="*/ 2 h 106"/>
              <a:gd name="T116" fmla="*/ 29 w 70"/>
              <a:gd name="T117" fmla="*/ 6 h 106"/>
              <a:gd name="T118" fmla="*/ 35 w 70"/>
              <a:gd name="T119" fmla="*/ 6 h 106"/>
              <a:gd name="T120" fmla="*/ 37 w 70"/>
              <a:gd name="T121" fmla="*/ 2 h 106"/>
              <a:gd name="T122" fmla="*/ 39 w 70"/>
              <a:gd name="T123" fmla="*/ 2 h 106"/>
              <a:gd name="T124" fmla="*/ 39 w 70"/>
              <a:gd name="T125" fmla="*/ 4 h 10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0"/>
              <a:gd name="T190" fmla="*/ 0 h 106"/>
              <a:gd name="T191" fmla="*/ 70 w 70"/>
              <a:gd name="T192" fmla="*/ 106 h 10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0" h="106">
                <a:moveTo>
                  <a:pt x="39" y="4"/>
                </a:moveTo>
                <a:lnTo>
                  <a:pt x="41" y="6"/>
                </a:lnTo>
                <a:lnTo>
                  <a:pt x="39" y="12"/>
                </a:lnTo>
                <a:lnTo>
                  <a:pt x="39" y="22"/>
                </a:lnTo>
                <a:lnTo>
                  <a:pt x="43" y="28"/>
                </a:lnTo>
                <a:lnTo>
                  <a:pt x="43" y="30"/>
                </a:lnTo>
                <a:lnTo>
                  <a:pt x="37" y="44"/>
                </a:lnTo>
                <a:lnTo>
                  <a:pt x="31" y="48"/>
                </a:lnTo>
                <a:lnTo>
                  <a:pt x="27" y="58"/>
                </a:lnTo>
                <a:lnTo>
                  <a:pt x="25" y="58"/>
                </a:lnTo>
                <a:lnTo>
                  <a:pt x="31" y="70"/>
                </a:lnTo>
                <a:lnTo>
                  <a:pt x="29" y="74"/>
                </a:lnTo>
                <a:lnTo>
                  <a:pt x="31" y="80"/>
                </a:lnTo>
                <a:lnTo>
                  <a:pt x="35" y="84"/>
                </a:lnTo>
                <a:lnTo>
                  <a:pt x="39" y="82"/>
                </a:lnTo>
                <a:lnTo>
                  <a:pt x="39" y="78"/>
                </a:lnTo>
                <a:lnTo>
                  <a:pt x="47" y="76"/>
                </a:lnTo>
                <a:lnTo>
                  <a:pt x="51" y="78"/>
                </a:lnTo>
                <a:lnTo>
                  <a:pt x="55" y="86"/>
                </a:lnTo>
                <a:lnTo>
                  <a:pt x="57" y="84"/>
                </a:lnTo>
                <a:lnTo>
                  <a:pt x="57" y="80"/>
                </a:lnTo>
                <a:lnTo>
                  <a:pt x="66" y="84"/>
                </a:lnTo>
                <a:lnTo>
                  <a:pt x="66" y="86"/>
                </a:lnTo>
                <a:lnTo>
                  <a:pt x="62" y="88"/>
                </a:lnTo>
                <a:lnTo>
                  <a:pt x="62" y="92"/>
                </a:lnTo>
                <a:lnTo>
                  <a:pt x="66" y="94"/>
                </a:lnTo>
                <a:lnTo>
                  <a:pt x="66" y="96"/>
                </a:lnTo>
                <a:lnTo>
                  <a:pt x="70" y="100"/>
                </a:lnTo>
                <a:lnTo>
                  <a:pt x="68" y="106"/>
                </a:lnTo>
                <a:lnTo>
                  <a:pt x="66" y="102"/>
                </a:lnTo>
                <a:lnTo>
                  <a:pt x="68" y="100"/>
                </a:lnTo>
                <a:lnTo>
                  <a:pt x="62" y="100"/>
                </a:lnTo>
                <a:lnTo>
                  <a:pt x="59" y="98"/>
                </a:lnTo>
                <a:lnTo>
                  <a:pt x="55" y="92"/>
                </a:lnTo>
                <a:lnTo>
                  <a:pt x="47" y="84"/>
                </a:lnTo>
                <a:lnTo>
                  <a:pt x="43" y="84"/>
                </a:lnTo>
                <a:lnTo>
                  <a:pt x="47" y="94"/>
                </a:lnTo>
                <a:lnTo>
                  <a:pt x="35" y="84"/>
                </a:lnTo>
                <a:lnTo>
                  <a:pt x="29" y="84"/>
                </a:lnTo>
                <a:lnTo>
                  <a:pt x="25" y="88"/>
                </a:lnTo>
                <a:lnTo>
                  <a:pt x="21" y="88"/>
                </a:lnTo>
                <a:lnTo>
                  <a:pt x="15" y="84"/>
                </a:lnTo>
                <a:lnTo>
                  <a:pt x="13" y="78"/>
                </a:lnTo>
                <a:lnTo>
                  <a:pt x="17" y="70"/>
                </a:lnTo>
                <a:lnTo>
                  <a:pt x="13" y="68"/>
                </a:lnTo>
                <a:lnTo>
                  <a:pt x="11" y="74"/>
                </a:lnTo>
                <a:lnTo>
                  <a:pt x="8" y="68"/>
                </a:lnTo>
                <a:lnTo>
                  <a:pt x="6" y="68"/>
                </a:lnTo>
                <a:lnTo>
                  <a:pt x="4" y="62"/>
                </a:lnTo>
                <a:lnTo>
                  <a:pt x="0" y="42"/>
                </a:lnTo>
                <a:lnTo>
                  <a:pt x="2" y="42"/>
                </a:lnTo>
                <a:lnTo>
                  <a:pt x="4" y="46"/>
                </a:lnTo>
                <a:lnTo>
                  <a:pt x="8" y="44"/>
                </a:lnTo>
                <a:lnTo>
                  <a:pt x="10" y="14"/>
                </a:lnTo>
                <a:lnTo>
                  <a:pt x="11" y="4"/>
                </a:lnTo>
                <a:lnTo>
                  <a:pt x="13" y="0"/>
                </a:lnTo>
                <a:lnTo>
                  <a:pt x="23" y="2"/>
                </a:lnTo>
                <a:lnTo>
                  <a:pt x="29" y="6"/>
                </a:lnTo>
                <a:lnTo>
                  <a:pt x="35" y="6"/>
                </a:lnTo>
                <a:lnTo>
                  <a:pt x="37" y="2"/>
                </a:lnTo>
                <a:lnTo>
                  <a:pt x="39" y="2"/>
                </a:lnTo>
                <a:lnTo>
                  <a:pt x="39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4" name="Freeform 165"/>
          <p:cNvSpPr>
            <a:spLocks/>
          </p:cNvSpPr>
          <p:nvPr/>
        </p:nvSpPr>
        <p:spPr bwMode="auto">
          <a:xfrm>
            <a:off x="7739398" y="2945355"/>
            <a:ext cx="3413" cy="8321"/>
          </a:xfrm>
          <a:custGeom>
            <a:avLst/>
            <a:gdLst>
              <a:gd name="T0" fmla="*/ 0 w 2"/>
              <a:gd name="T1" fmla="*/ 0 h 6"/>
              <a:gd name="T2" fmla="*/ 2 w 2"/>
              <a:gd name="T3" fmla="*/ 0 h 6"/>
              <a:gd name="T4" fmla="*/ 2 w 2"/>
              <a:gd name="T5" fmla="*/ 6 h 6"/>
              <a:gd name="T6" fmla="*/ 2 w 2"/>
              <a:gd name="T7" fmla="*/ 6 h 6"/>
              <a:gd name="T8" fmla="*/ 0 w 2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6"/>
              <a:gd name="T17" fmla="*/ 2 w 2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6">
                <a:moveTo>
                  <a:pt x="0" y="0"/>
                </a:moveTo>
                <a:lnTo>
                  <a:pt x="2" y="0"/>
                </a:lnTo>
                <a:lnTo>
                  <a:pt x="2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5" name="Freeform 166"/>
          <p:cNvSpPr>
            <a:spLocks/>
          </p:cNvSpPr>
          <p:nvPr/>
        </p:nvSpPr>
        <p:spPr bwMode="auto">
          <a:xfrm>
            <a:off x="7739398" y="2977250"/>
            <a:ext cx="6825" cy="5547"/>
          </a:xfrm>
          <a:custGeom>
            <a:avLst/>
            <a:gdLst>
              <a:gd name="T0" fmla="*/ 0 w 4"/>
              <a:gd name="T1" fmla="*/ 2 h 4"/>
              <a:gd name="T2" fmla="*/ 0 w 4"/>
              <a:gd name="T3" fmla="*/ 0 h 4"/>
              <a:gd name="T4" fmla="*/ 4 w 4"/>
              <a:gd name="T5" fmla="*/ 0 h 4"/>
              <a:gd name="T6" fmla="*/ 4 w 4"/>
              <a:gd name="T7" fmla="*/ 4 h 4"/>
              <a:gd name="T8" fmla="*/ 0 w 4"/>
              <a:gd name="T9" fmla="*/ 2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"/>
              <a:gd name="T16" fmla="*/ 0 h 4"/>
              <a:gd name="T17" fmla="*/ 4 w 4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" h="4">
                <a:moveTo>
                  <a:pt x="0" y="2"/>
                </a:moveTo>
                <a:lnTo>
                  <a:pt x="0" y="0"/>
                </a:lnTo>
                <a:lnTo>
                  <a:pt x="4" y="0"/>
                </a:lnTo>
                <a:lnTo>
                  <a:pt x="4" y="4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6" name="Freeform 167"/>
          <p:cNvSpPr>
            <a:spLocks/>
          </p:cNvSpPr>
          <p:nvPr/>
        </p:nvSpPr>
        <p:spPr bwMode="auto">
          <a:xfrm>
            <a:off x="7742812" y="2998051"/>
            <a:ext cx="3413" cy="9708"/>
          </a:xfrm>
          <a:custGeom>
            <a:avLst/>
            <a:gdLst>
              <a:gd name="T0" fmla="*/ 0 w 2"/>
              <a:gd name="T1" fmla="*/ 2 h 8"/>
              <a:gd name="T2" fmla="*/ 0 w 2"/>
              <a:gd name="T3" fmla="*/ 0 h 8"/>
              <a:gd name="T4" fmla="*/ 2 w 2"/>
              <a:gd name="T5" fmla="*/ 0 h 8"/>
              <a:gd name="T6" fmla="*/ 0 w 2"/>
              <a:gd name="T7" fmla="*/ 8 h 8"/>
              <a:gd name="T8" fmla="*/ 0 w 2"/>
              <a:gd name="T9" fmla="*/ 2 h 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8"/>
              <a:gd name="T17" fmla="*/ 2 w 2"/>
              <a:gd name="T18" fmla="*/ 8 h 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8">
                <a:moveTo>
                  <a:pt x="0" y="2"/>
                </a:moveTo>
                <a:lnTo>
                  <a:pt x="0" y="0"/>
                </a:lnTo>
                <a:lnTo>
                  <a:pt x="2" y="0"/>
                </a:lnTo>
                <a:lnTo>
                  <a:pt x="0" y="8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7" name="Freeform 168"/>
          <p:cNvSpPr>
            <a:spLocks/>
          </p:cNvSpPr>
          <p:nvPr/>
        </p:nvSpPr>
        <p:spPr bwMode="auto">
          <a:xfrm>
            <a:off x="7756462" y="2999440"/>
            <a:ext cx="6825" cy="2774"/>
          </a:xfrm>
          <a:custGeom>
            <a:avLst/>
            <a:gdLst>
              <a:gd name="T0" fmla="*/ 0 w 4"/>
              <a:gd name="T1" fmla="*/ 0 h 2"/>
              <a:gd name="T2" fmla="*/ 2 w 4"/>
              <a:gd name="T3" fmla="*/ 0 h 2"/>
              <a:gd name="T4" fmla="*/ 4 w 4"/>
              <a:gd name="T5" fmla="*/ 2 h 2"/>
              <a:gd name="T6" fmla="*/ 0 w 4"/>
              <a:gd name="T7" fmla="*/ 0 h 2"/>
              <a:gd name="T8" fmla="*/ 0 60000 65536"/>
              <a:gd name="T9" fmla="*/ 0 60000 65536"/>
              <a:gd name="T10" fmla="*/ 0 60000 65536"/>
              <a:gd name="T11" fmla="*/ 0 60000 65536"/>
              <a:gd name="T12" fmla="*/ 0 w 4"/>
              <a:gd name="T13" fmla="*/ 0 h 2"/>
              <a:gd name="T14" fmla="*/ 4 w 4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" h="2">
                <a:moveTo>
                  <a:pt x="0" y="0"/>
                </a:moveTo>
                <a:lnTo>
                  <a:pt x="2" y="0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8" name="Freeform 169"/>
          <p:cNvSpPr>
            <a:spLocks/>
          </p:cNvSpPr>
          <p:nvPr/>
        </p:nvSpPr>
        <p:spPr bwMode="auto">
          <a:xfrm>
            <a:off x="7775229" y="2998051"/>
            <a:ext cx="22184" cy="16642"/>
          </a:xfrm>
          <a:custGeom>
            <a:avLst/>
            <a:gdLst>
              <a:gd name="T0" fmla="*/ 2 w 13"/>
              <a:gd name="T1" fmla="*/ 0 h 14"/>
              <a:gd name="T2" fmla="*/ 13 w 13"/>
              <a:gd name="T3" fmla="*/ 8 h 14"/>
              <a:gd name="T4" fmla="*/ 13 w 13"/>
              <a:gd name="T5" fmla="*/ 14 h 14"/>
              <a:gd name="T6" fmla="*/ 9 w 13"/>
              <a:gd name="T7" fmla="*/ 10 h 14"/>
              <a:gd name="T8" fmla="*/ 6 w 13"/>
              <a:gd name="T9" fmla="*/ 6 h 14"/>
              <a:gd name="T10" fmla="*/ 0 w 13"/>
              <a:gd name="T11" fmla="*/ 10 h 14"/>
              <a:gd name="T12" fmla="*/ 2 w 13"/>
              <a:gd name="T13" fmla="*/ 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"/>
              <a:gd name="T22" fmla="*/ 0 h 14"/>
              <a:gd name="T23" fmla="*/ 13 w 13"/>
              <a:gd name="T24" fmla="*/ 14 h 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" h="14">
                <a:moveTo>
                  <a:pt x="2" y="0"/>
                </a:moveTo>
                <a:lnTo>
                  <a:pt x="13" y="8"/>
                </a:lnTo>
                <a:lnTo>
                  <a:pt x="13" y="14"/>
                </a:lnTo>
                <a:lnTo>
                  <a:pt x="9" y="10"/>
                </a:lnTo>
                <a:lnTo>
                  <a:pt x="6" y="6"/>
                </a:lnTo>
                <a:lnTo>
                  <a:pt x="0" y="1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99" name="Freeform 170"/>
          <p:cNvSpPr>
            <a:spLocks/>
          </p:cNvSpPr>
          <p:nvPr/>
        </p:nvSpPr>
        <p:spPr bwMode="auto">
          <a:xfrm>
            <a:off x="7807657" y="2998051"/>
            <a:ext cx="37541" cy="31896"/>
          </a:xfrm>
          <a:custGeom>
            <a:avLst/>
            <a:gdLst>
              <a:gd name="T0" fmla="*/ 0 w 24"/>
              <a:gd name="T1" fmla="*/ 0 h 26"/>
              <a:gd name="T2" fmla="*/ 12 w 24"/>
              <a:gd name="T3" fmla="*/ 0 h 26"/>
              <a:gd name="T4" fmla="*/ 16 w 24"/>
              <a:gd name="T5" fmla="*/ 2 h 26"/>
              <a:gd name="T6" fmla="*/ 20 w 24"/>
              <a:gd name="T7" fmla="*/ 6 h 26"/>
              <a:gd name="T8" fmla="*/ 20 w 24"/>
              <a:gd name="T9" fmla="*/ 16 h 26"/>
              <a:gd name="T10" fmla="*/ 24 w 24"/>
              <a:gd name="T11" fmla="*/ 26 h 26"/>
              <a:gd name="T12" fmla="*/ 16 w 24"/>
              <a:gd name="T13" fmla="*/ 24 h 26"/>
              <a:gd name="T14" fmla="*/ 10 w 24"/>
              <a:gd name="T15" fmla="*/ 20 h 26"/>
              <a:gd name="T16" fmla="*/ 10 w 24"/>
              <a:gd name="T17" fmla="*/ 14 h 26"/>
              <a:gd name="T18" fmla="*/ 4 w 24"/>
              <a:gd name="T19" fmla="*/ 8 h 26"/>
              <a:gd name="T20" fmla="*/ 0 w 24"/>
              <a:gd name="T21" fmla="*/ 0 h 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"/>
              <a:gd name="T34" fmla="*/ 0 h 26"/>
              <a:gd name="T35" fmla="*/ 24 w 24"/>
              <a:gd name="T36" fmla="*/ 26 h 2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" h="26">
                <a:moveTo>
                  <a:pt x="0" y="0"/>
                </a:moveTo>
                <a:lnTo>
                  <a:pt x="12" y="0"/>
                </a:lnTo>
                <a:lnTo>
                  <a:pt x="16" y="2"/>
                </a:lnTo>
                <a:lnTo>
                  <a:pt x="20" y="6"/>
                </a:lnTo>
                <a:lnTo>
                  <a:pt x="20" y="16"/>
                </a:lnTo>
                <a:lnTo>
                  <a:pt x="24" y="26"/>
                </a:lnTo>
                <a:lnTo>
                  <a:pt x="16" y="24"/>
                </a:lnTo>
                <a:lnTo>
                  <a:pt x="10" y="20"/>
                </a:lnTo>
                <a:lnTo>
                  <a:pt x="10" y="14"/>
                </a:lnTo>
                <a:lnTo>
                  <a:pt x="4" y="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0" name="Freeform 171"/>
          <p:cNvSpPr>
            <a:spLocks/>
          </p:cNvSpPr>
          <p:nvPr/>
        </p:nvSpPr>
        <p:spPr bwMode="auto">
          <a:xfrm>
            <a:off x="7742812" y="3011920"/>
            <a:ext cx="29009" cy="31896"/>
          </a:xfrm>
          <a:custGeom>
            <a:avLst/>
            <a:gdLst>
              <a:gd name="T0" fmla="*/ 0 w 18"/>
              <a:gd name="T1" fmla="*/ 0 h 26"/>
              <a:gd name="T2" fmla="*/ 2 w 18"/>
              <a:gd name="T3" fmla="*/ 0 h 26"/>
              <a:gd name="T4" fmla="*/ 8 w 18"/>
              <a:gd name="T5" fmla="*/ 4 h 26"/>
              <a:gd name="T6" fmla="*/ 18 w 18"/>
              <a:gd name="T7" fmla="*/ 6 h 26"/>
              <a:gd name="T8" fmla="*/ 18 w 18"/>
              <a:gd name="T9" fmla="*/ 14 h 26"/>
              <a:gd name="T10" fmla="*/ 10 w 18"/>
              <a:gd name="T11" fmla="*/ 20 h 26"/>
              <a:gd name="T12" fmla="*/ 2 w 18"/>
              <a:gd name="T13" fmla="*/ 22 h 26"/>
              <a:gd name="T14" fmla="*/ 0 w 18"/>
              <a:gd name="T15" fmla="*/ 26 h 26"/>
              <a:gd name="T16" fmla="*/ 0 w 18"/>
              <a:gd name="T17" fmla="*/ 18 h 26"/>
              <a:gd name="T18" fmla="*/ 2 w 18"/>
              <a:gd name="T19" fmla="*/ 4 h 26"/>
              <a:gd name="T20" fmla="*/ 0 w 18"/>
              <a:gd name="T21" fmla="*/ 0 h 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"/>
              <a:gd name="T34" fmla="*/ 0 h 26"/>
              <a:gd name="T35" fmla="*/ 18 w 18"/>
              <a:gd name="T36" fmla="*/ 26 h 2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" h="26">
                <a:moveTo>
                  <a:pt x="0" y="0"/>
                </a:moveTo>
                <a:lnTo>
                  <a:pt x="2" y="0"/>
                </a:lnTo>
                <a:lnTo>
                  <a:pt x="8" y="4"/>
                </a:lnTo>
                <a:lnTo>
                  <a:pt x="18" y="6"/>
                </a:lnTo>
                <a:lnTo>
                  <a:pt x="18" y="14"/>
                </a:lnTo>
                <a:lnTo>
                  <a:pt x="10" y="20"/>
                </a:lnTo>
                <a:lnTo>
                  <a:pt x="2" y="22"/>
                </a:lnTo>
                <a:lnTo>
                  <a:pt x="0" y="26"/>
                </a:lnTo>
                <a:lnTo>
                  <a:pt x="0" y="18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1" name="Freeform 172"/>
          <p:cNvSpPr>
            <a:spLocks/>
          </p:cNvSpPr>
          <p:nvPr/>
        </p:nvSpPr>
        <p:spPr bwMode="auto">
          <a:xfrm>
            <a:off x="7756462" y="3031337"/>
            <a:ext cx="29009" cy="40217"/>
          </a:xfrm>
          <a:custGeom>
            <a:avLst/>
            <a:gdLst>
              <a:gd name="T0" fmla="*/ 8 w 18"/>
              <a:gd name="T1" fmla="*/ 2 h 32"/>
              <a:gd name="T2" fmla="*/ 12 w 18"/>
              <a:gd name="T3" fmla="*/ 0 h 32"/>
              <a:gd name="T4" fmla="*/ 18 w 18"/>
              <a:gd name="T5" fmla="*/ 0 h 32"/>
              <a:gd name="T6" fmla="*/ 18 w 18"/>
              <a:gd name="T7" fmla="*/ 4 h 32"/>
              <a:gd name="T8" fmla="*/ 12 w 18"/>
              <a:gd name="T9" fmla="*/ 18 h 32"/>
              <a:gd name="T10" fmla="*/ 14 w 18"/>
              <a:gd name="T11" fmla="*/ 30 h 32"/>
              <a:gd name="T12" fmla="*/ 10 w 18"/>
              <a:gd name="T13" fmla="*/ 32 h 32"/>
              <a:gd name="T14" fmla="*/ 0 w 18"/>
              <a:gd name="T15" fmla="*/ 20 h 32"/>
              <a:gd name="T16" fmla="*/ 0 w 18"/>
              <a:gd name="T17" fmla="*/ 16 h 32"/>
              <a:gd name="T18" fmla="*/ 6 w 18"/>
              <a:gd name="T19" fmla="*/ 14 h 32"/>
              <a:gd name="T20" fmla="*/ 8 w 18"/>
              <a:gd name="T21" fmla="*/ 2 h 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"/>
              <a:gd name="T34" fmla="*/ 0 h 32"/>
              <a:gd name="T35" fmla="*/ 18 w 18"/>
              <a:gd name="T36" fmla="*/ 32 h 3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" h="32">
                <a:moveTo>
                  <a:pt x="8" y="2"/>
                </a:moveTo>
                <a:lnTo>
                  <a:pt x="12" y="0"/>
                </a:lnTo>
                <a:lnTo>
                  <a:pt x="18" y="0"/>
                </a:lnTo>
                <a:lnTo>
                  <a:pt x="18" y="4"/>
                </a:lnTo>
                <a:lnTo>
                  <a:pt x="12" y="18"/>
                </a:lnTo>
                <a:lnTo>
                  <a:pt x="14" y="30"/>
                </a:lnTo>
                <a:lnTo>
                  <a:pt x="10" y="32"/>
                </a:lnTo>
                <a:lnTo>
                  <a:pt x="0" y="20"/>
                </a:lnTo>
                <a:lnTo>
                  <a:pt x="0" y="16"/>
                </a:lnTo>
                <a:lnTo>
                  <a:pt x="6" y="14"/>
                </a:lnTo>
                <a:lnTo>
                  <a:pt x="8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2" name="Freeform 173"/>
          <p:cNvSpPr>
            <a:spLocks/>
          </p:cNvSpPr>
          <p:nvPr/>
        </p:nvSpPr>
        <p:spPr bwMode="auto">
          <a:xfrm>
            <a:off x="7807652" y="3020240"/>
            <a:ext cx="25598" cy="31896"/>
          </a:xfrm>
          <a:custGeom>
            <a:avLst/>
            <a:gdLst>
              <a:gd name="T0" fmla="*/ 0 w 16"/>
              <a:gd name="T1" fmla="*/ 0 h 26"/>
              <a:gd name="T2" fmla="*/ 2 w 16"/>
              <a:gd name="T3" fmla="*/ 2 h 26"/>
              <a:gd name="T4" fmla="*/ 8 w 16"/>
              <a:gd name="T5" fmla="*/ 2 h 26"/>
              <a:gd name="T6" fmla="*/ 10 w 16"/>
              <a:gd name="T7" fmla="*/ 6 h 26"/>
              <a:gd name="T8" fmla="*/ 12 w 16"/>
              <a:gd name="T9" fmla="*/ 14 h 26"/>
              <a:gd name="T10" fmla="*/ 16 w 16"/>
              <a:gd name="T11" fmla="*/ 22 h 26"/>
              <a:gd name="T12" fmla="*/ 12 w 16"/>
              <a:gd name="T13" fmla="*/ 22 h 26"/>
              <a:gd name="T14" fmla="*/ 10 w 16"/>
              <a:gd name="T15" fmla="*/ 26 h 26"/>
              <a:gd name="T16" fmla="*/ 8 w 16"/>
              <a:gd name="T17" fmla="*/ 22 h 26"/>
              <a:gd name="T18" fmla="*/ 6 w 16"/>
              <a:gd name="T19" fmla="*/ 10 h 26"/>
              <a:gd name="T20" fmla="*/ 2 w 16"/>
              <a:gd name="T21" fmla="*/ 10 h 26"/>
              <a:gd name="T22" fmla="*/ 0 w 16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"/>
              <a:gd name="T37" fmla="*/ 0 h 26"/>
              <a:gd name="T38" fmla="*/ 16 w 16"/>
              <a:gd name="T39" fmla="*/ 26 h 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" h="26">
                <a:moveTo>
                  <a:pt x="0" y="0"/>
                </a:moveTo>
                <a:lnTo>
                  <a:pt x="2" y="2"/>
                </a:lnTo>
                <a:lnTo>
                  <a:pt x="8" y="2"/>
                </a:lnTo>
                <a:lnTo>
                  <a:pt x="10" y="6"/>
                </a:lnTo>
                <a:lnTo>
                  <a:pt x="12" y="14"/>
                </a:lnTo>
                <a:lnTo>
                  <a:pt x="16" y="22"/>
                </a:lnTo>
                <a:lnTo>
                  <a:pt x="12" y="22"/>
                </a:lnTo>
                <a:lnTo>
                  <a:pt x="10" y="26"/>
                </a:lnTo>
                <a:lnTo>
                  <a:pt x="8" y="22"/>
                </a:lnTo>
                <a:lnTo>
                  <a:pt x="6" y="10"/>
                </a:lnTo>
                <a:lnTo>
                  <a:pt x="2" y="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3" name="Freeform 174"/>
          <p:cNvSpPr>
            <a:spLocks/>
          </p:cNvSpPr>
          <p:nvPr/>
        </p:nvSpPr>
        <p:spPr bwMode="auto">
          <a:xfrm>
            <a:off x="7782060" y="3024401"/>
            <a:ext cx="15359" cy="37444"/>
          </a:xfrm>
          <a:custGeom>
            <a:avLst/>
            <a:gdLst>
              <a:gd name="T0" fmla="*/ 9 w 9"/>
              <a:gd name="T1" fmla="*/ 0 h 30"/>
              <a:gd name="T2" fmla="*/ 9 w 9"/>
              <a:gd name="T3" fmla="*/ 16 h 30"/>
              <a:gd name="T4" fmla="*/ 5 w 9"/>
              <a:gd name="T5" fmla="*/ 18 h 30"/>
              <a:gd name="T6" fmla="*/ 0 w 9"/>
              <a:gd name="T7" fmla="*/ 30 h 30"/>
              <a:gd name="T8" fmla="*/ 0 w 9"/>
              <a:gd name="T9" fmla="*/ 24 h 30"/>
              <a:gd name="T10" fmla="*/ 9 w 9"/>
              <a:gd name="T11" fmla="*/ 0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"/>
              <a:gd name="T19" fmla="*/ 0 h 30"/>
              <a:gd name="T20" fmla="*/ 9 w 9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" h="30">
                <a:moveTo>
                  <a:pt x="9" y="0"/>
                </a:moveTo>
                <a:lnTo>
                  <a:pt x="9" y="16"/>
                </a:lnTo>
                <a:lnTo>
                  <a:pt x="5" y="18"/>
                </a:lnTo>
                <a:lnTo>
                  <a:pt x="0" y="30"/>
                </a:lnTo>
                <a:lnTo>
                  <a:pt x="0" y="24"/>
                </a:lnTo>
                <a:lnTo>
                  <a:pt x="9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4" name="Freeform 175"/>
          <p:cNvSpPr>
            <a:spLocks/>
          </p:cNvSpPr>
          <p:nvPr/>
        </p:nvSpPr>
        <p:spPr bwMode="auto">
          <a:xfrm>
            <a:off x="7794005" y="3046591"/>
            <a:ext cx="18771" cy="12482"/>
          </a:xfrm>
          <a:custGeom>
            <a:avLst/>
            <a:gdLst>
              <a:gd name="T0" fmla="*/ 0 w 12"/>
              <a:gd name="T1" fmla="*/ 6 h 10"/>
              <a:gd name="T2" fmla="*/ 6 w 12"/>
              <a:gd name="T3" fmla="*/ 0 h 10"/>
              <a:gd name="T4" fmla="*/ 12 w 12"/>
              <a:gd name="T5" fmla="*/ 2 h 10"/>
              <a:gd name="T6" fmla="*/ 10 w 12"/>
              <a:gd name="T7" fmla="*/ 10 h 10"/>
              <a:gd name="T8" fmla="*/ 2 w 12"/>
              <a:gd name="T9" fmla="*/ 10 h 10"/>
              <a:gd name="T10" fmla="*/ 0 w 12"/>
              <a:gd name="T11" fmla="*/ 6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"/>
              <a:gd name="T19" fmla="*/ 0 h 10"/>
              <a:gd name="T20" fmla="*/ 12 w 12"/>
              <a:gd name="T21" fmla="*/ 10 h 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" h="10">
                <a:moveTo>
                  <a:pt x="0" y="6"/>
                </a:moveTo>
                <a:lnTo>
                  <a:pt x="6" y="0"/>
                </a:lnTo>
                <a:lnTo>
                  <a:pt x="12" y="2"/>
                </a:lnTo>
                <a:lnTo>
                  <a:pt x="10" y="10"/>
                </a:lnTo>
                <a:lnTo>
                  <a:pt x="2" y="1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5" name="Freeform 176"/>
          <p:cNvSpPr>
            <a:spLocks/>
          </p:cNvSpPr>
          <p:nvPr/>
        </p:nvSpPr>
        <p:spPr bwMode="auto">
          <a:xfrm>
            <a:off x="7742807" y="3056298"/>
            <a:ext cx="126278" cy="85982"/>
          </a:xfrm>
          <a:custGeom>
            <a:avLst/>
            <a:gdLst>
              <a:gd name="T0" fmla="*/ 57 w 77"/>
              <a:gd name="T1" fmla="*/ 0 h 70"/>
              <a:gd name="T2" fmla="*/ 61 w 77"/>
              <a:gd name="T3" fmla="*/ 0 h 70"/>
              <a:gd name="T4" fmla="*/ 71 w 77"/>
              <a:gd name="T5" fmla="*/ 10 h 70"/>
              <a:gd name="T6" fmla="*/ 73 w 77"/>
              <a:gd name="T7" fmla="*/ 16 h 70"/>
              <a:gd name="T8" fmla="*/ 69 w 77"/>
              <a:gd name="T9" fmla="*/ 20 h 70"/>
              <a:gd name="T10" fmla="*/ 73 w 77"/>
              <a:gd name="T11" fmla="*/ 22 h 70"/>
              <a:gd name="T12" fmla="*/ 77 w 77"/>
              <a:gd name="T13" fmla="*/ 38 h 70"/>
              <a:gd name="T14" fmla="*/ 77 w 77"/>
              <a:gd name="T15" fmla="*/ 44 h 70"/>
              <a:gd name="T16" fmla="*/ 71 w 77"/>
              <a:gd name="T17" fmla="*/ 50 h 70"/>
              <a:gd name="T18" fmla="*/ 71 w 77"/>
              <a:gd name="T19" fmla="*/ 58 h 70"/>
              <a:gd name="T20" fmla="*/ 69 w 77"/>
              <a:gd name="T21" fmla="*/ 56 h 70"/>
              <a:gd name="T22" fmla="*/ 69 w 77"/>
              <a:gd name="T23" fmla="*/ 46 h 70"/>
              <a:gd name="T24" fmla="*/ 65 w 77"/>
              <a:gd name="T25" fmla="*/ 42 h 70"/>
              <a:gd name="T26" fmla="*/ 63 w 77"/>
              <a:gd name="T27" fmla="*/ 42 h 70"/>
              <a:gd name="T28" fmla="*/ 57 w 77"/>
              <a:gd name="T29" fmla="*/ 50 h 70"/>
              <a:gd name="T30" fmla="*/ 57 w 77"/>
              <a:gd name="T31" fmla="*/ 54 h 70"/>
              <a:gd name="T32" fmla="*/ 63 w 77"/>
              <a:gd name="T33" fmla="*/ 62 h 70"/>
              <a:gd name="T34" fmla="*/ 59 w 77"/>
              <a:gd name="T35" fmla="*/ 70 h 70"/>
              <a:gd name="T36" fmla="*/ 55 w 77"/>
              <a:gd name="T37" fmla="*/ 68 h 70"/>
              <a:gd name="T38" fmla="*/ 55 w 77"/>
              <a:gd name="T39" fmla="*/ 64 h 70"/>
              <a:gd name="T40" fmla="*/ 49 w 77"/>
              <a:gd name="T41" fmla="*/ 66 h 70"/>
              <a:gd name="T42" fmla="*/ 39 w 77"/>
              <a:gd name="T43" fmla="*/ 62 h 70"/>
              <a:gd name="T44" fmla="*/ 37 w 77"/>
              <a:gd name="T45" fmla="*/ 58 h 70"/>
              <a:gd name="T46" fmla="*/ 33 w 77"/>
              <a:gd name="T47" fmla="*/ 46 h 70"/>
              <a:gd name="T48" fmla="*/ 37 w 77"/>
              <a:gd name="T49" fmla="*/ 40 h 70"/>
              <a:gd name="T50" fmla="*/ 29 w 77"/>
              <a:gd name="T51" fmla="*/ 32 h 70"/>
              <a:gd name="T52" fmla="*/ 26 w 77"/>
              <a:gd name="T53" fmla="*/ 32 h 70"/>
              <a:gd name="T54" fmla="*/ 24 w 77"/>
              <a:gd name="T55" fmla="*/ 38 h 70"/>
              <a:gd name="T56" fmla="*/ 20 w 77"/>
              <a:gd name="T57" fmla="*/ 38 h 70"/>
              <a:gd name="T58" fmla="*/ 20 w 77"/>
              <a:gd name="T59" fmla="*/ 36 h 70"/>
              <a:gd name="T60" fmla="*/ 16 w 77"/>
              <a:gd name="T61" fmla="*/ 40 h 70"/>
              <a:gd name="T62" fmla="*/ 14 w 77"/>
              <a:gd name="T63" fmla="*/ 34 h 70"/>
              <a:gd name="T64" fmla="*/ 12 w 77"/>
              <a:gd name="T65" fmla="*/ 34 h 70"/>
              <a:gd name="T66" fmla="*/ 8 w 77"/>
              <a:gd name="T67" fmla="*/ 38 h 70"/>
              <a:gd name="T68" fmla="*/ 4 w 77"/>
              <a:gd name="T69" fmla="*/ 48 h 70"/>
              <a:gd name="T70" fmla="*/ 0 w 77"/>
              <a:gd name="T71" fmla="*/ 48 h 70"/>
              <a:gd name="T72" fmla="*/ 0 w 77"/>
              <a:gd name="T73" fmla="*/ 44 h 70"/>
              <a:gd name="T74" fmla="*/ 4 w 77"/>
              <a:gd name="T75" fmla="*/ 32 h 70"/>
              <a:gd name="T76" fmla="*/ 6 w 77"/>
              <a:gd name="T77" fmla="*/ 28 h 70"/>
              <a:gd name="T78" fmla="*/ 16 w 77"/>
              <a:gd name="T79" fmla="*/ 26 h 70"/>
              <a:gd name="T80" fmla="*/ 16 w 77"/>
              <a:gd name="T81" fmla="*/ 24 h 70"/>
              <a:gd name="T82" fmla="*/ 24 w 77"/>
              <a:gd name="T83" fmla="*/ 18 h 70"/>
              <a:gd name="T84" fmla="*/ 29 w 77"/>
              <a:gd name="T85" fmla="*/ 20 h 70"/>
              <a:gd name="T86" fmla="*/ 31 w 77"/>
              <a:gd name="T87" fmla="*/ 24 h 70"/>
              <a:gd name="T88" fmla="*/ 29 w 77"/>
              <a:gd name="T89" fmla="*/ 30 h 70"/>
              <a:gd name="T90" fmla="*/ 35 w 77"/>
              <a:gd name="T91" fmla="*/ 26 h 70"/>
              <a:gd name="T92" fmla="*/ 37 w 77"/>
              <a:gd name="T93" fmla="*/ 22 h 70"/>
              <a:gd name="T94" fmla="*/ 41 w 77"/>
              <a:gd name="T95" fmla="*/ 20 h 70"/>
              <a:gd name="T96" fmla="*/ 43 w 77"/>
              <a:gd name="T97" fmla="*/ 20 h 70"/>
              <a:gd name="T98" fmla="*/ 47 w 77"/>
              <a:gd name="T99" fmla="*/ 14 h 70"/>
              <a:gd name="T100" fmla="*/ 51 w 77"/>
              <a:gd name="T101" fmla="*/ 14 h 70"/>
              <a:gd name="T102" fmla="*/ 57 w 77"/>
              <a:gd name="T103" fmla="*/ 12 h 70"/>
              <a:gd name="T104" fmla="*/ 57 w 77"/>
              <a:gd name="T105" fmla="*/ 0 h 7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77"/>
              <a:gd name="T160" fmla="*/ 0 h 70"/>
              <a:gd name="T161" fmla="*/ 77 w 77"/>
              <a:gd name="T162" fmla="*/ 70 h 7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77" h="70">
                <a:moveTo>
                  <a:pt x="57" y="0"/>
                </a:moveTo>
                <a:lnTo>
                  <a:pt x="61" y="0"/>
                </a:lnTo>
                <a:lnTo>
                  <a:pt x="71" y="10"/>
                </a:lnTo>
                <a:lnTo>
                  <a:pt x="73" y="16"/>
                </a:lnTo>
                <a:lnTo>
                  <a:pt x="69" y="20"/>
                </a:lnTo>
                <a:lnTo>
                  <a:pt x="73" y="22"/>
                </a:lnTo>
                <a:lnTo>
                  <a:pt x="77" y="38"/>
                </a:lnTo>
                <a:lnTo>
                  <a:pt x="77" y="44"/>
                </a:lnTo>
                <a:lnTo>
                  <a:pt x="71" y="50"/>
                </a:lnTo>
                <a:lnTo>
                  <a:pt x="71" y="58"/>
                </a:lnTo>
                <a:lnTo>
                  <a:pt x="69" y="56"/>
                </a:lnTo>
                <a:lnTo>
                  <a:pt x="69" y="46"/>
                </a:lnTo>
                <a:lnTo>
                  <a:pt x="65" y="42"/>
                </a:lnTo>
                <a:lnTo>
                  <a:pt x="63" y="42"/>
                </a:lnTo>
                <a:lnTo>
                  <a:pt x="57" y="50"/>
                </a:lnTo>
                <a:lnTo>
                  <a:pt x="57" y="54"/>
                </a:lnTo>
                <a:lnTo>
                  <a:pt x="63" y="62"/>
                </a:lnTo>
                <a:lnTo>
                  <a:pt x="59" y="70"/>
                </a:lnTo>
                <a:lnTo>
                  <a:pt x="55" y="68"/>
                </a:lnTo>
                <a:lnTo>
                  <a:pt x="55" y="64"/>
                </a:lnTo>
                <a:lnTo>
                  <a:pt x="49" y="66"/>
                </a:lnTo>
                <a:lnTo>
                  <a:pt x="39" y="62"/>
                </a:lnTo>
                <a:lnTo>
                  <a:pt x="37" y="58"/>
                </a:lnTo>
                <a:lnTo>
                  <a:pt x="33" y="46"/>
                </a:lnTo>
                <a:lnTo>
                  <a:pt x="37" y="40"/>
                </a:lnTo>
                <a:lnTo>
                  <a:pt x="29" y="32"/>
                </a:lnTo>
                <a:lnTo>
                  <a:pt x="26" y="32"/>
                </a:lnTo>
                <a:lnTo>
                  <a:pt x="24" y="38"/>
                </a:lnTo>
                <a:lnTo>
                  <a:pt x="20" y="38"/>
                </a:lnTo>
                <a:lnTo>
                  <a:pt x="20" y="36"/>
                </a:lnTo>
                <a:lnTo>
                  <a:pt x="16" y="40"/>
                </a:lnTo>
                <a:lnTo>
                  <a:pt x="14" y="34"/>
                </a:lnTo>
                <a:lnTo>
                  <a:pt x="12" y="34"/>
                </a:lnTo>
                <a:lnTo>
                  <a:pt x="8" y="38"/>
                </a:lnTo>
                <a:lnTo>
                  <a:pt x="4" y="48"/>
                </a:lnTo>
                <a:lnTo>
                  <a:pt x="0" y="48"/>
                </a:lnTo>
                <a:lnTo>
                  <a:pt x="0" y="44"/>
                </a:lnTo>
                <a:lnTo>
                  <a:pt x="4" y="32"/>
                </a:lnTo>
                <a:lnTo>
                  <a:pt x="6" y="28"/>
                </a:lnTo>
                <a:lnTo>
                  <a:pt x="16" y="26"/>
                </a:lnTo>
                <a:lnTo>
                  <a:pt x="16" y="24"/>
                </a:lnTo>
                <a:lnTo>
                  <a:pt x="24" y="18"/>
                </a:lnTo>
                <a:lnTo>
                  <a:pt x="29" y="20"/>
                </a:lnTo>
                <a:lnTo>
                  <a:pt x="31" y="24"/>
                </a:lnTo>
                <a:lnTo>
                  <a:pt x="29" y="30"/>
                </a:lnTo>
                <a:lnTo>
                  <a:pt x="35" y="26"/>
                </a:lnTo>
                <a:lnTo>
                  <a:pt x="37" y="22"/>
                </a:lnTo>
                <a:lnTo>
                  <a:pt x="41" y="20"/>
                </a:lnTo>
                <a:lnTo>
                  <a:pt x="43" y="20"/>
                </a:lnTo>
                <a:lnTo>
                  <a:pt x="47" y="14"/>
                </a:lnTo>
                <a:lnTo>
                  <a:pt x="51" y="14"/>
                </a:lnTo>
                <a:lnTo>
                  <a:pt x="57" y="12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6" name="Freeform 177"/>
          <p:cNvSpPr>
            <a:spLocks/>
          </p:cNvSpPr>
          <p:nvPr/>
        </p:nvSpPr>
        <p:spPr bwMode="auto">
          <a:xfrm>
            <a:off x="7739393" y="3120089"/>
            <a:ext cx="13652" cy="5547"/>
          </a:xfrm>
          <a:custGeom>
            <a:avLst/>
            <a:gdLst>
              <a:gd name="T0" fmla="*/ 0 w 8"/>
              <a:gd name="T1" fmla="*/ 0 h 4"/>
              <a:gd name="T2" fmla="*/ 4 w 8"/>
              <a:gd name="T3" fmla="*/ 0 h 4"/>
              <a:gd name="T4" fmla="*/ 8 w 8"/>
              <a:gd name="T5" fmla="*/ 2 h 4"/>
              <a:gd name="T6" fmla="*/ 2 w 8"/>
              <a:gd name="T7" fmla="*/ 4 h 4"/>
              <a:gd name="T8" fmla="*/ 0 w 8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"/>
              <a:gd name="T16" fmla="*/ 0 h 4"/>
              <a:gd name="T17" fmla="*/ 8 w 8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" h="4">
                <a:moveTo>
                  <a:pt x="0" y="0"/>
                </a:moveTo>
                <a:lnTo>
                  <a:pt x="4" y="0"/>
                </a:lnTo>
                <a:lnTo>
                  <a:pt x="8" y="2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07" name="Freeform 178"/>
          <p:cNvSpPr>
            <a:spLocks/>
          </p:cNvSpPr>
          <p:nvPr/>
        </p:nvSpPr>
        <p:spPr bwMode="auto">
          <a:xfrm>
            <a:off x="7713796" y="3132572"/>
            <a:ext cx="13652" cy="5547"/>
          </a:xfrm>
          <a:custGeom>
            <a:avLst/>
            <a:gdLst>
              <a:gd name="T0" fmla="*/ 0 w 8"/>
              <a:gd name="T1" fmla="*/ 4 h 4"/>
              <a:gd name="T2" fmla="*/ 4 w 8"/>
              <a:gd name="T3" fmla="*/ 0 h 4"/>
              <a:gd name="T4" fmla="*/ 8 w 8"/>
              <a:gd name="T5" fmla="*/ 2 h 4"/>
              <a:gd name="T6" fmla="*/ 8 w 8"/>
              <a:gd name="T7" fmla="*/ 4 h 4"/>
              <a:gd name="T8" fmla="*/ 0 w 8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"/>
              <a:gd name="T16" fmla="*/ 0 h 4"/>
              <a:gd name="T17" fmla="*/ 8 w 8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" h="4">
                <a:moveTo>
                  <a:pt x="0" y="4"/>
                </a:moveTo>
                <a:lnTo>
                  <a:pt x="4" y="0"/>
                </a:lnTo>
                <a:lnTo>
                  <a:pt x="8" y="2"/>
                </a:lnTo>
                <a:lnTo>
                  <a:pt x="8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61" name="Freeform 179"/>
          <p:cNvSpPr>
            <a:spLocks/>
          </p:cNvSpPr>
          <p:nvPr/>
        </p:nvSpPr>
        <p:spPr bwMode="auto">
          <a:xfrm>
            <a:off x="7686493" y="3150599"/>
            <a:ext cx="13652" cy="4161"/>
          </a:xfrm>
          <a:custGeom>
            <a:avLst/>
            <a:gdLst>
              <a:gd name="T0" fmla="*/ 0 w 8"/>
              <a:gd name="T1" fmla="*/ 4 h 4"/>
              <a:gd name="T2" fmla="*/ 2 w 8"/>
              <a:gd name="T3" fmla="*/ 2 h 4"/>
              <a:gd name="T4" fmla="*/ 6 w 8"/>
              <a:gd name="T5" fmla="*/ 0 h 4"/>
              <a:gd name="T6" fmla="*/ 8 w 8"/>
              <a:gd name="T7" fmla="*/ 2 h 4"/>
              <a:gd name="T8" fmla="*/ 0 w 8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"/>
              <a:gd name="T16" fmla="*/ 0 h 4"/>
              <a:gd name="T17" fmla="*/ 8 w 8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" h="4">
                <a:moveTo>
                  <a:pt x="0" y="4"/>
                </a:moveTo>
                <a:lnTo>
                  <a:pt x="2" y="2"/>
                </a:lnTo>
                <a:lnTo>
                  <a:pt x="6" y="0"/>
                </a:lnTo>
                <a:lnTo>
                  <a:pt x="8" y="2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980" name="Freeform 180"/>
          <p:cNvSpPr>
            <a:spLocks/>
          </p:cNvSpPr>
          <p:nvPr/>
        </p:nvSpPr>
        <p:spPr bwMode="auto">
          <a:xfrm>
            <a:off x="7870796" y="3164469"/>
            <a:ext cx="3413" cy="11095"/>
          </a:xfrm>
          <a:custGeom>
            <a:avLst/>
            <a:gdLst>
              <a:gd name="T0" fmla="*/ 0 w 2"/>
              <a:gd name="T1" fmla="*/ 0 h 8"/>
              <a:gd name="T2" fmla="*/ 2 w 2"/>
              <a:gd name="T3" fmla="*/ 4 h 8"/>
              <a:gd name="T4" fmla="*/ 2 w 2"/>
              <a:gd name="T5" fmla="*/ 8 h 8"/>
              <a:gd name="T6" fmla="*/ 0 w 2"/>
              <a:gd name="T7" fmla="*/ 0 h 8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8"/>
              <a:gd name="T14" fmla="*/ 2 w 2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8">
                <a:moveTo>
                  <a:pt x="0" y="0"/>
                </a:moveTo>
                <a:lnTo>
                  <a:pt x="2" y="4"/>
                </a:lnTo>
                <a:lnTo>
                  <a:pt x="2" y="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853" name="Freeform 117"/>
          <p:cNvSpPr>
            <a:spLocks/>
          </p:cNvSpPr>
          <p:nvPr/>
        </p:nvSpPr>
        <p:spPr bwMode="auto">
          <a:xfrm>
            <a:off x="7659190" y="3225490"/>
            <a:ext cx="125508" cy="134519"/>
          </a:xfrm>
          <a:custGeom>
            <a:avLst/>
            <a:gdLst/>
            <a:ahLst/>
            <a:cxnLst>
              <a:cxn ang="0">
                <a:pos x="83" y="15"/>
              </a:cxn>
              <a:cxn ang="0">
                <a:pos x="116" y="24"/>
              </a:cxn>
              <a:cxn ang="0">
                <a:pos x="143" y="27"/>
              </a:cxn>
              <a:cxn ang="0">
                <a:pos x="174" y="28"/>
              </a:cxn>
              <a:cxn ang="0">
                <a:pos x="207" y="2"/>
              </a:cxn>
              <a:cxn ang="0">
                <a:pos x="189" y="40"/>
              </a:cxn>
              <a:cxn ang="0">
                <a:pos x="148" y="52"/>
              </a:cxn>
              <a:cxn ang="0">
                <a:pos x="99" y="48"/>
              </a:cxn>
              <a:cxn ang="0">
                <a:pos x="73" y="48"/>
              </a:cxn>
              <a:cxn ang="0">
                <a:pos x="47" y="53"/>
              </a:cxn>
              <a:cxn ang="0">
                <a:pos x="41" y="92"/>
              </a:cxn>
              <a:cxn ang="0">
                <a:pos x="61" y="116"/>
              </a:cxn>
              <a:cxn ang="0">
                <a:pos x="84" y="99"/>
              </a:cxn>
              <a:cxn ang="0">
                <a:pos x="104" y="99"/>
              </a:cxn>
              <a:cxn ang="0">
                <a:pos x="130" y="93"/>
              </a:cxn>
              <a:cxn ang="0">
                <a:pos x="141" y="83"/>
              </a:cxn>
              <a:cxn ang="0">
                <a:pos x="151" y="89"/>
              </a:cxn>
              <a:cxn ang="0">
                <a:pos x="147" y="102"/>
              </a:cxn>
              <a:cxn ang="0">
                <a:pos x="132" y="99"/>
              </a:cxn>
              <a:cxn ang="0">
                <a:pos x="94" y="132"/>
              </a:cxn>
              <a:cxn ang="0">
                <a:pos x="83" y="137"/>
              </a:cxn>
              <a:cxn ang="0">
                <a:pos x="118" y="183"/>
              </a:cxn>
              <a:cxn ang="0">
                <a:pos x="112" y="198"/>
              </a:cxn>
              <a:cxn ang="0">
                <a:pos x="123" y="215"/>
              </a:cxn>
              <a:cxn ang="0">
                <a:pos x="131" y="225"/>
              </a:cxn>
              <a:cxn ang="0">
                <a:pos x="101" y="244"/>
              </a:cxn>
              <a:cxn ang="0">
                <a:pos x="88" y="226"/>
              </a:cxn>
              <a:cxn ang="0">
                <a:pos x="73" y="199"/>
              </a:cxn>
              <a:cxn ang="0">
                <a:pos x="74" y="179"/>
              </a:cxn>
              <a:cxn ang="0">
                <a:pos x="71" y="161"/>
              </a:cxn>
              <a:cxn ang="0">
                <a:pos x="49" y="171"/>
              </a:cxn>
              <a:cxn ang="0">
                <a:pos x="50" y="189"/>
              </a:cxn>
              <a:cxn ang="0">
                <a:pos x="49" y="248"/>
              </a:cxn>
              <a:cxn ang="0">
                <a:pos x="27" y="273"/>
              </a:cxn>
              <a:cxn ang="0">
                <a:pos x="18" y="260"/>
              </a:cxn>
              <a:cxn ang="0">
                <a:pos x="21" y="192"/>
              </a:cxn>
              <a:cxn ang="0">
                <a:pos x="1" y="184"/>
              </a:cxn>
              <a:cxn ang="0">
                <a:pos x="15" y="132"/>
              </a:cxn>
              <a:cxn ang="0">
                <a:pos x="29" y="86"/>
              </a:cxn>
              <a:cxn ang="0">
                <a:pos x="27" y="65"/>
              </a:cxn>
              <a:cxn ang="0">
                <a:pos x="37" y="38"/>
              </a:cxn>
              <a:cxn ang="0">
                <a:pos x="56" y="33"/>
              </a:cxn>
              <a:cxn ang="0">
                <a:pos x="72" y="14"/>
              </a:cxn>
            </a:cxnLst>
            <a:rect l="0" t="0" r="r" b="b"/>
            <a:pathLst>
              <a:path w="207" h="273">
                <a:moveTo>
                  <a:pt x="72" y="14"/>
                </a:moveTo>
                <a:lnTo>
                  <a:pt x="83" y="15"/>
                </a:lnTo>
                <a:lnTo>
                  <a:pt x="88" y="23"/>
                </a:lnTo>
                <a:lnTo>
                  <a:pt x="116" y="24"/>
                </a:lnTo>
                <a:lnTo>
                  <a:pt x="130" y="31"/>
                </a:lnTo>
                <a:lnTo>
                  <a:pt x="143" y="27"/>
                </a:lnTo>
                <a:lnTo>
                  <a:pt x="165" y="30"/>
                </a:lnTo>
                <a:lnTo>
                  <a:pt x="174" y="28"/>
                </a:lnTo>
                <a:lnTo>
                  <a:pt x="202" y="0"/>
                </a:lnTo>
                <a:lnTo>
                  <a:pt x="207" y="2"/>
                </a:lnTo>
                <a:lnTo>
                  <a:pt x="207" y="13"/>
                </a:lnTo>
                <a:lnTo>
                  <a:pt x="189" y="40"/>
                </a:lnTo>
                <a:lnTo>
                  <a:pt x="177" y="50"/>
                </a:lnTo>
                <a:lnTo>
                  <a:pt x="148" y="52"/>
                </a:lnTo>
                <a:lnTo>
                  <a:pt x="132" y="45"/>
                </a:lnTo>
                <a:lnTo>
                  <a:pt x="99" y="48"/>
                </a:lnTo>
                <a:lnTo>
                  <a:pt x="81" y="44"/>
                </a:lnTo>
                <a:lnTo>
                  <a:pt x="73" y="48"/>
                </a:lnTo>
                <a:lnTo>
                  <a:pt x="52" y="47"/>
                </a:lnTo>
                <a:lnTo>
                  <a:pt x="47" y="53"/>
                </a:lnTo>
                <a:lnTo>
                  <a:pt x="40" y="71"/>
                </a:lnTo>
                <a:lnTo>
                  <a:pt x="41" y="92"/>
                </a:lnTo>
                <a:lnTo>
                  <a:pt x="51" y="100"/>
                </a:lnTo>
                <a:lnTo>
                  <a:pt x="61" y="116"/>
                </a:lnTo>
                <a:lnTo>
                  <a:pt x="74" y="115"/>
                </a:lnTo>
                <a:lnTo>
                  <a:pt x="84" y="99"/>
                </a:lnTo>
                <a:lnTo>
                  <a:pt x="91" y="96"/>
                </a:lnTo>
                <a:lnTo>
                  <a:pt x="104" y="99"/>
                </a:lnTo>
                <a:lnTo>
                  <a:pt x="107" y="94"/>
                </a:lnTo>
                <a:lnTo>
                  <a:pt x="130" y="93"/>
                </a:lnTo>
                <a:lnTo>
                  <a:pt x="131" y="87"/>
                </a:lnTo>
                <a:lnTo>
                  <a:pt x="141" y="83"/>
                </a:lnTo>
                <a:lnTo>
                  <a:pt x="148" y="84"/>
                </a:lnTo>
                <a:lnTo>
                  <a:pt x="151" y="89"/>
                </a:lnTo>
                <a:lnTo>
                  <a:pt x="151" y="97"/>
                </a:lnTo>
                <a:lnTo>
                  <a:pt x="147" y="102"/>
                </a:lnTo>
                <a:lnTo>
                  <a:pt x="139" y="97"/>
                </a:lnTo>
                <a:lnTo>
                  <a:pt x="132" y="99"/>
                </a:lnTo>
                <a:lnTo>
                  <a:pt x="114" y="122"/>
                </a:lnTo>
                <a:lnTo>
                  <a:pt x="94" y="132"/>
                </a:lnTo>
                <a:lnTo>
                  <a:pt x="82" y="130"/>
                </a:lnTo>
                <a:lnTo>
                  <a:pt x="83" y="137"/>
                </a:lnTo>
                <a:lnTo>
                  <a:pt x="92" y="143"/>
                </a:lnTo>
                <a:lnTo>
                  <a:pt x="118" y="183"/>
                </a:lnTo>
                <a:lnTo>
                  <a:pt x="112" y="188"/>
                </a:lnTo>
                <a:lnTo>
                  <a:pt x="112" y="198"/>
                </a:lnTo>
                <a:lnTo>
                  <a:pt x="123" y="209"/>
                </a:lnTo>
                <a:lnTo>
                  <a:pt x="123" y="215"/>
                </a:lnTo>
                <a:lnTo>
                  <a:pt x="131" y="216"/>
                </a:lnTo>
                <a:lnTo>
                  <a:pt x="131" y="225"/>
                </a:lnTo>
                <a:lnTo>
                  <a:pt x="111" y="230"/>
                </a:lnTo>
                <a:lnTo>
                  <a:pt x="101" y="244"/>
                </a:lnTo>
                <a:lnTo>
                  <a:pt x="92" y="243"/>
                </a:lnTo>
                <a:lnTo>
                  <a:pt x="88" y="226"/>
                </a:lnTo>
                <a:lnTo>
                  <a:pt x="91" y="217"/>
                </a:lnTo>
                <a:lnTo>
                  <a:pt x="73" y="199"/>
                </a:lnTo>
                <a:lnTo>
                  <a:pt x="69" y="189"/>
                </a:lnTo>
                <a:lnTo>
                  <a:pt x="74" y="179"/>
                </a:lnTo>
                <a:lnTo>
                  <a:pt x="72" y="165"/>
                </a:lnTo>
                <a:lnTo>
                  <a:pt x="71" y="161"/>
                </a:lnTo>
                <a:lnTo>
                  <a:pt x="64" y="161"/>
                </a:lnTo>
                <a:lnTo>
                  <a:pt x="49" y="171"/>
                </a:lnTo>
                <a:lnTo>
                  <a:pt x="46" y="180"/>
                </a:lnTo>
                <a:lnTo>
                  <a:pt x="50" y="189"/>
                </a:lnTo>
                <a:lnTo>
                  <a:pt x="53" y="239"/>
                </a:lnTo>
                <a:lnTo>
                  <a:pt x="49" y="248"/>
                </a:lnTo>
                <a:lnTo>
                  <a:pt x="53" y="269"/>
                </a:lnTo>
                <a:lnTo>
                  <a:pt x="27" y="273"/>
                </a:lnTo>
                <a:lnTo>
                  <a:pt x="22" y="270"/>
                </a:lnTo>
                <a:lnTo>
                  <a:pt x="18" y="260"/>
                </a:lnTo>
                <a:lnTo>
                  <a:pt x="26" y="214"/>
                </a:lnTo>
                <a:lnTo>
                  <a:pt x="21" y="192"/>
                </a:lnTo>
                <a:lnTo>
                  <a:pt x="7" y="193"/>
                </a:lnTo>
                <a:lnTo>
                  <a:pt x="1" y="184"/>
                </a:lnTo>
                <a:lnTo>
                  <a:pt x="0" y="162"/>
                </a:lnTo>
                <a:lnTo>
                  <a:pt x="15" y="132"/>
                </a:lnTo>
                <a:lnTo>
                  <a:pt x="15" y="112"/>
                </a:lnTo>
                <a:lnTo>
                  <a:pt x="29" y="86"/>
                </a:lnTo>
                <a:lnTo>
                  <a:pt x="31" y="70"/>
                </a:lnTo>
                <a:lnTo>
                  <a:pt x="27" y="65"/>
                </a:lnTo>
                <a:lnTo>
                  <a:pt x="33" y="58"/>
                </a:lnTo>
                <a:lnTo>
                  <a:pt x="37" y="38"/>
                </a:lnTo>
                <a:lnTo>
                  <a:pt x="44" y="30"/>
                </a:lnTo>
                <a:lnTo>
                  <a:pt x="56" y="33"/>
                </a:lnTo>
                <a:lnTo>
                  <a:pt x="62" y="18"/>
                </a:lnTo>
                <a:lnTo>
                  <a:pt x="72" y="1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535353"/>
              </a:solidFill>
            </a:endParaRPr>
          </a:p>
        </p:txBody>
      </p:sp>
      <p:sp>
        <p:nvSpPr>
          <p:cNvPr id="773" name="Freeform 34"/>
          <p:cNvSpPr>
            <a:spLocks/>
          </p:cNvSpPr>
          <p:nvPr/>
        </p:nvSpPr>
        <p:spPr bwMode="auto">
          <a:xfrm>
            <a:off x="6853052" y="2976788"/>
            <a:ext cx="20133" cy="64013"/>
          </a:xfrm>
          <a:custGeom>
            <a:avLst/>
            <a:gdLst>
              <a:gd name="T0" fmla="*/ 50 w 57"/>
              <a:gd name="T1" fmla="*/ 0 h 227"/>
              <a:gd name="T2" fmla="*/ 50 w 57"/>
              <a:gd name="T3" fmla="*/ 11 h 227"/>
              <a:gd name="T4" fmla="*/ 54 w 57"/>
              <a:gd name="T5" fmla="*/ 17 h 227"/>
              <a:gd name="T6" fmla="*/ 55 w 57"/>
              <a:gd name="T7" fmla="*/ 25 h 227"/>
              <a:gd name="T8" fmla="*/ 54 w 57"/>
              <a:gd name="T9" fmla="*/ 27 h 227"/>
              <a:gd name="T10" fmla="*/ 48 w 57"/>
              <a:gd name="T11" fmla="*/ 29 h 227"/>
              <a:gd name="T12" fmla="*/ 52 w 57"/>
              <a:gd name="T13" fmla="*/ 34 h 227"/>
              <a:gd name="T14" fmla="*/ 52 w 57"/>
              <a:gd name="T15" fmla="*/ 48 h 227"/>
              <a:gd name="T16" fmla="*/ 50 w 57"/>
              <a:gd name="T17" fmla="*/ 58 h 227"/>
              <a:gd name="T18" fmla="*/ 42 w 57"/>
              <a:gd name="T19" fmla="*/ 58 h 227"/>
              <a:gd name="T20" fmla="*/ 40 w 57"/>
              <a:gd name="T21" fmla="*/ 63 h 227"/>
              <a:gd name="T22" fmla="*/ 40 w 57"/>
              <a:gd name="T23" fmla="*/ 67 h 227"/>
              <a:gd name="T24" fmla="*/ 36 w 57"/>
              <a:gd name="T25" fmla="*/ 67 h 227"/>
              <a:gd name="T26" fmla="*/ 36 w 57"/>
              <a:gd name="T27" fmla="*/ 73 h 227"/>
              <a:gd name="T28" fmla="*/ 38 w 57"/>
              <a:gd name="T29" fmla="*/ 75 h 227"/>
              <a:gd name="T30" fmla="*/ 42 w 57"/>
              <a:gd name="T31" fmla="*/ 86 h 227"/>
              <a:gd name="T32" fmla="*/ 44 w 57"/>
              <a:gd name="T33" fmla="*/ 94 h 227"/>
              <a:gd name="T34" fmla="*/ 44 w 57"/>
              <a:gd name="T35" fmla="*/ 115 h 227"/>
              <a:gd name="T36" fmla="*/ 40 w 57"/>
              <a:gd name="T37" fmla="*/ 121 h 227"/>
              <a:gd name="T38" fmla="*/ 36 w 57"/>
              <a:gd name="T39" fmla="*/ 131 h 227"/>
              <a:gd name="T40" fmla="*/ 38 w 57"/>
              <a:gd name="T41" fmla="*/ 136 h 227"/>
              <a:gd name="T42" fmla="*/ 36 w 57"/>
              <a:gd name="T43" fmla="*/ 144 h 227"/>
              <a:gd name="T44" fmla="*/ 32 w 57"/>
              <a:gd name="T45" fmla="*/ 150 h 227"/>
              <a:gd name="T46" fmla="*/ 29 w 57"/>
              <a:gd name="T47" fmla="*/ 159 h 227"/>
              <a:gd name="T48" fmla="*/ 27 w 57"/>
              <a:gd name="T49" fmla="*/ 165 h 227"/>
              <a:gd name="T50" fmla="*/ 21 w 57"/>
              <a:gd name="T51" fmla="*/ 169 h 227"/>
              <a:gd name="T52" fmla="*/ 19 w 57"/>
              <a:gd name="T53" fmla="*/ 175 h 227"/>
              <a:gd name="T54" fmla="*/ 27 w 57"/>
              <a:gd name="T55" fmla="*/ 181 h 227"/>
              <a:gd name="T56" fmla="*/ 23 w 57"/>
              <a:gd name="T57" fmla="*/ 202 h 227"/>
              <a:gd name="T58" fmla="*/ 21 w 57"/>
              <a:gd name="T59" fmla="*/ 206 h 227"/>
              <a:gd name="T60" fmla="*/ 21 w 57"/>
              <a:gd name="T61" fmla="*/ 221 h 227"/>
              <a:gd name="T62" fmla="*/ 17 w 57"/>
              <a:gd name="T63" fmla="*/ 225 h 227"/>
              <a:gd name="T64" fmla="*/ 11 w 57"/>
              <a:gd name="T65" fmla="*/ 217 h 227"/>
              <a:gd name="T66" fmla="*/ 9 w 57"/>
              <a:gd name="T67" fmla="*/ 211 h 227"/>
              <a:gd name="T68" fmla="*/ 11 w 57"/>
              <a:gd name="T69" fmla="*/ 211 h 227"/>
              <a:gd name="T70" fmla="*/ 5 w 57"/>
              <a:gd name="T71" fmla="*/ 202 h 227"/>
              <a:gd name="T72" fmla="*/ 2 w 57"/>
              <a:gd name="T73" fmla="*/ 188 h 227"/>
              <a:gd name="T74" fmla="*/ 2 w 57"/>
              <a:gd name="T75" fmla="*/ 181 h 227"/>
              <a:gd name="T76" fmla="*/ 7 w 57"/>
              <a:gd name="T77" fmla="*/ 182 h 227"/>
              <a:gd name="T78" fmla="*/ 9 w 57"/>
              <a:gd name="T79" fmla="*/ 161 h 227"/>
              <a:gd name="T80" fmla="*/ 15 w 57"/>
              <a:gd name="T81" fmla="*/ 150 h 227"/>
              <a:gd name="T82" fmla="*/ 19 w 57"/>
              <a:gd name="T83" fmla="*/ 136 h 227"/>
              <a:gd name="T84" fmla="*/ 17 w 57"/>
              <a:gd name="T85" fmla="*/ 119 h 227"/>
              <a:gd name="T86" fmla="*/ 19 w 57"/>
              <a:gd name="T87" fmla="*/ 108 h 227"/>
              <a:gd name="T88" fmla="*/ 21 w 57"/>
              <a:gd name="T89" fmla="*/ 100 h 227"/>
              <a:gd name="T90" fmla="*/ 21 w 57"/>
              <a:gd name="T91" fmla="*/ 94 h 227"/>
              <a:gd name="T92" fmla="*/ 21 w 57"/>
              <a:gd name="T93" fmla="*/ 83 h 227"/>
              <a:gd name="T94" fmla="*/ 25 w 57"/>
              <a:gd name="T95" fmla="*/ 79 h 227"/>
              <a:gd name="T96" fmla="*/ 29 w 57"/>
              <a:gd name="T97" fmla="*/ 67 h 227"/>
              <a:gd name="T98" fmla="*/ 30 w 57"/>
              <a:gd name="T99" fmla="*/ 61 h 227"/>
              <a:gd name="T100" fmla="*/ 27 w 57"/>
              <a:gd name="T101" fmla="*/ 52 h 227"/>
              <a:gd name="T102" fmla="*/ 29 w 57"/>
              <a:gd name="T103" fmla="*/ 50 h 227"/>
              <a:gd name="T104" fmla="*/ 29 w 57"/>
              <a:gd name="T105" fmla="*/ 46 h 227"/>
              <a:gd name="T106" fmla="*/ 30 w 57"/>
              <a:gd name="T107" fmla="*/ 36 h 227"/>
              <a:gd name="T108" fmla="*/ 32 w 57"/>
              <a:gd name="T109" fmla="*/ 29 h 227"/>
              <a:gd name="T110" fmla="*/ 32 w 57"/>
              <a:gd name="T111" fmla="*/ 23 h 227"/>
              <a:gd name="T112" fmla="*/ 34 w 57"/>
              <a:gd name="T113" fmla="*/ 19 h 227"/>
              <a:gd name="T114" fmla="*/ 38 w 57"/>
              <a:gd name="T115" fmla="*/ 9 h 227"/>
              <a:gd name="T116" fmla="*/ 42 w 57"/>
              <a:gd name="T117" fmla="*/ 4 h 22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7"/>
              <a:gd name="T178" fmla="*/ 0 h 227"/>
              <a:gd name="T179" fmla="*/ 57 w 57"/>
              <a:gd name="T180" fmla="*/ 227 h 22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7" h="227">
                <a:moveTo>
                  <a:pt x="46" y="4"/>
                </a:moveTo>
                <a:lnTo>
                  <a:pt x="46" y="2"/>
                </a:lnTo>
                <a:lnTo>
                  <a:pt x="46" y="0"/>
                </a:lnTo>
                <a:lnTo>
                  <a:pt x="48" y="2"/>
                </a:lnTo>
                <a:lnTo>
                  <a:pt x="50" y="4"/>
                </a:lnTo>
                <a:lnTo>
                  <a:pt x="50" y="0"/>
                </a:lnTo>
                <a:lnTo>
                  <a:pt x="52" y="0"/>
                </a:lnTo>
                <a:lnTo>
                  <a:pt x="52" y="2"/>
                </a:lnTo>
                <a:lnTo>
                  <a:pt x="52" y="8"/>
                </a:lnTo>
                <a:lnTo>
                  <a:pt x="52" y="9"/>
                </a:lnTo>
                <a:lnTo>
                  <a:pt x="52" y="11"/>
                </a:lnTo>
                <a:lnTo>
                  <a:pt x="50" y="11"/>
                </a:lnTo>
                <a:lnTo>
                  <a:pt x="52" y="13"/>
                </a:lnTo>
                <a:lnTo>
                  <a:pt x="52" y="15"/>
                </a:lnTo>
                <a:lnTo>
                  <a:pt x="50" y="15"/>
                </a:lnTo>
                <a:lnTo>
                  <a:pt x="52" y="15"/>
                </a:lnTo>
                <a:lnTo>
                  <a:pt x="54" y="19"/>
                </a:lnTo>
                <a:lnTo>
                  <a:pt x="54" y="17"/>
                </a:lnTo>
                <a:lnTo>
                  <a:pt x="54" y="19"/>
                </a:lnTo>
                <a:lnTo>
                  <a:pt x="55" y="19"/>
                </a:lnTo>
                <a:lnTo>
                  <a:pt x="54" y="19"/>
                </a:lnTo>
                <a:lnTo>
                  <a:pt x="54" y="21"/>
                </a:lnTo>
                <a:lnTo>
                  <a:pt x="54" y="23"/>
                </a:lnTo>
                <a:lnTo>
                  <a:pt x="55" y="25"/>
                </a:lnTo>
                <a:lnTo>
                  <a:pt x="57" y="25"/>
                </a:lnTo>
                <a:lnTo>
                  <a:pt x="57" y="27"/>
                </a:lnTo>
                <a:lnTo>
                  <a:pt x="55" y="27"/>
                </a:lnTo>
                <a:lnTo>
                  <a:pt x="55" y="29"/>
                </a:lnTo>
                <a:lnTo>
                  <a:pt x="54" y="29"/>
                </a:lnTo>
                <a:lnTo>
                  <a:pt x="54" y="27"/>
                </a:lnTo>
                <a:lnTo>
                  <a:pt x="52" y="27"/>
                </a:lnTo>
                <a:lnTo>
                  <a:pt x="52" y="25"/>
                </a:lnTo>
                <a:lnTo>
                  <a:pt x="52" y="23"/>
                </a:lnTo>
                <a:lnTo>
                  <a:pt x="52" y="25"/>
                </a:lnTo>
                <a:lnTo>
                  <a:pt x="48" y="25"/>
                </a:lnTo>
                <a:lnTo>
                  <a:pt x="48" y="29"/>
                </a:lnTo>
                <a:lnTo>
                  <a:pt x="50" y="27"/>
                </a:lnTo>
                <a:lnTo>
                  <a:pt x="50" y="29"/>
                </a:lnTo>
                <a:lnTo>
                  <a:pt x="50" y="31"/>
                </a:lnTo>
                <a:lnTo>
                  <a:pt x="50" y="33"/>
                </a:lnTo>
                <a:lnTo>
                  <a:pt x="52" y="33"/>
                </a:lnTo>
                <a:lnTo>
                  <a:pt x="52" y="34"/>
                </a:lnTo>
                <a:lnTo>
                  <a:pt x="54" y="33"/>
                </a:lnTo>
                <a:lnTo>
                  <a:pt x="54" y="36"/>
                </a:lnTo>
                <a:lnTo>
                  <a:pt x="52" y="38"/>
                </a:lnTo>
                <a:lnTo>
                  <a:pt x="52" y="42"/>
                </a:lnTo>
                <a:lnTo>
                  <a:pt x="52" y="44"/>
                </a:lnTo>
                <a:lnTo>
                  <a:pt x="52" y="48"/>
                </a:lnTo>
                <a:lnTo>
                  <a:pt x="52" y="52"/>
                </a:lnTo>
                <a:lnTo>
                  <a:pt x="52" y="54"/>
                </a:lnTo>
                <a:lnTo>
                  <a:pt x="50" y="54"/>
                </a:lnTo>
                <a:lnTo>
                  <a:pt x="52" y="56"/>
                </a:lnTo>
                <a:lnTo>
                  <a:pt x="50" y="56"/>
                </a:lnTo>
                <a:lnTo>
                  <a:pt x="50" y="58"/>
                </a:lnTo>
                <a:lnTo>
                  <a:pt x="48" y="59"/>
                </a:lnTo>
                <a:lnTo>
                  <a:pt x="48" y="58"/>
                </a:lnTo>
                <a:lnTo>
                  <a:pt x="46" y="59"/>
                </a:lnTo>
                <a:lnTo>
                  <a:pt x="44" y="58"/>
                </a:lnTo>
                <a:lnTo>
                  <a:pt x="44" y="61"/>
                </a:lnTo>
                <a:lnTo>
                  <a:pt x="42" y="58"/>
                </a:lnTo>
                <a:lnTo>
                  <a:pt x="42" y="56"/>
                </a:lnTo>
                <a:lnTo>
                  <a:pt x="40" y="56"/>
                </a:lnTo>
                <a:lnTo>
                  <a:pt x="38" y="56"/>
                </a:lnTo>
                <a:lnTo>
                  <a:pt x="38" y="58"/>
                </a:lnTo>
                <a:lnTo>
                  <a:pt x="38" y="59"/>
                </a:lnTo>
                <a:lnTo>
                  <a:pt x="40" y="63"/>
                </a:lnTo>
                <a:lnTo>
                  <a:pt x="42" y="63"/>
                </a:lnTo>
                <a:lnTo>
                  <a:pt x="40" y="63"/>
                </a:lnTo>
                <a:lnTo>
                  <a:pt x="42" y="65"/>
                </a:lnTo>
                <a:lnTo>
                  <a:pt x="40" y="67"/>
                </a:lnTo>
                <a:lnTo>
                  <a:pt x="40" y="65"/>
                </a:lnTo>
                <a:lnTo>
                  <a:pt x="40" y="67"/>
                </a:lnTo>
                <a:lnTo>
                  <a:pt x="38" y="67"/>
                </a:lnTo>
                <a:lnTo>
                  <a:pt x="38" y="65"/>
                </a:lnTo>
                <a:lnTo>
                  <a:pt x="38" y="63"/>
                </a:lnTo>
                <a:lnTo>
                  <a:pt x="36" y="63"/>
                </a:lnTo>
                <a:lnTo>
                  <a:pt x="34" y="67"/>
                </a:lnTo>
                <a:lnTo>
                  <a:pt x="36" y="67"/>
                </a:lnTo>
                <a:lnTo>
                  <a:pt x="34" y="69"/>
                </a:lnTo>
                <a:lnTo>
                  <a:pt x="32" y="69"/>
                </a:lnTo>
                <a:lnTo>
                  <a:pt x="32" y="71"/>
                </a:lnTo>
                <a:lnTo>
                  <a:pt x="34" y="73"/>
                </a:lnTo>
                <a:lnTo>
                  <a:pt x="34" y="71"/>
                </a:lnTo>
                <a:lnTo>
                  <a:pt x="36" y="73"/>
                </a:lnTo>
                <a:lnTo>
                  <a:pt x="34" y="73"/>
                </a:lnTo>
                <a:lnTo>
                  <a:pt x="38" y="73"/>
                </a:lnTo>
                <a:lnTo>
                  <a:pt x="38" y="71"/>
                </a:lnTo>
                <a:lnTo>
                  <a:pt x="40" y="71"/>
                </a:lnTo>
                <a:lnTo>
                  <a:pt x="38" y="73"/>
                </a:lnTo>
                <a:lnTo>
                  <a:pt x="38" y="75"/>
                </a:lnTo>
                <a:lnTo>
                  <a:pt x="40" y="75"/>
                </a:lnTo>
                <a:lnTo>
                  <a:pt x="40" y="77"/>
                </a:lnTo>
                <a:lnTo>
                  <a:pt x="42" y="79"/>
                </a:lnTo>
                <a:lnTo>
                  <a:pt x="42" y="81"/>
                </a:lnTo>
                <a:lnTo>
                  <a:pt x="44" y="83"/>
                </a:lnTo>
                <a:lnTo>
                  <a:pt x="42" y="86"/>
                </a:lnTo>
                <a:lnTo>
                  <a:pt x="44" y="88"/>
                </a:lnTo>
                <a:lnTo>
                  <a:pt x="44" y="90"/>
                </a:lnTo>
                <a:lnTo>
                  <a:pt x="44" y="92"/>
                </a:lnTo>
                <a:lnTo>
                  <a:pt x="46" y="92"/>
                </a:lnTo>
                <a:lnTo>
                  <a:pt x="46" y="94"/>
                </a:lnTo>
                <a:lnTo>
                  <a:pt x="44" y="94"/>
                </a:lnTo>
                <a:lnTo>
                  <a:pt x="44" y="98"/>
                </a:lnTo>
                <a:lnTo>
                  <a:pt x="44" y="104"/>
                </a:lnTo>
                <a:lnTo>
                  <a:pt x="44" y="106"/>
                </a:lnTo>
                <a:lnTo>
                  <a:pt x="46" y="109"/>
                </a:lnTo>
                <a:lnTo>
                  <a:pt x="46" y="113"/>
                </a:lnTo>
                <a:lnTo>
                  <a:pt x="44" y="115"/>
                </a:lnTo>
                <a:lnTo>
                  <a:pt x="44" y="117"/>
                </a:lnTo>
                <a:lnTo>
                  <a:pt x="42" y="117"/>
                </a:lnTo>
                <a:lnTo>
                  <a:pt x="42" y="119"/>
                </a:lnTo>
                <a:lnTo>
                  <a:pt x="44" y="119"/>
                </a:lnTo>
                <a:lnTo>
                  <a:pt x="42" y="123"/>
                </a:lnTo>
                <a:lnTo>
                  <a:pt x="40" y="121"/>
                </a:lnTo>
                <a:lnTo>
                  <a:pt x="40" y="123"/>
                </a:lnTo>
                <a:lnTo>
                  <a:pt x="40" y="125"/>
                </a:lnTo>
                <a:lnTo>
                  <a:pt x="40" y="127"/>
                </a:lnTo>
                <a:lnTo>
                  <a:pt x="38" y="127"/>
                </a:lnTo>
                <a:lnTo>
                  <a:pt x="36" y="129"/>
                </a:lnTo>
                <a:lnTo>
                  <a:pt x="36" y="131"/>
                </a:lnTo>
                <a:lnTo>
                  <a:pt x="36" y="129"/>
                </a:lnTo>
                <a:lnTo>
                  <a:pt x="34" y="133"/>
                </a:lnTo>
                <a:lnTo>
                  <a:pt x="36" y="133"/>
                </a:lnTo>
                <a:lnTo>
                  <a:pt x="38" y="134"/>
                </a:lnTo>
                <a:lnTo>
                  <a:pt x="36" y="134"/>
                </a:lnTo>
                <a:lnTo>
                  <a:pt x="38" y="136"/>
                </a:lnTo>
                <a:lnTo>
                  <a:pt x="34" y="136"/>
                </a:lnTo>
                <a:lnTo>
                  <a:pt x="34" y="138"/>
                </a:lnTo>
                <a:lnTo>
                  <a:pt x="34" y="140"/>
                </a:lnTo>
                <a:lnTo>
                  <a:pt x="36" y="140"/>
                </a:lnTo>
                <a:lnTo>
                  <a:pt x="36" y="142"/>
                </a:lnTo>
                <a:lnTo>
                  <a:pt x="36" y="144"/>
                </a:lnTo>
                <a:lnTo>
                  <a:pt x="34" y="144"/>
                </a:lnTo>
                <a:lnTo>
                  <a:pt x="34" y="146"/>
                </a:lnTo>
                <a:lnTo>
                  <a:pt x="34" y="148"/>
                </a:lnTo>
                <a:lnTo>
                  <a:pt x="36" y="150"/>
                </a:lnTo>
                <a:lnTo>
                  <a:pt x="32" y="148"/>
                </a:lnTo>
                <a:lnTo>
                  <a:pt x="32" y="150"/>
                </a:lnTo>
                <a:lnTo>
                  <a:pt x="32" y="152"/>
                </a:lnTo>
                <a:lnTo>
                  <a:pt x="32" y="154"/>
                </a:lnTo>
                <a:lnTo>
                  <a:pt x="30" y="154"/>
                </a:lnTo>
                <a:lnTo>
                  <a:pt x="29" y="156"/>
                </a:lnTo>
                <a:lnTo>
                  <a:pt x="29" y="157"/>
                </a:lnTo>
                <a:lnTo>
                  <a:pt x="29" y="159"/>
                </a:lnTo>
                <a:lnTo>
                  <a:pt x="27" y="159"/>
                </a:lnTo>
                <a:lnTo>
                  <a:pt x="27" y="161"/>
                </a:lnTo>
                <a:lnTo>
                  <a:pt x="25" y="163"/>
                </a:lnTo>
                <a:lnTo>
                  <a:pt x="23" y="165"/>
                </a:lnTo>
                <a:lnTo>
                  <a:pt x="25" y="165"/>
                </a:lnTo>
                <a:lnTo>
                  <a:pt x="27" y="165"/>
                </a:lnTo>
                <a:lnTo>
                  <a:pt x="25" y="167"/>
                </a:lnTo>
                <a:lnTo>
                  <a:pt x="27" y="167"/>
                </a:lnTo>
                <a:lnTo>
                  <a:pt x="23" y="169"/>
                </a:lnTo>
                <a:lnTo>
                  <a:pt x="23" y="167"/>
                </a:lnTo>
                <a:lnTo>
                  <a:pt x="21" y="167"/>
                </a:lnTo>
                <a:lnTo>
                  <a:pt x="21" y="169"/>
                </a:lnTo>
                <a:lnTo>
                  <a:pt x="23" y="169"/>
                </a:lnTo>
                <a:lnTo>
                  <a:pt x="23" y="171"/>
                </a:lnTo>
                <a:lnTo>
                  <a:pt x="21" y="171"/>
                </a:lnTo>
                <a:lnTo>
                  <a:pt x="21" y="173"/>
                </a:lnTo>
                <a:lnTo>
                  <a:pt x="21" y="175"/>
                </a:lnTo>
                <a:lnTo>
                  <a:pt x="19" y="175"/>
                </a:lnTo>
                <a:lnTo>
                  <a:pt x="19" y="179"/>
                </a:lnTo>
                <a:lnTo>
                  <a:pt x="23" y="179"/>
                </a:lnTo>
                <a:lnTo>
                  <a:pt x="25" y="177"/>
                </a:lnTo>
                <a:lnTo>
                  <a:pt x="27" y="177"/>
                </a:lnTo>
                <a:lnTo>
                  <a:pt x="27" y="179"/>
                </a:lnTo>
                <a:lnTo>
                  <a:pt x="27" y="181"/>
                </a:lnTo>
                <a:lnTo>
                  <a:pt x="27" y="182"/>
                </a:lnTo>
                <a:lnTo>
                  <a:pt x="27" y="184"/>
                </a:lnTo>
                <a:lnTo>
                  <a:pt x="27" y="186"/>
                </a:lnTo>
                <a:lnTo>
                  <a:pt x="25" y="192"/>
                </a:lnTo>
                <a:lnTo>
                  <a:pt x="25" y="198"/>
                </a:lnTo>
                <a:lnTo>
                  <a:pt x="23" y="202"/>
                </a:lnTo>
                <a:lnTo>
                  <a:pt x="25" y="204"/>
                </a:lnTo>
                <a:lnTo>
                  <a:pt x="23" y="204"/>
                </a:lnTo>
                <a:lnTo>
                  <a:pt x="23" y="202"/>
                </a:lnTo>
                <a:lnTo>
                  <a:pt x="23" y="204"/>
                </a:lnTo>
                <a:lnTo>
                  <a:pt x="21" y="204"/>
                </a:lnTo>
                <a:lnTo>
                  <a:pt x="21" y="206"/>
                </a:lnTo>
                <a:lnTo>
                  <a:pt x="23" y="206"/>
                </a:lnTo>
                <a:lnTo>
                  <a:pt x="23" y="207"/>
                </a:lnTo>
                <a:lnTo>
                  <a:pt x="23" y="209"/>
                </a:lnTo>
                <a:lnTo>
                  <a:pt x="23" y="211"/>
                </a:lnTo>
                <a:lnTo>
                  <a:pt x="21" y="217"/>
                </a:lnTo>
                <a:lnTo>
                  <a:pt x="21" y="221"/>
                </a:lnTo>
                <a:lnTo>
                  <a:pt x="21" y="223"/>
                </a:lnTo>
                <a:lnTo>
                  <a:pt x="19" y="227"/>
                </a:lnTo>
                <a:lnTo>
                  <a:pt x="17" y="223"/>
                </a:lnTo>
                <a:lnTo>
                  <a:pt x="17" y="225"/>
                </a:lnTo>
                <a:lnTo>
                  <a:pt x="17" y="223"/>
                </a:lnTo>
                <a:lnTo>
                  <a:pt x="17" y="225"/>
                </a:lnTo>
                <a:lnTo>
                  <a:pt x="15" y="225"/>
                </a:lnTo>
                <a:lnTo>
                  <a:pt x="13" y="223"/>
                </a:lnTo>
                <a:lnTo>
                  <a:pt x="13" y="221"/>
                </a:lnTo>
                <a:lnTo>
                  <a:pt x="13" y="219"/>
                </a:lnTo>
                <a:lnTo>
                  <a:pt x="13" y="217"/>
                </a:lnTo>
                <a:lnTo>
                  <a:pt x="11" y="217"/>
                </a:lnTo>
                <a:lnTo>
                  <a:pt x="11" y="215"/>
                </a:lnTo>
                <a:lnTo>
                  <a:pt x="11" y="217"/>
                </a:lnTo>
                <a:lnTo>
                  <a:pt x="9" y="217"/>
                </a:lnTo>
                <a:lnTo>
                  <a:pt x="9" y="215"/>
                </a:lnTo>
                <a:lnTo>
                  <a:pt x="9" y="213"/>
                </a:lnTo>
                <a:lnTo>
                  <a:pt x="9" y="211"/>
                </a:lnTo>
                <a:lnTo>
                  <a:pt x="9" y="213"/>
                </a:lnTo>
                <a:lnTo>
                  <a:pt x="11" y="213"/>
                </a:lnTo>
                <a:lnTo>
                  <a:pt x="13" y="209"/>
                </a:lnTo>
                <a:lnTo>
                  <a:pt x="11" y="209"/>
                </a:lnTo>
                <a:lnTo>
                  <a:pt x="11" y="207"/>
                </a:lnTo>
                <a:lnTo>
                  <a:pt x="11" y="211"/>
                </a:lnTo>
                <a:lnTo>
                  <a:pt x="9" y="209"/>
                </a:lnTo>
                <a:lnTo>
                  <a:pt x="9" y="211"/>
                </a:lnTo>
                <a:lnTo>
                  <a:pt x="7" y="206"/>
                </a:lnTo>
                <a:lnTo>
                  <a:pt x="7" y="204"/>
                </a:lnTo>
                <a:lnTo>
                  <a:pt x="7" y="202"/>
                </a:lnTo>
                <a:lnTo>
                  <a:pt x="5" y="202"/>
                </a:lnTo>
                <a:lnTo>
                  <a:pt x="5" y="204"/>
                </a:lnTo>
                <a:lnTo>
                  <a:pt x="4" y="204"/>
                </a:lnTo>
                <a:lnTo>
                  <a:pt x="4" y="200"/>
                </a:lnTo>
                <a:lnTo>
                  <a:pt x="4" y="196"/>
                </a:lnTo>
                <a:lnTo>
                  <a:pt x="2" y="190"/>
                </a:lnTo>
                <a:lnTo>
                  <a:pt x="2" y="188"/>
                </a:lnTo>
                <a:lnTo>
                  <a:pt x="0" y="190"/>
                </a:lnTo>
                <a:lnTo>
                  <a:pt x="0" y="188"/>
                </a:lnTo>
                <a:lnTo>
                  <a:pt x="0" y="184"/>
                </a:lnTo>
                <a:lnTo>
                  <a:pt x="0" y="182"/>
                </a:lnTo>
                <a:lnTo>
                  <a:pt x="2" y="182"/>
                </a:lnTo>
                <a:lnTo>
                  <a:pt x="2" y="181"/>
                </a:lnTo>
                <a:lnTo>
                  <a:pt x="4" y="179"/>
                </a:lnTo>
                <a:lnTo>
                  <a:pt x="4" y="177"/>
                </a:lnTo>
                <a:lnTo>
                  <a:pt x="5" y="179"/>
                </a:lnTo>
                <a:lnTo>
                  <a:pt x="5" y="182"/>
                </a:lnTo>
                <a:lnTo>
                  <a:pt x="7" y="184"/>
                </a:lnTo>
                <a:lnTo>
                  <a:pt x="7" y="182"/>
                </a:lnTo>
                <a:lnTo>
                  <a:pt x="9" y="179"/>
                </a:lnTo>
                <a:lnTo>
                  <a:pt x="9" y="175"/>
                </a:lnTo>
                <a:lnTo>
                  <a:pt x="9" y="171"/>
                </a:lnTo>
                <a:lnTo>
                  <a:pt x="11" y="167"/>
                </a:lnTo>
                <a:lnTo>
                  <a:pt x="9" y="165"/>
                </a:lnTo>
                <a:lnTo>
                  <a:pt x="9" y="161"/>
                </a:lnTo>
                <a:lnTo>
                  <a:pt x="11" y="157"/>
                </a:lnTo>
                <a:lnTo>
                  <a:pt x="11" y="152"/>
                </a:lnTo>
                <a:lnTo>
                  <a:pt x="13" y="148"/>
                </a:lnTo>
                <a:lnTo>
                  <a:pt x="13" y="152"/>
                </a:lnTo>
                <a:lnTo>
                  <a:pt x="15" y="146"/>
                </a:lnTo>
                <a:lnTo>
                  <a:pt x="15" y="150"/>
                </a:lnTo>
                <a:lnTo>
                  <a:pt x="15" y="148"/>
                </a:lnTo>
                <a:lnTo>
                  <a:pt x="17" y="146"/>
                </a:lnTo>
                <a:lnTo>
                  <a:pt x="17" y="142"/>
                </a:lnTo>
                <a:lnTo>
                  <a:pt x="17" y="138"/>
                </a:lnTo>
                <a:lnTo>
                  <a:pt x="19" y="138"/>
                </a:lnTo>
                <a:lnTo>
                  <a:pt x="19" y="136"/>
                </a:lnTo>
                <a:lnTo>
                  <a:pt x="19" y="134"/>
                </a:lnTo>
                <a:lnTo>
                  <a:pt x="17" y="134"/>
                </a:lnTo>
                <a:lnTo>
                  <a:pt x="17" y="125"/>
                </a:lnTo>
                <a:lnTo>
                  <a:pt x="19" y="123"/>
                </a:lnTo>
                <a:lnTo>
                  <a:pt x="17" y="123"/>
                </a:lnTo>
                <a:lnTo>
                  <a:pt x="17" y="119"/>
                </a:lnTo>
                <a:lnTo>
                  <a:pt x="19" y="117"/>
                </a:lnTo>
                <a:lnTo>
                  <a:pt x="17" y="115"/>
                </a:lnTo>
                <a:lnTo>
                  <a:pt x="17" y="113"/>
                </a:lnTo>
                <a:lnTo>
                  <a:pt x="19" y="111"/>
                </a:lnTo>
                <a:lnTo>
                  <a:pt x="19" y="109"/>
                </a:lnTo>
                <a:lnTo>
                  <a:pt x="19" y="108"/>
                </a:lnTo>
                <a:lnTo>
                  <a:pt x="17" y="106"/>
                </a:lnTo>
                <a:lnTo>
                  <a:pt x="19" y="104"/>
                </a:lnTo>
                <a:lnTo>
                  <a:pt x="19" y="102"/>
                </a:lnTo>
                <a:lnTo>
                  <a:pt x="19" y="104"/>
                </a:lnTo>
                <a:lnTo>
                  <a:pt x="21" y="102"/>
                </a:lnTo>
                <a:lnTo>
                  <a:pt x="21" y="100"/>
                </a:lnTo>
                <a:lnTo>
                  <a:pt x="23" y="100"/>
                </a:lnTo>
                <a:lnTo>
                  <a:pt x="23" y="98"/>
                </a:lnTo>
                <a:lnTo>
                  <a:pt x="21" y="98"/>
                </a:lnTo>
                <a:lnTo>
                  <a:pt x="21" y="96"/>
                </a:lnTo>
                <a:lnTo>
                  <a:pt x="23" y="94"/>
                </a:lnTo>
                <a:lnTo>
                  <a:pt x="21" y="94"/>
                </a:lnTo>
                <a:lnTo>
                  <a:pt x="23" y="92"/>
                </a:lnTo>
                <a:lnTo>
                  <a:pt x="21" y="90"/>
                </a:lnTo>
                <a:lnTo>
                  <a:pt x="21" y="88"/>
                </a:lnTo>
                <a:lnTo>
                  <a:pt x="19" y="83"/>
                </a:lnTo>
                <a:lnTo>
                  <a:pt x="21" y="81"/>
                </a:lnTo>
                <a:lnTo>
                  <a:pt x="21" y="83"/>
                </a:lnTo>
                <a:lnTo>
                  <a:pt x="21" y="81"/>
                </a:lnTo>
                <a:lnTo>
                  <a:pt x="23" y="81"/>
                </a:lnTo>
                <a:lnTo>
                  <a:pt x="23" y="79"/>
                </a:lnTo>
                <a:lnTo>
                  <a:pt x="23" y="77"/>
                </a:lnTo>
                <a:lnTo>
                  <a:pt x="25" y="77"/>
                </a:lnTo>
                <a:lnTo>
                  <a:pt x="25" y="79"/>
                </a:lnTo>
                <a:lnTo>
                  <a:pt x="25" y="77"/>
                </a:lnTo>
                <a:lnTo>
                  <a:pt x="27" y="77"/>
                </a:lnTo>
                <a:lnTo>
                  <a:pt x="27" y="75"/>
                </a:lnTo>
                <a:lnTo>
                  <a:pt x="29" y="73"/>
                </a:lnTo>
                <a:lnTo>
                  <a:pt x="27" y="71"/>
                </a:lnTo>
                <a:lnTo>
                  <a:pt x="29" y="67"/>
                </a:lnTo>
                <a:lnTo>
                  <a:pt x="27" y="67"/>
                </a:lnTo>
                <a:lnTo>
                  <a:pt x="27" y="65"/>
                </a:lnTo>
                <a:lnTo>
                  <a:pt x="27" y="63"/>
                </a:lnTo>
                <a:lnTo>
                  <a:pt x="29" y="63"/>
                </a:lnTo>
                <a:lnTo>
                  <a:pt x="29" y="61"/>
                </a:lnTo>
                <a:lnTo>
                  <a:pt x="30" y="61"/>
                </a:lnTo>
                <a:lnTo>
                  <a:pt x="29" y="61"/>
                </a:lnTo>
                <a:lnTo>
                  <a:pt x="27" y="59"/>
                </a:lnTo>
                <a:lnTo>
                  <a:pt x="27" y="58"/>
                </a:lnTo>
                <a:lnTo>
                  <a:pt x="27" y="56"/>
                </a:lnTo>
                <a:lnTo>
                  <a:pt x="27" y="54"/>
                </a:lnTo>
                <a:lnTo>
                  <a:pt x="27" y="52"/>
                </a:lnTo>
                <a:lnTo>
                  <a:pt x="29" y="54"/>
                </a:lnTo>
                <a:lnTo>
                  <a:pt x="29" y="52"/>
                </a:lnTo>
                <a:lnTo>
                  <a:pt x="30" y="52"/>
                </a:lnTo>
                <a:lnTo>
                  <a:pt x="29" y="50"/>
                </a:lnTo>
                <a:lnTo>
                  <a:pt x="30" y="50"/>
                </a:lnTo>
                <a:lnTo>
                  <a:pt x="29" y="50"/>
                </a:lnTo>
                <a:lnTo>
                  <a:pt x="29" y="48"/>
                </a:lnTo>
                <a:lnTo>
                  <a:pt x="30" y="48"/>
                </a:lnTo>
                <a:lnTo>
                  <a:pt x="32" y="48"/>
                </a:lnTo>
                <a:lnTo>
                  <a:pt x="32" y="46"/>
                </a:lnTo>
                <a:lnTo>
                  <a:pt x="30" y="46"/>
                </a:lnTo>
                <a:lnTo>
                  <a:pt x="29" y="46"/>
                </a:lnTo>
                <a:lnTo>
                  <a:pt x="29" y="44"/>
                </a:lnTo>
                <a:lnTo>
                  <a:pt x="30" y="44"/>
                </a:lnTo>
                <a:lnTo>
                  <a:pt x="29" y="42"/>
                </a:lnTo>
                <a:lnTo>
                  <a:pt x="30" y="40"/>
                </a:lnTo>
                <a:lnTo>
                  <a:pt x="30" y="38"/>
                </a:lnTo>
                <a:lnTo>
                  <a:pt x="30" y="36"/>
                </a:lnTo>
                <a:lnTo>
                  <a:pt x="32" y="36"/>
                </a:lnTo>
                <a:lnTo>
                  <a:pt x="32" y="34"/>
                </a:lnTo>
                <a:lnTo>
                  <a:pt x="30" y="34"/>
                </a:lnTo>
                <a:lnTo>
                  <a:pt x="30" y="33"/>
                </a:lnTo>
                <a:lnTo>
                  <a:pt x="30" y="31"/>
                </a:lnTo>
                <a:lnTo>
                  <a:pt x="32" y="29"/>
                </a:lnTo>
                <a:lnTo>
                  <a:pt x="30" y="29"/>
                </a:lnTo>
                <a:lnTo>
                  <a:pt x="30" y="27"/>
                </a:lnTo>
                <a:lnTo>
                  <a:pt x="30" y="25"/>
                </a:lnTo>
                <a:lnTo>
                  <a:pt x="30" y="23"/>
                </a:lnTo>
                <a:lnTo>
                  <a:pt x="32" y="21"/>
                </a:lnTo>
                <a:lnTo>
                  <a:pt x="32" y="23"/>
                </a:lnTo>
                <a:lnTo>
                  <a:pt x="34" y="21"/>
                </a:lnTo>
                <a:lnTo>
                  <a:pt x="34" y="19"/>
                </a:lnTo>
                <a:lnTo>
                  <a:pt x="32" y="19"/>
                </a:lnTo>
                <a:lnTo>
                  <a:pt x="32" y="17"/>
                </a:lnTo>
                <a:lnTo>
                  <a:pt x="34" y="17"/>
                </a:lnTo>
                <a:lnTo>
                  <a:pt x="34" y="19"/>
                </a:lnTo>
                <a:lnTo>
                  <a:pt x="34" y="17"/>
                </a:lnTo>
                <a:lnTo>
                  <a:pt x="34" y="15"/>
                </a:lnTo>
                <a:lnTo>
                  <a:pt x="36" y="15"/>
                </a:lnTo>
                <a:lnTo>
                  <a:pt x="34" y="13"/>
                </a:lnTo>
                <a:lnTo>
                  <a:pt x="34" y="11"/>
                </a:lnTo>
                <a:lnTo>
                  <a:pt x="38" y="9"/>
                </a:lnTo>
                <a:lnTo>
                  <a:pt x="38" y="8"/>
                </a:lnTo>
                <a:lnTo>
                  <a:pt x="40" y="8"/>
                </a:lnTo>
                <a:lnTo>
                  <a:pt x="38" y="8"/>
                </a:lnTo>
                <a:lnTo>
                  <a:pt x="40" y="6"/>
                </a:lnTo>
                <a:lnTo>
                  <a:pt x="38" y="6"/>
                </a:lnTo>
                <a:lnTo>
                  <a:pt x="42" y="4"/>
                </a:lnTo>
                <a:lnTo>
                  <a:pt x="44" y="4"/>
                </a:lnTo>
                <a:lnTo>
                  <a:pt x="46" y="4"/>
                </a:lnTo>
                <a:lnTo>
                  <a:pt x="46" y="6"/>
                </a:lnTo>
                <a:lnTo>
                  <a:pt x="46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4" name="Freeform 35"/>
          <p:cNvSpPr>
            <a:spLocks/>
          </p:cNvSpPr>
          <p:nvPr/>
        </p:nvSpPr>
        <p:spPr bwMode="auto">
          <a:xfrm>
            <a:off x="6892962" y="3170798"/>
            <a:ext cx="10950" cy="15228"/>
          </a:xfrm>
          <a:custGeom>
            <a:avLst/>
            <a:gdLst>
              <a:gd name="T0" fmla="*/ 17 w 31"/>
              <a:gd name="T1" fmla="*/ 52 h 54"/>
              <a:gd name="T2" fmla="*/ 17 w 31"/>
              <a:gd name="T3" fmla="*/ 48 h 54"/>
              <a:gd name="T4" fmla="*/ 15 w 31"/>
              <a:gd name="T5" fmla="*/ 48 h 54"/>
              <a:gd name="T6" fmla="*/ 15 w 31"/>
              <a:gd name="T7" fmla="*/ 42 h 54"/>
              <a:gd name="T8" fmla="*/ 14 w 31"/>
              <a:gd name="T9" fmla="*/ 40 h 54"/>
              <a:gd name="T10" fmla="*/ 14 w 31"/>
              <a:gd name="T11" fmla="*/ 38 h 54"/>
              <a:gd name="T12" fmla="*/ 12 w 31"/>
              <a:gd name="T13" fmla="*/ 35 h 54"/>
              <a:gd name="T14" fmla="*/ 10 w 31"/>
              <a:gd name="T15" fmla="*/ 35 h 54"/>
              <a:gd name="T16" fmla="*/ 8 w 31"/>
              <a:gd name="T17" fmla="*/ 29 h 54"/>
              <a:gd name="T18" fmla="*/ 6 w 31"/>
              <a:gd name="T19" fmla="*/ 27 h 54"/>
              <a:gd name="T20" fmla="*/ 6 w 31"/>
              <a:gd name="T21" fmla="*/ 27 h 54"/>
              <a:gd name="T22" fmla="*/ 4 w 31"/>
              <a:gd name="T23" fmla="*/ 25 h 54"/>
              <a:gd name="T24" fmla="*/ 2 w 31"/>
              <a:gd name="T25" fmla="*/ 23 h 54"/>
              <a:gd name="T26" fmla="*/ 0 w 31"/>
              <a:gd name="T27" fmla="*/ 25 h 54"/>
              <a:gd name="T28" fmla="*/ 0 w 31"/>
              <a:gd name="T29" fmla="*/ 21 h 54"/>
              <a:gd name="T30" fmla="*/ 0 w 31"/>
              <a:gd name="T31" fmla="*/ 17 h 54"/>
              <a:gd name="T32" fmla="*/ 0 w 31"/>
              <a:gd name="T33" fmla="*/ 15 h 54"/>
              <a:gd name="T34" fmla="*/ 0 w 31"/>
              <a:gd name="T35" fmla="*/ 13 h 54"/>
              <a:gd name="T36" fmla="*/ 2 w 31"/>
              <a:gd name="T37" fmla="*/ 10 h 54"/>
              <a:gd name="T38" fmla="*/ 4 w 31"/>
              <a:gd name="T39" fmla="*/ 6 h 54"/>
              <a:gd name="T40" fmla="*/ 10 w 31"/>
              <a:gd name="T41" fmla="*/ 6 h 54"/>
              <a:gd name="T42" fmla="*/ 10 w 31"/>
              <a:gd name="T43" fmla="*/ 6 h 54"/>
              <a:gd name="T44" fmla="*/ 12 w 31"/>
              <a:gd name="T45" fmla="*/ 4 h 54"/>
              <a:gd name="T46" fmla="*/ 15 w 31"/>
              <a:gd name="T47" fmla="*/ 4 h 54"/>
              <a:gd name="T48" fmla="*/ 19 w 31"/>
              <a:gd name="T49" fmla="*/ 0 h 54"/>
              <a:gd name="T50" fmla="*/ 21 w 31"/>
              <a:gd name="T51" fmla="*/ 2 h 54"/>
              <a:gd name="T52" fmla="*/ 23 w 31"/>
              <a:gd name="T53" fmla="*/ 8 h 54"/>
              <a:gd name="T54" fmla="*/ 23 w 31"/>
              <a:gd name="T55" fmla="*/ 12 h 54"/>
              <a:gd name="T56" fmla="*/ 23 w 31"/>
              <a:gd name="T57" fmla="*/ 15 h 54"/>
              <a:gd name="T58" fmla="*/ 27 w 31"/>
              <a:gd name="T59" fmla="*/ 19 h 54"/>
              <a:gd name="T60" fmla="*/ 29 w 31"/>
              <a:gd name="T61" fmla="*/ 23 h 54"/>
              <a:gd name="T62" fmla="*/ 29 w 31"/>
              <a:gd name="T63" fmla="*/ 25 h 54"/>
              <a:gd name="T64" fmla="*/ 29 w 31"/>
              <a:gd name="T65" fmla="*/ 29 h 54"/>
              <a:gd name="T66" fmla="*/ 27 w 31"/>
              <a:gd name="T67" fmla="*/ 31 h 54"/>
              <a:gd name="T68" fmla="*/ 27 w 31"/>
              <a:gd name="T69" fmla="*/ 35 h 54"/>
              <a:gd name="T70" fmla="*/ 25 w 31"/>
              <a:gd name="T71" fmla="*/ 36 h 54"/>
              <a:gd name="T72" fmla="*/ 25 w 31"/>
              <a:gd name="T73" fmla="*/ 42 h 54"/>
              <a:gd name="T74" fmla="*/ 27 w 31"/>
              <a:gd name="T75" fmla="*/ 48 h 54"/>
              <a:gd name="T76" fmla="*/ 23 w 31"/>
              <a:gd name="T77" fmla="*/ 46 h 54"/>
              <a:gd name="T78" fmla="*/ 21 w 31"/>
              <a:gd name="T79" fmla="*/ 48 h 54"/>
              <a:gd name="T80" fmla="*/ 21 w 31"/>
              <a:gd name="T81" fmla="*/ 52 h 54"/>
              <a:gd name="T82" fmla="*/ 19 w 31"/>
              <a:gd name="T83" fmla="*/ 54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31"/>
              <a:gd name="T127" fmla="*/ 0 h 54"/>
              <a:gd name="T128" fmla="*/ 31 w 31"/>
              <a:gd name="T129" fmla="*/ 54 h 54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31" h="54">
                <a:moveTo>
                  <a:pt x="17" y="54"/>
                </a:moveTo>
                <a:lnTo>
                  <a:pt x="17" y="52"/>
                </a:lnTo>
                <a:lnTo>
                  <a:pt x="17" y="50"/>
                </a:lnTo>
                <a:lnTo>
                  <a:pt x="17" y="48"/>
                </a:lnTo>
                <a:lnTo>
                  <a:pt x="17" y="46"/>
                </a:lnTo>
                <a:lnTo>
                  <a:pt x="15" y="48"/>
                </a:lnTo>
                <a:lnTo>
                  <a:pt x="14" y="44"/>
                </a:lnTo>
                <a:lnTo>
                  <a:pt x="15" y="42"/>
                </a:lnTo>
                <a:lnTo>
                  <a:pt x="14" y="42"/>
                </a:lnTo>
                <a:lnTo>
                  <a:pt x="14" y="40"/>
                </a:lnTo>
                <a:lnTo>
                  <a:pt x="15" y="40"/>
                </a:lnTo>
                <a:lnTo>
                  <a:pt x="14" y="38"/>
                </a:lnTo>
                <a:lnTo>
                  <a:pt x="12" y="38"/>
                </a:lnTo>
                <a:lnTo>
                  <a:pt x="12" y="35"/>
                </a:lnTo>
                <a:lnTo>
                  <a:pt x="10" y="36"/>
                </a:lnTo>
                <a:lnTo>
                  <a:pt x="10" y="35"/>
                </a:lnTo>
                <a:lnTo>
                  <a:pt x="10" y="31"/>
                </a:lnTo>
                <a:lnTo>
                  <a:pt x="8" y="29"/>
                </a:lnTo>
                <a:lnTo>
                  <a:pt x="8" y="27"/>
                </a:lnTo>
                <a:lnTo>
                  <a:pt x="6" y="27"/>
                </a:lnTo>
                <a:lnTo>
                  <a:pt x="6" y="25"/>
                </a:lnTo>
                <a:lnTo>
                  <a:pt x="6" y="27"/>
                </a:lnTo>
                <a:lnTo>
                  <a:pt x="4" y="27"/>
                </a:lnTo>
                <a:lnTo>
                  <a:pt x="4" y="25"/>
                </a:lnTo>
                <a:lnTo>
                  <a:pt x="4" y="23"/>
                </a:lnTo>
                <a:lnTo>
                  <a:pt x="2" y="23"/>
                </a:lnTo>
                <a:lnTo>
                  <a:pt x="2" y="25"/>
                </a:lnTo>
                <a:lnTo>
                  <a:pt x="0" y="25"/>
                </a:lnTo>
                <a:lnTo>
                  <a:pt x="2" y="23"/>
                </a:lnTo>
                <a:lnTo>
                  <a:pt x="0" y="21"/>
                </a:lnTo>
                <a:lnTo>
                  <a:pt x="2" y="19"/>
                </a:lnTo>
                <a:lnTo>
                  <a:pt x="0" y="17"/>
                </a:lnTo>
                <a:lnTo>
                  <a:pt x="2" y="17"/>
                </a:lnTo>
                <a:lnTo>
                  <a:pt x="0" y="15"/>
                </a:lnTo>
                <a:lnTo>
                  <a:pt x="2" y="13"/>
                </a:lnTo>
                <a:lnTo>
                  <a:pt x="0" y="13"/>
                </a:lnTo>
                <a:lnTo>
                  <a:pt x="2" y="12"/>
                </a:lnTo>
                <a:lnTo>
                  <a:pt x="2" y="10"/>
                </a:lnTo>
                <a:lnTo>
                  <a:pt x="2" y="8"/>
                </a:lnTo>
                <a:lnTo>
                  <a:pt x="4" y="6"/>
                </a:lnTo>
                <a:lnTo>
                  <a:pt x="8" y="6"/>
                </a:lnTo>
                <a:lnTo>
                  <a:pt x="10" y="6"/>
                </a:lnTo>
                <a:lnTo>
                  <a:pt x="10" y="4"/>
                </a:lnTo>
                <a:lnTo>
                  <a:pt x="10" y="6"/>
                </a:lnTo>
                <a:lnTo>
                  <a:pt x="10" y="4"/>
                </a:lnTo>
                <a:lnTo>
                  <a:pt x="12" y="4"/>
                </a:lnTo>
                <a:lnTo>
                  <a:pt x="14" y="4"/>
                </a:lnTo>
                <a:lnTo>
                  <a:pt x="15" y="4"/>
                </a:lnTo>
                <a:lnTo>
                  <a:pt x="15" y="2"/>
                </a:lnTo>
                <a:lnTo>
                  <a:pt x="19" y="0"/>
                </a:lnTo>
                <a:lnTo>
                  <a:pt x="19" y="2"/>
                </a:lnTo>
                <a:lnTo>
                  <a:pt x="21" y="2"/>
                </a:lnTo>
                <a:lnTo>
                  <a:pt x="23" y="4"/>
                </a:lnTo>
                <a:lnTo>
                  <a:pt x="23" y="8"/>
                </a:lnTo>
                <a:lnTo>
                  <a:pt x="23" y="10"/>
                </a:lnTo>
                <a:lnTo>
                  <a:pt x="23" y="12"/>
                </a:lnTo>
                <a:lnTo>
                  <a:pt x="25" y="13"/>
                </a:lnTo>
                <a:lnTo>
                  <a:pt x="23" y="15"/>
                </a:lnTo>
                <a:lnTo>
                  <a:pt x="25" y="17"/>
                </a:lnTo>
                <a:lnTo>
                  <a:pt x="27" y="19"/>
                </a:lnTo>
                <a:lnTo>
                  <a:pt x="27" y="23"/>
                </a:lnTo>
                <a:lnTo>
                  <a:pt x="29" y="23"/>
                </a:lnTo>
                <a:lnTo>
                  <a:pt x="31" y="27"/>
                </a:lnTo>
                <a:lnTo>
                  <a:pt x="29" y="25"/>
                </a:lnTo>
                <a:lnTo>
                  <a:pt x="27" y="27"/>
                </a:lnTo>
                <a:lnTo>
                  <a:pt x="29" y="29"/>
                </a:lnTo>
                <a:lnTo>
                  <a:pt x="29" y="31"/>
                </a:lnTo>
                <a:lnTo>
                  <a:pt x="27" y="31"/>
                </a:lnTo>
                <a:lnTo>
                  <a:pt x="27" y="33"/>
                </a:lnTo>
                <a:lnTo>
                  <a:pt x="27" y="35"/>
                </a:lnTo>
                <a:lnTo>
                  <a:pt x="27" y="36"/>
                </a:lnTo>
                <a:lnTo>
                  <a:pt x="25" y="36"/>
                </a:lnTo>
                <a:lnTo>
                  <a:pt x="25" y="40"/>
                </a:lnTo>
                <a:lnTo>
                  <a:pt x="25" y="42"/>
                </a:lnTo>
                <a:lnTo>
                  <a:pt x="27" y="44"/>
                </a:lnTo>
                <a:lnTo>
                  <a:pt x="27" y="48"/>
                </a:lnTo>
                <a:lnTo>
                  <a:pt x="25" y="48"/>
                </a:lnTo>
                <a:lnTo>
                  <a:pt x="23" y="46"/>
                </a:lnTo>
                <a:lnTo>
                  <a:pt x="21" y="46"/>
                </a:lnTo>
                <a:lnTo>
                  <a:pt x="21" y="48"/>
                </a:lnTo>
                <a:lnTo>
                  <a:pt x="21" y="50"/>
                </a:lnTo>
                <a:lnTo>
                  <a:pt x="21" y="52"/>
                </a:lnTo>
                <a:lnTo>
                  <a:pt x="19" y="52"/>
                </a:lnTo>
                <a:lnTo>
                  <a:pt x="19" y="54"/>
                </a:lnTo>
                <a:lnTo>
                  <a:pt x="17" y="5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5" name="Freeform 36"/>
          <p:cNvSpPr>
            <a:spLocks/>
          </p:cNvSpPr>
          <p:nvPr/>
        </p:nvSpPr>
        <p:spPr bwMode="auto">
          <a:xfrm>
            <a:off x="6846695" y="3058564"/>
            <a:ext cx="8125" cy="11844"/>
          </a:xfrm>
          <a:custGeom>
            <a:avLst/>
            <a:gdLst>
              <a:gd name="T0" fmla="*/ 0 w 23"/>
              <a:gd name="T1" fmla="*/ 40 h 42"/>
              <a:gd name="T2" fmla="*/ 2 w 23"/>
              <a:gd name="T3" fmla="*/ 35 h 42"/>
              <a:gd name="T4" fmla="*/ 4 w 23"/>
              <a:gd name="T5" fmla="*/ 33 h 42"/>
              <a:gd name="T6" fmla="*/ 4 w 23"/>
              <a:gd name="T7" fmla="*/ 31 h 42"/>
              <a:gd name="T8" fmla="*/ 4 w 23"/>
              <a:gd name="T9" fmla="*/ 29 h 42"/>
              <a:gd name="T10" fmla="*/ 4 w 23"/>
              <a:gd name="T11" fmla="*/ 27 h 42"/>
              <a:gd name="T12" fmla="*/ 2 w 23"/>
              <a:gd name="T13" fmla="*/ 25 h 42"/>
              <a:gd name="T14" fmla="*/ 0 w 23"/>
              <a:gd name="T15" fmla="*/ 25 h 42"/>
              <a:gd name="T16" fmla="*/ 0 w 23"/>
              <a:gd name="T17" fmla="*/ 21 h 42"/>
              <a:gd name="T18" fmla="*/ 0 w 23"/>
              <a:gd name="T19" fmla="*/ 15 h 42"/>
              <a:gd name="T20" fmla="*/ 0 w 23"/>
              <a:gd name="T21" fmla="*/ 14 h 42"/>
              <a:gd name="T22" fmla="*/ 0 w 23"/>
              <a:gd name="T23" fmla="*/ 12 h 42"/>
              <a:gd name="T24" fmla="*/ 2 w 23"/>
              <a:gd name="T25" fmla="*/ 14 h 42"/>
              <a:gd name="T26" fmla="*/ 4 w 23"/>
              <a:gd name="T27" fmla="*/ 12 h 42"/>
              <a:gd name="T28" fmla="*/ 6 w 23"/>
              <a:gd name="T29" fmla="*/ 8 h 42"/>
              <a:gd name="T30" fmla="*/ 8 w 23"/>
              <a:gd name="T31" fmla="*/ 8 h 42"/>
              <a:gd name="T32" fmla="*/ 10 w 23"/>
              <a:gd name="T33" fmla="*/ 4 h 42"/>
              <a:gd name="T34" fmla="*/ 12 w 23"/>
              <a:gd name="T35" fmla="*/ 4 h 42"/>
              <a:gd name="T36" fmla="*/ 12 w 23"/>
              <a:gd name="T37" fmla="*/ 2 h 42"/>
              <a:gd name="T38" fmla="*/ 16 w 23"/>
              <a:gd name="T39" fmla="*/ 0 h 42"/>
              <a:gd name="T40" fmla="*/ 20 w 23"/>
              <a:gd name="T41" fmla="*/ 4 h 42"/>
              <a:gd name="T42" fmla="*/ 20 w 23"/>
              <a:gd name="T43" fmla="*/ 6 h 42"/>
              <a:gd name="T44" fmla="*/ 20 w 23"/>
              <a:gd name="T45" fmla="*/ 8 h 42"/>
              <a:gd name="T46" fmla="*/ 20 w 23"/>
              <a:gd name="T47" fmla="*/ 10 h 42"/>
              <a:gd name="T48" fmla="*/ 22 w 23"/>
              <a:gd name="T49" fmla="*/ 12 h 42"/>
              <a:gd name="T50" fmla="*/ 22 w 23"/>
              <a:gd name="T51" fmla="*/ 14 h 42"/>
              <a:gd name="T52" fmla="*/ 22 w 23"/>
              <a:gd name="T53" fmla="*/ 15 h 42"/>
              <a:gd name="T54" fmla="*/ 22 w 23"/>
              <a:gd name="T55" fmla="*/ 17 h 42"/>
              <a:gd name="T56" fmla="*/ 22 w 23"/>
              <a:gd name="T57" fmla="*/ 19 h 42"/>
              <a:gd name="T58" fmla="*/ 23 w 23"/>
              <a:gd name="T59" fmla="*/ 21 h 42"/>
              <a:gd name="T60" fmla="*/ 23 w 23"/>
              <a:gd name="T61" fmla="*/ 25 h 42"/>
              <a:gd name="T62" fmla="*/ 22 w 23"/>
              <a:gd name="T63" fmla="*/ 25 h 42"/>
              <a:gd name="T64" fmla="*/ 20 w 23"/>
              <a:gd name="T65" fmla="*/ 25 h 42"/>
              <a:gd name="T66" fmla="*/ 22 w 23"/>
              <a:gd name="T67" fmla="*/ 27 h 42"/>
              <a:gd name="T68" fmla="*/ 20 w 23"/>
              <a:gd name="T69" fmla="*/ 27 h 42"/>
              <a:gd name="T70" fmla="*/ 18 w 23"/>
              <a:gd name="T71" fmla="*/ 29 h 42"/>
              <a:gd name="T72" fmla="*/ 18 w 23"/>
              <a:gd name="T73" fmla="*/ 31 h 42"/>
              <a:gd name="T74" fmla="*/ 18 w 23"/>
              <a:gd name="T75" fmla="*/ 35 h 42"/>
              <a:gd name="T76" fmla="*/ 20 w 23"/>
              <a:gd name="T77" fmla="*/ 35 h 42"/>
              <a:gd name="T78" fmla="*/ 16 w 23"/>
              <a:gd name="T79" fmla="*/ 42 h 42"/>
              <a:gd name="T80" fmla="*/ 12 w 23"/>
              <a:gd name="T81" fmla="*/ 42 h 42"/>
              <a:gd name="T82" fmla="*/ 10 w 23"/>
              <a:gd name="T83" fmla="*/ 42 h 42"/>
              <a:gd name="T84" fmla="*/ 8 w 23"/>
              <a:gd name="T85" fmla="*/ 39 h 42"/>
              <a:gd name="T86" fmla="*/ 6 w 23"/>
              <a:gd name="T87" fmla="*/ 39 h 42"/>
              <a:gd name="T88" fmla="*/ 4 w 23"/>
              <a:gd name="T89" fmla="*/ 39 h 42"/>
              <a:gd name="T90" fmla="*/ 2 w 23"/>
              <a:gd name="T91" fmla="*/ 40 h 42"/>
              <a:gd name="T92" fmla="*/ 0 w 23"/>
              <a:gd name="T93" fmla="*/ 40 h 4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3"/>
              <a:gd name="T142" fmla="*/ 0 h 42"/>
              <a:gd name="T143" fmla="*/ 23 w 23"/>
              <a:gd name="T144" fmla="*/ 42 h 4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3" h="42">
                <a:moveTo>
                  <a:pt x="0" y="40"/>
                </a:moveTo>
                <a:lnTo>
                  <a:pt x="2" y="35"/>
                </a:lnTo>
                <a:lnTo>
                  <a:pt x="4" y="33"/>
                </a:lnTo>
                <a:lnTo>
                  <a:pt x="4" y="31"/>
                </a:lnTo>
                <a:lnTo>
                  <a:pt x="4" y="29"/>
                </a:lnTo>
                <a:lnTo>
                  <a:pt x="4" y="27"/>
                </a:lnTo>
                <a:lnTo>
                  <a:pt x="2" y="25"/>
                </a:lnTo>
                <a:lnTo>
                  <a:pt x="0" y="25"/>
                </a:lnTo>
                <a:lnTo>
                  <a:pt x="0" y="21"/>
                </a:lnTo>
                <a:lnTo>
                  <a:pt x="0" y="15"/>
                </a:lnTo>
                <a:lnTo>
                  <a:pt x="0" y="14"/>
                </a:lnTo>
                <a:lnTo>
                  <a:pt x="0" y="12"/>
                </a:lnTo>
                <a:lnTo>
                  <a:pt x="2" y="14"/>
                </a:lnTo>
                <a:lnTo>
                  <a:pt x="4" y="12"/>
                </a:lnTo>
                <a:lnTo>
                  <a:pt x="6" y="8"/>
                </a:lnTo>
                <a:lnTo>
                  <a:pt x="8" y="8"/>
                </a:lnTo>
                <a:lnTo>
                  <a:pt x="10" y="4"/>
                </a:lnTo>
                <a:lnTo>
                  <a:pt x="12" y="4"/>
                </a:lnTo>
                <a:lnTo>
                  <a:pt x="12" y="2"/>
                </a:lnTo>
                <a:lnTo>
                  <a:pt x="16" y="0"/>
                </a:lnTo>
                <a:lnTo>
                  <a:pt x="20" y="4"/>
                </a:lnTo>
                <a:lnTo>
                  <a:pt x="20" y="6"/>
                </a:lnTo>
                <a:lnTo>
                  <a:pt x="20" y="8"/>
                </a:lnTo>
                <a:lnTo>
                  <a:pt x="20" y="10"/>
                </a:lnTo>
                <a:lnTo>
                  <a:pt x="22" y="12"/>
                </a:lnTo>
                <a:lnTo>
                  <a:pt x="22" y="14"/>
                </a:lnTo>
                <a:lnTo>
                  <a:pt x="22" y="15"/>
                </a:lnTo>
                <a:lnTo>
                  <a:pt x="22" y="17"/>
                </a:lnTo>
                <a:lnTo>
                  <a:pt x="22" y="19"/>
                </a:lnTo>
                <a:lnTo>
                  <a:pt x="23" y="21"/>
                </a:lnTo>
                <a:lnTo>
                  <a:pt x="23" y="25"/>
                </a:lnTo>
                <a:lnTo>
                  <a:pt x="22" y="25"/>
                </a:lnTo>
                <a:lnTo>
                  <a:pt x="20" y="25"/>
                </a:lnTo>
                <a:lnTo>
                  <a:pt x="22" y="27"/>
                </a:lnTo>
                <a:lnTo>
                  <a:pt x="20" y="27"/>
                </a:lnTo>
                <a:lnTo>
                  <a:pt x="18" y="29"/>
                </a:lnTo>
                <a:lnTo>
                  <a:pt x="18" y="31"/>
                </a:lnTo>
                <a:lnTo>
                  <a:pt x="18" y="35"/>
                </a:lnTo>
                <a:lnTo>
                  <a:pt x="20" y="35"/>
                </a:lnTo>
                <a:lnTo>
                  <a:pt x="16" y="42"/>
                </a:lnTo>
                <a:lnTo>
                  <a:pt x="12" y="42"/>
                </a:lnTo>
                <a:lnTo>
                  <a:pt x="10" y="42"/>
                </a:lnTo>
                <a:lnTo>
                  <a:pt x="8" y="39"/>
                </a:lnTo>
                <a:lnTo>
                  <a:pt x="6" y="39"/>
                </a:lnTo>
                <a:lnTo>
                  <a:pt x="4" y="39"/>
                </a:lnTo>
                <a:lnTo>
                  <a:pt x="2" y="40"/>
                </a:lnTo>
                <a:lnTo>
                  <a:pt x="0" y="4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6" name="Freeform 37"/>
          <p:cNvSpPr>
            <a:spLocks/>
          </p:cNvSpPr>
          <p:nvPr/>
        </p:nvSpPr>
        <p:spPr bwMode="auto">
          <a:xfrm>
            <a:off x="6880599" y="3146831"/>
            <a:ext cx="5651" cy="5075"/>
          </a:xfrm>
          <a:custGeom>
            <a:avLst/>
            <a:gdLst>
              <a:gd name="T0" fmla="*/ 10 w 16"/>
              <a:gd name="T1" fmla="*/ 2 h 18"/>
              <a:gd name="T2" fmla="*/ 10 w 16"/>
              <a:gd name="T3" fmla="*/ 6 h 18"/>
              <a:gd name="T4" fmla="*/ 10 w 16"/>
              <a:gd name="T5" fmla="*/ 8 h 18"/>
              <a:gd name="T6" fmla="*/ 12 w 16"/>
              <a:gd name="T7" fmla="*/ 8 h 18"/>
              <a:gd name="T8" fmla="*/ 16 w 16"/>
              <a:gd name="T9" fmla="*/ 10 h 18"/>
              <a:gd name="T10" fmla="*/ 16 w 16"/>
              <a:gd name="T11" fmla="*/ 16 h 18"/>
              <a:gd name="T12" fmla="*/ 16 w 16"/>
              <a:gd name="T13" fmla="*/ 18 h 18"/>
              <a:gd name="T14" fmla="*/ 14 w 16"/>
              <a:gd name="T15" fmla="*/ 14 h 18"/>
              <a:gd name="T16" fmla="*/ 12 w 16"/>
              <a:gd name="T17" fmla="*/ 14 h 18"/>
              <a:gd name="T18" fmla="*/ 10 w 16"/>
              <a:gd name="T19" fmla="*/ 14 h 18"/>
              <a:gd name="T20" fmla="*/ 8 w 16"/>
              <a:gd name="T21" fmla="*/ 16 h 18"/>
              <a:gd name="T22" fmla="*/ 4 w 16"/>
              <a:gd name="T23" fmla="*/ 16 h 18"/>
              <a:gd name="T24" fmla="*/ 4 w 16"/>
              <a:gd name="T25" fmla="*/ 14 h 18"/>
              <a:gd name="T26" fmla="*/ 4 w 16"/>
              <a:gd name="T27" fmla="*/ 12 h 18"/>
              <a:gd name="T28" fmla="*/ 4 w 16"/>
              <a:gd name="T29" fmla="*/ 10 h 18"/>
              <a:gd name="T30" fmla="*/ 6 w 16"/>
              <a:gd name="T31" fmla="*/ 10 h 18"/>
              <a:gd name="T32" fmla="*/ 4 w 16"/>
              <a:gd name="T33" fmla="*/ 8 h 18"/>
              <a:gd name="T34" fmla="*/ 2 w 16"/>
              <a:gd name="T35" fmla="*/ 10 h 18"/>
              <a:gd name="T36" fmla="*/ 2 w 16"/>
              <a:gd name="T37" fmla="*/ 12 h 18"/>
              <a:gd name="T38" fmla="*/ 0 w 16"/>
              <a:gd name="T39" fmla="*/ 8 h 18"/>
              <a:gd name="T40" fmla="*/ 0 w 16"/>
              <a:gd name="T41" fmla="*/ 6 h 18"/>
              <a:gd name="T42" fmla="*/ 2 w 16"/>
              <a:gd name="T43" fmla="*/ 6 h 18"/>
              <a:gd name="T44" fmla="*/ 2 w 16"/>
              <a:gd name="T45" fmla="*/ 4 h 18"/>
              <a:gd name="T46" fmla="*/ 2 w 16"/>
              <a:gd name="T47" fmla="*/ 2 h 18"/>
              <a:gd name="T48" fmla="*/ 4 w 16"/>
              <a:gd name="T49" fmla="*/ 0 h 18"/>
              <a:gd name="T50" fmla="*/ 4 w 16"/>
              <a:gd name="T51" fmla="*/ 2 h 18"/>
              <a:gd name="T52" fmla="*/ 6 w 16"/>
              <a:gd name="T53" fmla="*/ 0 h 18"/>
              <a:gd name="T54" fmla="*/ 10 w 16"/>
              <a:gd name="T55" fmla="*/ 2 h 1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6"/>
              <a:gd name="T85" fmla="*/ 0 h 18"/>
              <a:gd name="T86" fmla="*/ 16 w 16"/>
              <a:gd name="T87" fmla="*/ 18 h 1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6" h="18">
                <a:moveTo>
                  <a:pt x="10" y="2"/>
                </a:moveTo>
                <a:lnTo>
                  <a:pt x="10" y="6"/>
                </a:lnTo>
                <a:lnTo>
                  <a:pt x="10" y="8"/>
                </a:lnTo>
                <a:lnTo>
                  <a:pt x="12" y="8"/>
                </a:lnTo>
                <a:lnTo>
                  <a:pt x="16" y="10"/>
                </a:lnTo>
                <a:lnTo>
                  <a:pt x="16" y="16"/>
                </a:lnTo>
                <a:lnTo>
                  <a:pt x="16" y="18"/>
                </a:lnTo>
                <a:lnTo>
                  <a:pt x="14" y="14"/>
                </a:lnTo>
                <a:lnTo>
                  <a:pt x="12" y="14"/>
                </a:lnTo>
                <a:lnTo>
                  <a:pt x="10" y="14"/>
                </a:lnTo>
                <a:lnTo>
                  <a:pt x="8" y="16"/>
                </a:lnTo>
                <a:lnTo>
                  <a:pt x="4" y="16"/>
                </a:lnTo>
                <a:lnTo>
                  <a:pt x="4" y="14"/>
                </a:lnTo>
                <a:lnTo>
                  <a:pt x="4" y="12"/>
                </a:lnTo>
                <a:lnTo>
                  <a:pt x="4" y="10"/>
                </a:lnTo>
                <a:lnTo>
                  <a:pt x="6" y="10"/>
                </a:lnTo>
                <a:lnTo>
                  <a:pt x="4" y="8"/>
                </a:lnTo>
                <a:lnTo>
                  <a:pt x="2" y="10"/>
                </a:lnTo>
                <a:lnTo>
                  <a:pt x="2" y="12"/>
                </a:lnTo>
                <a:lnTo>
                  <a:pt x="0" y="8"/>
                </a:lnTo>
                <a:lnTo>
                  <a:pt x="0" y="6"/>
                </a:lnTo>
                <a:lnTo>
                  <a:pt x="2" y="6"/>
                </a:lnTo>
                <a:lnTo>
                  <a:pt x="2" y="4"/>
                </a:lnTo>
                <a:lnTo>
                  <a:pt x="2" y="2"/>
                </a:lnTo>
                <a:lnTo>
                  <a:pt x="4" y="0"/>
                </a:lnTo>
                <a:lnTo>
                  <a:pt x="4" y="2"/>
                </a:lnTo>
                <a:lnTo>
                  <a:pt x="6" y="0"/>
                </a:lnTo>
                <a:lnTo>
                  <a:pt x="1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7" name="Freeform 38"/>
          <p:cNvSpPr>
            <a:spLocks/>
          </p:cNvSpPr>
          <p:nvPr/>
        </p:nvSpPr>
        <p:spPr bwMode="auto">
          <a:xfrm>
            <a:off x="6885549" y="3140346"/>
            <a:ext cx="3533" cy="7049"/>
          </a:xfrm>
          <a:custGeom>
            <a:avLst/>
            <a:gdLst>
              <a:gd name="T0" fmla="*/ 4 w 10"/>
              <a:gd name="T1" fmla="*/ 21 h 25"/>
              <a:gd name="T2" fmla="*/ 4 w 10"/>
              <a:gd name="T3" fmla="*/ 18 h 25"/>
              <a:gd name="T4" fmla="*/ 4 w 10"/>
              <a:gd name="T5" fmla="*/ 16 h 25"/>
              <a:gd name="T6" fmla="*/ 2 w 10"/>
              <a:gd name="T7" fmla="*/ 16 h 25"/>
              <a:gd name="T8" fmla="*/ 2 w 10"/>
              <a:gd name="T9" fmla="*/ 14 h 25"/>
              <a:gd name="T10" fmla="*/ 2 w 10"/>
              <a:gd name="T11" fmla="*/ 12 h 25"/>
              <a:gd name="T12" fmla="*/ 2 w 10"/>
              <a:gd name="T13" fmla="*/ 10 h 25"/>
              <a:gd name="T14" fmla="*/ 0 w 10"/>
              <a:gd name="T15" fmla="*/ 6 h 25"/>
              <a:gd name="T16" fmla="*/ 2 w 10"/>
              <a:gd name="T17" fmla="*/ 6 h 25"/>
              <a:gd name="T18" fmla="*/ 4 w 10"/>
              <a:gd name="T19" fmla="*/ 4 h 25"/>
              <a:gd name="T20" fmla="*/ 4 w 10"/>
              <a:gd name="T21" fmla="*/ 0 h 25"/>
              <a:gd name="T22" fmla="*/ 8 w 10"/>
              <a:gd name="T23" fmla="*/ 0 h 25"/>
              <a:gd name="T24" fmla="*/ 10 w 10"/>
              <a:gd name="T25" fmla="*/ 0 h 25"/>
              <a:gd name="T26" fmla="*/ 10 w 10"/>
              <a:gd name="T27" fmla="*/ 4 h 25"/>
              <a:gd name="T28" fmla="*/ 10 w 10"/>
              <a:gd name="T29" fmla="*/ 6 h 25"/>
              <a:gd name="T30" fmla="*/ 8 w 10"/>
              <a:gd name="T31" fmla="*/ 6 h 25"/>
              <a:gd name="T32" fmla="*/ 8 w 10"/>
              <a:gd name="T33" fmla="*/ 4 h 25"/>
              <a:gd name="T34" fmla="*/ 8 w 10"/>
              <a:gd name="T35" fmla="*/ 6 h 25"/>
              <a:gd name="T36" fmla="*/ 6 w 10"/>
              <a:gd name="T37" fmla="*/ 8 h 25"/>
              <a:gd name="T38" fmla="*/ 6 w 10"/>
              <a:gd name="T39" fmla="*/ 10 h 25"/>
              <a:gd name="T40" fmla="*/ 6 w 10"/>
              <a:gd name="T41" fmla="*/ 12 h 25"/>
              <a:gd name="T42" fmla="*/ 8 w 10"/>
              <a:gd name="T43" fmla="*/ 14 h 25"/>
              <a:gd name="T44" fmla="*/ 10 w 10"/>
              <a:gd name="T45" fmla="*/ 16 h 25"/>
              <a:gd name="T46" fmla="*/ 10 w 10"/>
              <a:gd name="T47" fmla="*/ 21 h 25"/>
              <a:gd name="T48" fmla="*/ 8 w 10"/>
              <a:gd name="T49" fmla="*/ 20 h 25"/>
              <a:gd name="T50" fmla="*/ 8 w 10"/>
              <a:gd name="T51" fmla="*/ 21 h 25"/>
              <a:gd name="T52" fmla="*/ 6 w 10"/>
              <a:gd name="T53" fmla="*/ 21 h 25"/>
              <a:gd name="T54" fmla="*/ 6 w 10"/>
              <a:gd name="T55" fmla="*/ 23 h 25"/>
              <a:gd name="T56" fmla="*/ 6 w 10"/>
              <a:gd name="T57" fmla="*/ 25 h 25"/>
              <a:gd name="T58" fmla="*/ 4 w 10"/>
              <a:gd name="T59" fmla="*/ 25 h 25"/>
              <a:gd name="T60" fmla="*/ 4 w 10"/>
              <a:gd name="T61" fmla="*/ 23 h 25"/>
              <a:gd name="T62" fmla="*/ 4 w 10"/>
              <a:gd name="T63" fmla="*/ 21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"/>
              <a:gd name="T97" fmla="*/ 0 h 25"/>
              <a:gd name="T98" fmla="*/ 10 w 10"/>
              <a:gd name="T99" fmla="*/ 25 h 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" h="25">
                <a:moveTo>
                  <a:pt x="4" y="21"/>
                </a:moveTo>
                <a:lnTo>
                  <a:pt x="4" y="18"/>
                </a:lnTo>
                <a:lnTo>
                  <a:pt x="4" y="16"/>
                </a:lnTo>
                <a:lnTo>
                  <a:pt x="2" y="16"/>
                </a:lnTo>
                <a:lnTo>
                  <a:pt x="2" y="14"/>
                </a:lnTo>
                <a:lnTo>
                  <a:pt x="2" y="12"/>
                </a:lnTo>
                <a:lnTo>
                  <a:pt x="2" y="10"/>
                </a:lnTo>
                <a:lnTo>
                  <a:pt x="0" y="6"/>
                </a:lnTo>
                <a:lnTo>
                  <a:pt x="2" y="6"/>
                </a:lnTo>
                <a:lnTo>
                  <a:pt x="4" y="4"/>
                </a:lnTo>
                <a:lnTo>
                  <a:pt x="4" y="0"/>
                </a:lnTo>
                <a:lnTo>
                  <a:pt x="8" y="0"/>
                </a:lnTo>
                <a:lnTo>
                  <a:pt x="10" y="0"/>
                </a:lnTo>
                <a:lnTo>
                  <a:pt x="10" y="4"/>
                </a:lnTo>
                <a:lnTo>
                  <a:pt x="10" y="6"/>
                </a:lnTo>
                <a:lnTo>
                  <a:pt x="8" y="6"/>
                </a:lnTo>
                <a:lnTo>
                  <a:pt x="8" y="4"/>
                </a:lnTo>
                <a:lnTo>
                  <a:pt x="8" y="6"/>
                </a:lnTo>
                <a:lnTo>
                  <a:pt x="6" y="8"/>
                </a:lnTo>
                <a:lnTo>
                  <a:pt x="6" y="10"/>
                </a:lnTo>
                <a:lnTo>
                  <a:pt x="6" y="12"/>
                </a:lnTo>
                <a:lnTo>
                  <a:pt x="8" y="14"/>
                </a:lnTo>
                <a:lnTo>
                  <a:pt x="10" y="16"/>
                </a:lnTo>
                <a:lnTo>
                  <a:pt x="10" y="21"/>
                </a:lnTo>
                <a:lnTo>
                  <a:pt x="8" y="20"/>
                </a:lnTo>
                <a:lnTo>
                  <a:pt x="8" y="21"/>
                </a:lnTo>
                <a:lnTo>
                  <a:pt x="6" y="21"/>
                </a:lnTo>
                <a:lnTo>
                  <a:pt x="6" y="23"/>
                </a:lnTo>
                <a:lnTo>
                  <a:pt x="6" y="25"/>
                </a:lnTo>
                <a:lnTo>
                  <a:pt x="4" y="25"/>
                </a:lnTo>
                <a:lnTo>
                  <a:pt x="4" y="23"/>
                </a:lnTo>
                <a:lnTo>
                  <a:pt x="4" y="2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8" name="Freeform 39"/>
          <p:cNvSpPr>
            <a:spLocks/>
          </p:cNvSpPr>
          <p:nvPr/>
        </p:nvSpPr>
        <p:spPr bwMode="auto">
          <a:xfrm>
            <a:off x="6891552" y="3164313"/>
            <a:ext cx="4945" cy="6486"/>
          </a:xfrm>
          <a:custGeom>
            <a:avLst/>
            <a:gdLst>
              <a:gd name="T0" fmla="*/ 2 w 14"/>
              <a:gd name="T1" fmla="*/ 10 h 23"/>
              <a:gd name="T2" fmla="*/ 4 w 14"/>
              <a:gd name="T3" fmla="*/ 8 h 23"/>
              <a:gd name="T4" fmla="*/ 4 w 14"/>
              <a:gd name="T5" fmla="*/ 10 h 23"/>
              <a:gd name="T6" fmla="*/ 6 w 14"/>
              <a:gd name="T7" fmla="*/ 6 h 23"/>
              <a:gd name="T8" fmla="*/ 8 w 14"/>
              <a:gd name="T9" fmla="*/ 6 h 23"/>
              <a:gd name="T10" fmla="*/ 8 w 14"/>
              <a:gd name="T11" fmla="*/ 4 h 23"/>
              <a:gd name="T12" fmla="*/ 8 w 14"/>
              <a:gd name="T13" fmla="*/ 2 h 23"/>
              <a:gd name="T14" fmla="*/ 8 w 14"/>
              <a:gd name="T15" fmla="*/ 0 h 23"/>
              <a:gd name="T16" fmla="*/ 10 w 14"/>
              <a:gd name="T17" fmla="*/ 2 h 23"/>
              <a:gd name="T18" fmla="*/ 10 w 14"/>
              <a:gd name="T19" fmla="*/ 6 h 23"/>
              <a:gd name="T20" fmla="*/ 10 w 14"/>
              <a:gd name="T21" fmla="*/ 8 h 23"/>
              <a:gd name="T22" fmla="*/ 12 w 14"/>
              <a:gd name="T23" fmla="*/ 8 h 23"/>
              <a:gd name="T24" fmla="*/ 14 w 14"/>
              <a:gd name="T25" fmla="*/ 10 h 23"/>
              <a:gd name="T26" fmla="*/ 12 w 14"/>
              <a:gd name="T27" fmla="*/ 11 h 23"/>
              <a:gd name="T28" fmla="*/ 12 w 14"/>
              <a:gd name="T29" fmla="*/ 13 h 23"/>
              <a:gd name="T30" fmla="*/ 10 w 14"/>
              <a:gd name="T31" fmla="*/ 15 h 23"/>
              <a:gd name="T32" fmla="*/ 6 w 14"/>
              <a:gd name="T33" fmla="*/ 19 h 23"/>
              <a:gd name="T34" fmla="*/ 4 w 14"/>
              <a:gd name="T35" fmla="*/ 21 h 23"/>
              <a:gd name="T36" fmla="*/ 2 w 14"/>
              <a:gd name="T37" fmla="*/ 23 h 23"/>
              <a:gd name="T38" fmla="*/ 0 w 14"/>
              <a:gd name="T39" fmla="*/ 21 h 23"/>
              <a:gd name="T40" fmla="*/ 2 w 14"/>
              <a:gd name="T41" fmla="*/ 19 h 23"/>
              <a:gd name="T42" fmla="*/ 0 w 14"/>
              <a:gd name="T43" fmla="*/ 17 h 23"/>
              <a:gd name="T44" fmla="*/ 0 w 14"/>
              <a:gd name="T45" fmla="*/ 15 h 23"/>
              <a:gd name="T46" fmla="*/ 2 w 14"/>
              <a:gd name="T47" fmla="*/ 15 h 23"/>
              <a:gd name="T48" fmla="*/ 0 w 14"/>
              <a:gd name="T49" fmla="*/ 10 h 23"/>
              <a:gd name="T50" fmla="*/ 2 w 14"/>
              <a:gd name="T51" fmla="*/ 10 h 2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"/>
              <a:gd name="T79" fmla="*/ 0 h 23"/>
              <a:gd name="T80" fmla="*/ 14 w 14"/>
              <a:gd name="T81" fmla="*/ 23 h 2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" h="23">
                <a:moveTo>
                  <a:pt x="2" y="10"/>
                </a:moveTo>
                <a:lnTo>
                  <a:pt x="4" y="8"/>
                </a:lnTo>
                <a:lnTo>
                  <a:pt x="4" y="10"/>
                </a:lnTo>
                <a:lnTo>
                  <a:pt x="6" y="6"/>
                </a:lnTo>
                <a:lnTo>
                  <a:pt x="8" y="6"/>
                </a:lnTo>
                <a:lnTo>
                  <a:pt x="8" y="4"/>
                </a:lnTo>
                <a:lnTo>
                  <a:pt x="8" y="2"/>
                </a:lnTo>
                <a:lnTo>
                  <a:pt x="8" y="0"/>
                </a:lnTo>
                <a:lnTo>
                  <a:pt x="10" y="2"/>
                </a:lnTo>
                <a:lnTo>
                  <a:pt x="10" y="6"/>
                </a:lnTo>
                <a:lnTo>
                  <a:pt x="10" y="8"/>
                </a:lnTo>
                <a:lnTo>
                  <a:pt x="12" y="8"/>
                </a:lnTo>
                <a:lnTo>
                  <a:pt x="14" y="10"/>
                </a:lnTo>
                <a:lnTo>
                  <a:pt x="12" y="11"/>
                </a:lnTo>
                <a:lnTo>
                  <a:pt x="12" y="13"/>
                </a:lnTo>
                <a:lnTo>
                  <a:pt x="10" y="15"/>
                </a:lnTo>
                <a:lnTo>
                  <a:pt x="6" y="19"/>
                </a:lnTo>
                <a:lnTo>
                  <a:pt x="4" y="21"/>
                </a:lnTo>
                <a:lnTo>
                  <a:pt x="2" y="23"/>
                </a:lnTo>
                <a:lnTo>
                  <a:pt x="0" y="21"/>
                </a:lnTo>
                <a:lnTo>
                  <a:pt x="2" y="19"/>
                </a:lnTo>
                <a:lnTo>
                  <a:pt x="0" y="17"/>
                </a:lnTo>
                <a:lnTo>
                  <a:pt x="0" y="15"/>
                </a:lnTo>
                <a:lnTo>
                  <a:pt x="2" y="15"/>
                </a:lnTo>
                <a:lnTo>
                  <a:pt x="0" y="10"/>
                </a:lnTo>
                <a:lnTo>
                  <a:pt x="2" y="1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79" name="Freeform 40"/>
          <p:cNvSpPr>
            <a:spLocks/>
          </p:cNvSpPr>
          <p:nvPr/>
        </p:nvSpPr>
        <p:spPr bwMode="auto">
          <a:xfrm>
            <a:off x="6859052" y="3109042"/>
            <a:ext cx="4238" cy="4230"/>
          </a:xfrm>
          <a:custGeom>
            <a:avLst/>
            <a:gdLst>
              <a:gd name="T0" fmla="*/ 4 w 12"/>
              <a:gd name="T1" fmla="*/ 15 h 15"/>
              <a:gd name="T2" fmla="*/ 2 w 12"/>
              <a:gd name="T3" fmla="*/ 15 h 15"/>
              <a:gd name="T4" fmla="*/ 0 w 12"/>
              <a:gd name="T5" fmla="*/ 11 h 15"/>
              <a:gd name="T6" fmla="*/ 0 w 12"/>
              <a:gd name="T7" fmla="*/ 4 h 15"/>
              <a:gd name="T8" fmla="*/ 2 w 12"/>
              <a:gd name="T9" fmla="*/ 4 h 15"/>
              <a:gd name="T10" fmla="*/ 4 w 12"/>
              <a:gd name="T11" fmla="*/ 6 h 15"/>
              <a:gd name="T12" fmla="*/ 4 w 12"/>
              <a:gd name="T13" fmla="*/ 4 h 15"/>
              <a:gd name="T14" fmla="*/ 6 w 12"/>
              <a:gd name="T15" fmla="*/ 4 h 15"/>
              <a:gd name="T16" fmla="*/ 6 w 12"/>
              <a:gd name="T17" fmla="*/ 2 h 15"/>
              <a:gd name="T18" fmla="*/ 6 w 12"/>
              <a:gd name="T19" fmla="*/ 0 h 15"/>
              <a:gd name="T20" fmla="*/ 10 w 12"/>
              <a:gd name="T21" fmla="*/ 4 h 15"/>
              <a:gd name="T22" fmla="*/ 12 w 12"/>
              <a:gd name="T23" fmla="*/ 6 h 15"/>
              <a:gd name="T24" fmla="*/ 12 w 12"/>
              <a:gd name="T25" fmla="*/ 9 h 15"/>
              <a:gd name="T26" fmla="*/ 12 w 12"/>
              <a:gd name="T27" fmla="*/ 11 h 15"/>
              <a:gd name="T28" fmla="*/ 12 w 12"/>
              <a:gd name="T29" fmla="*/ 13 h 15"/>
              <a:gd name="T30" fmla="*/ 10 w 12"/>
              <a:gd name="T31" fmla="*/ 15 h 15"/>
              <a:gd name="T32" fmla="*/ 6 w 12"/>
              <a:gd name="T33" fmla="*/ 15 h 15"/>
              <a:gd name="T34" fmla="*/ 8 w 12"/>
              <a:gd name="T35" fmla="*/ 13 h 15"/>
              <a:gd name="T36" fmla="*/ 6 w 12"/>
              <a:gd name="T37" fmla="*/ 13 h 15"/>
              <a:gd name="T38" fmla="*/ 4 w 12"/>
              <a:gd name="T39" fmla="*/ 15 h 1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"/>
              <a:gd name="T61" fmla="*/ 0 h 15"/>
              <a:gd name="T62" fmla="*/ 12 w 12"/>
              <a:gd name="T63" fmla="*/ 15 h 1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" h="15">
                <a:moveTo>
                  <a:pt x="4" y="15"/>
                </a:moveTo>
                <a:lnTo>
                  <a:pt x="2" y="15"/>
                </a:lnTo>
                <a:lnTo>
                  <a:pt x="0" y="11"/>
                </a:lnTo>
                <a:lnTo>
                  <a:pt x="0" y="4"/>
                </a:lnTo>
                <a:lnTo>
                  <a:pt x="2" y="4"/>
                </a:lnTo>
                <a:lnTo>
                  <a:pt x="4" y="6"/>
                </a:lnTo>
                <a:lnTo>
                  <a:pt x="4" y="4"/>
                </a:lnTo>
                <a:lnTo>
                  <a:pt x="6" y="4"/>
                </a:lnTo>
                <a:lnTo>
                  <a:pt x="6" y="2"/>
                </a:lnTo>
                <a:lnTo>
                  <a:pt x="6" y="0"/>
                </a:lnTo>
                <a:lnTo>
                  <a:pt x="10" y="4"/>
                </a:lnTo>
                <a:lnTo>
                  <a:pt x="12" y="6"/>
                </a:lnTo>
                <a:lnTo>
                  <a:pt x="12" y="9"/>
                </a:lnTo>
                <a:lnTo>
                  <a:pt x="12" y="11"/>
                </a:lnTo>
                <a:lnTo>
                  <a:pt x="12" y="13"/>
                </a:lnTo>
                <a:lnTo>
                  <a:pt x="10" y="15"/>
                </a:lnTo>
                <a:lnTo>
                  <a:pt x="6" y="15"/>
                </a:lnTo>
                <a:lnTo>
                  <a:pt x="8" y="13"/>
                </a:lnTo>
                <a:lnTo>
                  <a:pt x="6" y="13"/>
                </a:lnTo>
                <a:lnTo>
                  <a:pt x="4" y="15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0" name="Freeform 41"/>
          <p:cNvSpPr>
            <a:spLocks/>
          </p:cNvSpPr>
          <p:nvPr/>
        </p:nvSpPr>
        <p:spPr bwMode="auto">
          <a:xfrm>
            <a:off x="6854814" y="3039672"/>
            <a:ext cx="4238" cy="5359"/>
          </a:xfrm>
          <a:custGeom>
            <a:avLst/>
            <a:gdLst>
              <a:gd name="T0" fmla="*/ 6 w 12"/>
              <a:gd name="T1" fmla="*/ 11 h 19"/>
              <a:gd name="T2" fmla="*/ 4 w 12"/>
              <a:gd name="T3" fmla="*/ 6 h 19"/>
              <a:gd name="T4" fmla="*/ 4 w 12"/>
              <a:gd name="T5" fmla="*/ 2 h 19"/>
              <a:gd name="T6" fmla="*/ 6 w 12"/>
              <a:gd name="T7" fmla="*/ 0 h 19"/>
              <a:gd name="T8" fmla="*/ 8 w 12"/>
              <a:gd name="T9" fmla="*/ 2 h 19"/>
              <a:gd name="T10" fmla="*/ 10 w 12"/>
              <a:gd name="T11" fmla="*/ 4 h 19"/>
              <a:gd name="T12" fmla="*/ 10 w 12"/>
              <a:gd name="T13" fmla="*/ 6 h 19"/>
              <a:gd name="T14" fmla="*/ 10 w 12"/>
              <a:gd name="T15" fmla="*/ 8 h 19"/>
              <a:gd name="T16" fmla="*/ 12 w 12"/>
              <a:gd name="T17" fmla="*/ 9 h 19"/>
              <a:gd name="T18" fmla="*/ 10 w 12"/>
              <a:gd name="T19" fmla="*/ 9 h 19"/>
              <a:gd name="T20" fmla="*/ 10 w 12"/>
              <a:gd name="T21" fmla="*/ 11 h 19"/>
              <a:gd name="T22" fmla="*/ 8 w 12"/>
              <a:gd name="T23" fmla="*/ 11 h 19"/>
              <a:gd name="T24" fmla="*/ 8 w 12"/>
              <a:gd name="T25" fmla="*/ 13 h 19"/>
              <a:gd name="T26" fmla="*/ 10 w 12"/>
              <a:gd name="T27" fmla="*/ 13 h 19"/>
              <a:gd name="T28" fmla="*/ 12 w 12"/>
              <a:gd name="T29" fmla="*/ 13 h 19"/>
              <a:gd name="T30" fmla="*/ 12 w 12"/>
              <a:gd name="T31" fmla="*/ 15 h 19"/>
              <a:gd name="T32" fmla="*/ 10 w 12"/>
              <a:gd name="T33" fmla="*/ 17 h 19"/>
              <a:gd name="T34" fmla="*/ 8 w 12"/>
              <a:gd name="T35" fmla="*/ 17 h 19"/>
              <a:gd name="T36" fmla="*/ 6 w 12"/>
              <a:gd name="T37" fmla="*/ 19 h 19"/>
              <a:gd name="T38" fmla="*/ 4 w 12"/>
              <a:gd name="T39" fmla="*/ 19 h 19"/>
              <a:gd name="T40" fmla="*/ 2 w 12"/>
              <a:gd name="T41" fmla="*/ 19 h 19"/>
              <a:gd name="T42" fmla="*/ 0 w 12"/>
              <a:gd name="T43" fmla="*/ 17 h 19"/>
              <a:gd name="T44" fmla="*/ 2 w 12"/>
              <a:gd name="T45" fmla="*/ 15 h 19"/>
              <a:gd name="T46" fmla="*/ 2 w 12"/>
              <a:gd name="T47" fmla="*/ 13 h 19"/>
              <a:gd name="T48" fmla="*/ 4 w 12"/>
              <a:gd name="T49" fmla="*/ 13 h 19"/>
              <a:gd name="T50" fmla="*/ 6 w 12"/>
              <a:gd name="T51" fmla="*/ 11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"/>
              <a:gd name="T79" fmla="*/ 0 h 19"/>
              <a:gd name="T80" fmla="*/ 12 w 12"/>
              <a:gd name="T81" fmla="*/ 19 h 1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" h="19">
                <a:moveTo>
                  <a:pt x="6" y="11"/>
                </a:moveTo>
                <a:lnTo>
                  <a:pt x="4" y="6"/>
                </a:lnTo>
                <a:lnTo>
                  <a:pt x="4" y="2"/>
                </a:lnTo>
                <a:lnTo>
                  <a:pt x="6" y="0"/>
                </a:lnTo>
                <a:lnTo>
                  <a:pt x="8" y="2"/>
                </a:lnTo>
                <a:lnTo>
                  <a:pt x="10" y="4"/>
                </a:lnTo>
                <a:lnTo>
                  <a:pt x="10" y="6"/>
                </a:lnTo>
                <a:lnTo>
                  <a:pt x="10" y="8"/>
                </a:lnTo>
                <a:lnTo>
                  <a:pt x="12" y="9"/>
                </a:lnTo>
                <a:lnTo>
                  <a:pt x="10" y="9"/>
                </a:lnTo>
                <a:lnTo>
                  <a:pt x="10" y="11"/>
                </a:lnTo>
                <a:lnTo>
                  <a:pt x="8" y="11"/>
                </a:lnTo>
                <a:lnTo>
                  <a:pt x="8" y="13"/>
                </a:lnTo>
                <a:lnTo>
                  <a:pt x="10" y="13"/>
                </a:lnTo>
                <a:lnTo>
                  <a:pt x="12" y="13"/>
                </a:lnTo>
                <a:lnTo>
                  <a:pt x="12" y="15"/>
                </a:lnTo>
                <a:lnTo>
                  <a:pt x="10" y="17"/>
                </a:lnTo>
                <a:lnTo>
                  <a:pt x="8" y="17"/>
                </a:lnTo>
                <a:lnTo>
                  <a:pt x="6" y="19"/>
                </a:lnTo>
                <a:lnTo>
                  <a:pt x="4" y="19"/>
                </a:lnTo>
                <a:lnTo>
                  <a:pt x="2" y="19"/>
                </a:lnTo>
                <a:lnTo>
                  <a:pt x="0" y="17"/>
                </a:lnTo>
                <a:lnTo>
                  <a:pt x="2" y="15"/>
                </a:lnTo>
                <a:lnTo>
                  <a:pt x="2" y="13"/>
                </a:lnTo>
                <a:lnTo>
                  <a:pt x="4" y="13"/>
                </a:lnTo>
                <a:lnTo>
                  <a:pt x="6" y="1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1" name="Freeform 42"/>
          <p:cNvSpPr>
            <a:spLocks/>
          </p:cNvSpPr>
          <p:nvPr/>
        </p:nvSpPr>
        <p:spPr bwMode="auto">
          <a:xfrm>
            <a:off x="6857639" y="2993987"/>
            <a:ext cx="2120" cy="6486"/>
          </a:xfrm>
          <a:custGeom>
            <a:avLst/>
            <a:gdLst>
              <a:gd name="T0" fmla="*/ 0 w 6"/>
              <a:gd name="T1" fmla="*/ 23 h 23"/>
              <a:gd name="T2" fmla="*/ 2 w 6"/>
              <a:gd name="T3" fmla="*/ 22 h 23"/>
              <a:gd name="T4" fmla="*/ 0 w 6"/>
              <a:gd name="T5" fmla="*/ 16 h 23"/>
              <a:gd name="T6" fmla="*/ 0 w 6"/>
              <a:gd name="T7" fmla="*/ 14 h 23"/>
              <a:gd name="T8" fmla="*/ 2 w 6"/>
              <a:gd name="T9" fmla="*/ 12 h 23"/>
              <a:gd name="T10" fmla="*/ 2 w 6"/>
              <a:gd name="T11" fmla="*/ 10 h 23"/>
              <a:gd name="T12" fmla="*/ 2 w 6"/>
              <a:gd name="T13" fmla="*/ 8 h 23"/>
              <a:gd name="T14" fmla="*/ 2 w 6"/>
              <a:gd name="T15" fmla="*/ 6 h 23"/>
              <a:gd name="T16" fmla="*/ 4 w 6"/>
              <a:gd name="T17" fmla="*/ 2 h 23"/>
              <a:gd name="T18" fmla="*/ 4 w 6"/>
              <a:gd name="T19" fmla="*/ 0 h 23"/>
              <a:gd name="T20" fmla="*/ 6 w 6"/>
              <a:gd name="T21" fmla="*/ 2 h 23"/>
              <a:gd name="T22" fmla="*/ 6 w 6"/>
              <a:gd name="T23" fmla="*/ 4 h 23"/>
              <a:gd name="T24" fmla="*/ 6 w 6"/>
              <a:gd name="T25" fmla="*/ 6 h 23"/>
              <a:gd name="T26" fmla="*/ 6 w 6"/>
              <a:gd name="T27" fmla="*/ 8 h 23"/>
              <a:gd name="T28" fmla="*/ 6 w 6"/>
              <a:gd name="T29" fmla="*/ 14 h 23"/>
              <a:gd name="T30" fmla="*/ 6 w 6"/>
              <a:gd name="T31" fmla="*/ 16 h 23"/>
              <a:gd name="T32" fmla="*/ 4 w 6"/>
              <a:gd name="T33" fmla="*/ 18 h 23"/>
              <a:gd name="T34" fmla="*/ 2 w 6"/>
              <a:gd name="T35" fmla="*/ 18 h 23"/>
              <a:gd name="T36" fmla="*/ 2 w 6"/>
              <a:gd name="T37" fmla="*/ 20 h 23"/>
              <a:gd name="T38" fmla="*/ 4 w 6"/>
              <a:gd name="T39" fmla="*/ 20 h 23"/>
              <a:gd name="T40" fmla="*/ 2 w 6"/>
              <a:gd name="T41" fmla="*/ 22 h 23"/>
              <a:gd name="T42" fmla="*/ 2 w 6"/>
              <a:gd name="T43" fmla="*/ 23 h 23"/>
              <a:gd name="T44" fmla="*/ 0 w 6"/>
              <a:gd name="T45" fmla="*/ 23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"/>
              <a:gd name="T70" fmla="*/ 0 h 23"/>
              <a:gd name="T71" fmla="*/ 6 w 6"/>
              <a:gd name="T72" fmla="*/ 23 h 2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" h="23">
                <a:moveTo>
                  <a:pt x="0" y="23"/>
                </a:moveTo>
                <a:lnTo>
                  <a:pt x="2" y="22"/>
                </a:lnTo>
                <a:lnTo>
                  <a:pt x="0" y="16"/>
                </a:lnTo>
                <a:lnTo>
                  <a:pt x="0" y="14"/>
                </a:lnTo>
                <a:lnTo>
                  <a:pt x="2" y="12"/>
                </a:lnTo>
                <a:lnTo>
                  <a:pt x="2" y="10"/>
                </a:lnTo>
                <a:lnTo>
                  <a:pt x="2" y="8"/>
                </a:lnTo>
                <a:lnTo>
                  <a:pt x="2" y="6"/>
                </a:lnTo>
                <a:lnTo>
                  <a:pt x="4" y="2"/>
                </a:lnTo>
                <a:lnTo>
                  <a:pt x="4" y="0"/>
                </a:lnTo>
                <a:lnTo>
                  <a:pt x="6" y="2"/>
                </a:lnTo>
                <a:lnTo>
                  <a:pt x="6" y="4"/>
                </a:lnTo>
                <a:lnTo>
                  <a:pt x="6" y="6"/>
                </a:lnTo>
                <a:lnTo>
                  <a:pt x="6" y="8"/>
                </a:lnTo>
                <a:lnTo>
                  <a:pt x="6" y="14"/>
                </a:lnTo>
                <a:lnTo>
                  <a:pt x="6" y="16"/>
                </a:lnTo>
                <a:lnTo>
                  <a:pt x="4" y="18"/>
                </a:lnTo>
                <a:lnTo>
                  <a:pt x="2" y="18"/>
                </a:lnTo>
                <a:lnTo>
                  <a:pt x="2" y="20"/>
                </a:lnTo>
                <a:lnTo>
                  <a:pt x="4" y="20"/>
                </a:lnTo>
                <a:lnTo>
                  <a:pt x="2" y="22"/>
                </a:lnTo>
                <a:lnTo>
                  <a:pt x="2" y="23"/>
                </a:lnTo>
                <a:lnTo>
                  <a:pt x="0" y="23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2" name="Freeform 43"/>
          <p:cNvSpPr>
            <a:spLocks/>
          </p:cNvSpPr>
          <p:nvPr/>
        </p:nvSpPr>
        <p:spPr bwMode="auto">
          <a:xfrm>
            <a:off x="6867181" y="3023315"/>
            <a:ext cx="4945" cy="5359"/>
          </a:xfrm>
          <a:custGeom>
            <a:avLst/>
            <a:gdLst>
              <a:gd name="T0" fmla="*/ 8 w 14"/>
              <a:gd name="T1" fmla="*/ 12 h 19"/>
              <a:gd name="T2" fmla="*/ 6 w 14"/>
              <a:gd name="T3" fmla="*/ 12 h 19"/>
              <a:gd name="T4" fmla="*/ 4 w 14"/>
              <a:gd name="T5" fmla="*/ 12 h 19"/>
              <a:gd name="T6" fmla="*/ 4 w 14"/>
              <a:gd name="T7" fmla="*/ 8 h 19"/>
              <a:gd name="T8" fmla="*/ 2 w 14"/>
              <a:gd name="T9" fmla="*/ 8 h 19"/>
              <a:gd name="T10" fmla="*/ 0 w 14"/>
              <a:gd name="T11" fmla="*/ 6 h 19"/>
              <a:gd name="T12" fmla="*/ 4 w 14"/>
              <a:gd name="T13" fmla="*/ 4 h 19"/>
              <a:gd name="T14" fmla="*/ 4 w 14"/>
              <a:gd name="T15" fmla="*/ 0 h 19"/>
              <a:gd name="T16" fmla="*/ 4 w 14"/>
              <a:gd name="T17" fmla="*/ 2 h 19"/>
              <a:gd name="T18" fmla="*/ 6 w 14"/>
              <a:gd name="T19" fmla="*/ 0 h 19"/>
              <a:gd name="T20" fmla="*/ 8 w 14"/>
              <a:gd name="T21" fmla="*/ 2 h 19"/>
              <a:gd name="T22" fmla="*/ 8 w 14"/>
              <a:gd name="T23" fmla="*/ 6 h 19"/>
              <a:gd name="T24" fmla="*/ 12 w 14"/>
              <a:gd name="T25" fmla="*/ 12 h 19"/>
              <a:gd name="T26" fmla="*/ 12 w 14"/>
              <a:gd name="T27" fmla="*/ 14 h 19"/>
              <a:gd name="T28" fmla="*/ 14 w 14"/>
              <a:gd name="T29" fmla="*/ 17 h 19"/>
              <a:gd name="T30" fmla="*/ 12 w 14"/>
              <a:gd name="T31" fmla="*/ 19 h 19"/>
              <a:gd name="T32" fmla="*/ 12 w 14"/>
              <a:gd name="T33" fmla="*/ 17 h 19"/>
              <a:gd name="T34" fmla="*/ 10 w 14"/>
              <a:gd name="T35" fmla="*/ 16 h 19"/>
              <a:gd name="T36" fmla="*/ 8 w 14"/>
              <a:gd name="T37" fmla="*/ 12 h 1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"/>
              <a:gd name="T58" fmla="*/ 0 h 19"/>
              <a:gd name="T59" fmla="*/ 14 w 14"/>
              <a:gd name="T60" fmla="*/ 19 h 1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" h="19">
                <a:moveTo>
                  <a:pt x="8" y="12"/>
                </a:moveTo>
                <a:lnTo>
                  <a:pt x="6" y="12"/>
                </a:lnTo>
                <a:lnTo>
                  <a:pt x="4" y="12"/>
                </a:lnTo>
                <a:lnTo>
                  <a:pt x="4" y="8"/>
                </a:lnTo>
                <a:lnTo>
                  <a:pt x="2" y="8"/>
                </a:lnTo>
                <a:lnTo>
                  <a:pt x="0" y="6"/>
                </a:lnTo>
                <a:lnTo>
                  <a:pt x="4" y="4"/>
                </a:lnTo>
                <a:lnTo>
                  <a:pt x="4" y="0"/>
                </a:lnTo>
                <a:lnTo>
                  <a:pt x="4" y="2"/>
                </a:lnTo>
                <a:lnTo>
                  <a:pt x="6" y="0"/>
                </a:lnTo>
                <a:lnTo>
                  <a:pt x="8" y="2"/>
                </a:lnTo>
                <a:lnTo>
                  <a:pt x="8" y="6"/>
                </a:lnTo>
                <a:lnTo>
                  <a:pt x="12" y="12"/>
                </a:lnTo>
                <a:lnTo>
                  <a:pt x="12" y="14"/>
                </a:lnTo>
                <a:lnTo>
                  <a:pt x="14" y="17"/>
                </a:lnTo>
                <a:lnTo>
                  <a:pt x="12" y="19"/>
                </a:lnTo>
                <a:lnTo>
                  <a:pt x="12" y="17"/>
                </a:lnTo>
                <a:lnTo>
                  <a:pt x="10" y="16"/>
                </a:lnTo>
                <a:lnTo>
                  <a:pt x="8" y="1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3" name="Freeform 44"/>
          <p:cNvSpPr>
            <a:spLocks/>
          </p:cNvSpPr>
          <p:nvPr/>
        </p:nvSpPr>
        <p:spPr bwMode="auto">
          <a:xfrm>
            <a:off x="6872127" y="3136677"/>
            <a:ext cx="3885" cy="4794"/>
          </a:xfrm>
          <a:custGeom>
            <a:avLst/>
            <a:gdLst>
              <a:gd name="T0" fmla="*/ 11 w 11"/>
              <a:gd name="T1" fmla="*/ 17 h 17"/>
              <a:gd name="T2" fmla="*/ 7 w 11"/>
              <a:gd name="T3" fmla="*/ 15 h 17"/>
              <a:gd name="T4" fmla="*/ 3 w 11"/>
              <a:gd name="T5" fmla="*/ 13 h 17"/>
              <a:gd name="T6" fmla="*/ 1 w 11"/>
              <a:gd name="T7" fmla="*/ 11 h 17"/>
              <a:gd name="T8" fmla="*/ 0 w 11"/>
              <a:gd name="T9" fmla="*/ 8 h 17"/>
              <a:gd name="T10" fmla="*/ 0 w 11"/>
              <a:gd name="T11" fmla="*/ 6 h 17"/>
              <a:gd name="T12" fmla="*/ 1 w 11"/>
              <a:gd name="T13" fmla="*/ 2 h 17"/>
              <a:gd name="T14" fmla="*/ 1 w 11"/>
              <a:gd name="T15" fmla="*/ 0 h 17"/>
              <a:gd name="T16" fmla="*/ 3 w 11"/>
              <a:gd name="T17" fmla="*/ 0 h 17"/>
              <a:gd name="T18" fmla="*/ 5 w 11"/>
              <a:gd name="T19" fmla="*/ 0 h 17"/>
              <a:gd name="T20" fmla="*/ 5 w 11"/>
              <a:gd name="T21" fmla="*/ 2 h 17"/>
              <a:gd name="T22" fmla="*/ 5 w 11"/>
              <a:gd name="T23" fmla="*/ 4 h 17"/>
              <a:gd name="T24" fmla="*/ 5 w 11"/>
              <a:gd name="T25" fmla="*/ 8 h 17"/>
              <a:gd name="T26" fmla="*/ 7 w 11"/>
              <a:gd name="T27" fmla="*/ 11 h 17"/>
              <a:gd name="T28" fmla="*/ 9 w 11"/>
              <a:gd name="T29" fmla="*/ 13 h 17"/>
              <a:gd name="T30" fmla="*/ 11 w 11"/>
              <a:gd name="T31" fmla="*/ 13 h 17"/>
              <a:gd name="T32" fmla="*/ 11 w 11"/>
              <a:gd name="T33" fmla="*/ 17 h 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1"/>
              <a:gd name="T52" fmla="*/ 0 h 17"/>
              <a:gd name="T53" fmla="*/ 11 w 11"/>
              <a:gd name="T54" fmla="*/ 17 h 1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1" h="17">
                <a:moveTo>
                  <a:pt x="11" y="17"/>
                </a:moveTo>
                <a:lnTo>
                  <a:pt x="7" y="15"/>
                </a:lnTo>
                <a:lnTo>
                  <a:pt x="3" y="13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1" y="2"/>
                </a:lnTo>
                <a:lnTo>
                  <a:pt x="1" y="0"/>
                </a:lnTo>
                <a:lnTo>
                  <a:pt x="3" y="0"/>
                </a:lnTo>
                <a:lnTo>
                  <a:pt x="5" y="0"/>
                </a:lnTo>
                <a:lnTo>
                  <a:pt x="5" y="2"/>
                </a:lnTo>
                <a:lnTo>
                  <a:pt x="5" y="4"/>
                </a:lnTo>
                <a:lnTo>
                  <a:pt x="5" y="8"/>
                </a:lnTo>
                <a:lnTo>
                  <a:pt x="7" y="11"/>
                </a:lnTo>
                <a:lnTo>
                  <a:pt x="9" y="13"/>
                </a:lnTo>
                <a:lnTo>
                  <a:pt x="11" y="13"/>
                </a:lnTo>
                <a:lnTo>
                  <a:pt x="11" y="1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4" name="Freeform 45"/>
          <p:cNvSpPr>
            <a:spLocks/>
          </p:cNvSpPr>
          <p:nvPr/>
        </p:nvSpPr>
        <p:spPr bwMode="auto">
          <a:xfrm>
            <a:off x="6871415" y="3018520"/>
            <a:ext cx="1766" cy="3666"/>
          </a:xfrm>
          <a:custGeom>
            <a:avLst/>
            <a:gdLst>
              <a:gd name="T0" fmla="*/ 5 w 5"/>
              <a:gd name="T1" fmla="*/ 4 h 13"/>
              <a:gd name="T2" fmla="*/ 5 w 5"/>
              <a:gd name="T3" fmla="*/ 6 h 13"/>
              <a:gd name="T4" fmla="*/ 5 w 5"/>
              <a:gd name="T5" fmla="*/ 8 h 13"/>
              <a:gd name="T6" fmla="*/ 5 w 5"/>
              <a:gd name="T7" fmla="*/ 9 h 13"/>
              <a:gd name="T8" fmla="*/ 5 w 5"/>
              <a:gd name="T9" fmla="*/ 11 h 13"/>
              <a:gd name="T10" fmla="*/ 3 w 5"/>
              <a:gd name="T11" fmla="*/ 13 h 13"/>
              <a:gd name="T12" fmla="*/ 2 w 5"/>
              <a:gd name="T13" fmla="*/ 9 h 13"/>
              <a:gd name="T14" fmla="*/ 0 w 5"/>
              <a:gd name="T15" fmla="*/ 8 h 13"/>
              <a:gd name="T16" fmla="*/ 2 w 5"/>
              <a:gd name="T17" fmla="*/ 4 h 13"/>
              <a:gd name="T18" fmla="*/ 2 w 5"/>
              <a:gd name="T19" fmla="*/ 2 h 13"/>
              <a:gd name="T20" fmla="*/ 3 w 5"/>
              <a:gd name="T21" fmla="*/ 0 h 13"/>
              <a:gd name="T22" fmla="*/ 5 w 5"/>
              <a:gd name="T23" fmla="*/ 4 h 1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"/>
              <a:gd name="T37" fmla="*/ 0 h 13"/>
              <a:gd name="T38" fmla="*/ 5 w 5"/>
              <a:gd name="T39" fmla="*/ 13 h 1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" h="13">
                <a:moveTo>
                  <a:pt x="5" y="4"/>
                </a:moveTo>
                <a:lnTo>
                  <a:pt x="5" y="6"/>
                </a:lnTo>
                <a:lnTo>
                  <a:pt x="5" y="8"/>
                </a:lnTo>
                <a:lnTo>
                  <a:pt x="5" y="9"/>
                </a:lnTo>
                <a:lnTo>
                  <a:pt x="5" y="11"/>
                </a:lnTo>
                <a:lnTo>
                  <a:pt x="3" y="13"/>
                </a:lnTo>
                <a:lnTo>
                  <a:pt x="2" y="9"/>
                </a:lnTo>
                <a:lnTo>
                  <a:pt x="0" y="8"/>
                </a:lnTo>
                <a:lnTo>
                  <a:pt x="2" y="4"/>
                </a:lnTo>
                <a:lnTo>
                  <a:pt x="2" y="2"/>
                </a:lnTo>
                <a:lnTo>
                  <a:pt x="3" y="0"/>
                </a:lnTo>
                <a:lnTo>
                  <a:pt x="5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5" name="Freeform 46"/>
          <p:cNvSpPr>
            <a:spLocks/>
          </p:cNvSpPr>
          <p:nvPr/>
        </p:nvSpPr>
        <p:spPr bwMode="auto">
          <a:xfrm>
            <a:off x="6887663" y="3146832"/>
            <a:ext cx="2472" cy="2819"/>
          </a:xfrm>
          <a:custGeom>
            <a:avLst/>
            <a:gdLst>
              <a:gd name="T0" fmla="*/ 4 w 7"/>
              <a:gd name="T1" fmla="*/ 2 h 10"/>
              <a:gd name="T2" fmla="*/ 4 w 7"/>
              <a:gd name="T3" fmla="*/ 0 h 10"/>
              <a:gd name="T4" fmla="*/ 5 w 7"/>
              <a:gd name="T5" fmla="*/ 0 h 10"/>
              <a:gd name="T6" fmla="*/ 7 w 7"/>
              <a:gd name="T7" fmla="*/ 2 h 10"/>
              <a:gd name="T8" fmla="*/ 7 w 7"/>
              <a:gd name="T9" fmla="*/ 10 h 10"/>
              <a:gd name="T10" fmla="*/ 4 w 7"/>
              <a:gd name="T11" fmla="*/ 6 h 10"/>
              <a:gd name="T12" fmla="*/ 2 w 7"/>
              <a:gd name="T13" fmla="*/ 6 h 10"/>
              <a:gd name="T14" fmla="*/ 0 w 7"/>
              <a:gd name="T15" fmla="*/ 4 h 10"/>
              <a:gd name="T16" fmla="*/ 2 w 7"/>
              <a:gd name="T17" fmla="*/ 2 h 10"/>
              <a:gd name="T18" fmla="*/ 2 w 7"/>
              <a:gd name="T19" fmla="*/ 0 h 10"/>
              <a:gd name="T20" fmla="*/ 4 w 7"/>
              <a:gd name="T21" fmla="*/ 0 h 10"/>
              <a:gd name="T22" fmla="*/ 4 w 7"/>
              <a:gd name="T23" fmla="*/ 2 h 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"/>
              <a:gd name="T37" fmla="*/ 0 h 10"/>
              <a:gd name="T38" fmla="*/ 7 w 7"/>
              <a:gd name="T39" fmla="*/ 10 h 1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" h="10">
                <a:moveTo>
                  <a:pt x="4" y="2"/>
                </a:moveTo>
                <a:lnTo>
                  <a:pt x="4" y="0"/>
                </a:lnTo>
                <a:lnTo>
                  <a:pt x="5" y="0"/>
                </a:lnTo>
                <a:lnTo>
                  <a:pt x="7" y="2"/>
                </a:lnTo>
                <a:lnTo>
                  <a:pt x="7" y="10"/>
                </a:lnTo>
                <a:lnTo>
                  <a:pt x="4" y="6"/>
                </a:lnTo>
                <a:lnTo>
                  <a:pt x="2" y="6"/>
                </a:lnTo>
                <a:lnTo>
                  <a:pt x="0" y="4"/>
                </a:lnTo>
                <a:lnTo>
                  <a:pt x="2" y="2"/>
                </a:lnTo>
                <a:lnTo>
                  <a:pt x="2" y="0"/>
                </a:lnTo>
                <a:lnTo>
                  <a:pt x="4" y="0"/>
                </a:lnTo>
                <a:lnTo>
                  <a:pt x="4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6" name="Freeform 47"/>
          <p:cNvSpPr>
            <a:spLocks/>
          </p:cNvSpPr>
          <p:nvPr/>
        </p:nvSpPr>
        <p:spPr bwMode="auto">
          <a:xfrm>
            <a:off x="6870002" y="3019649"/>
            <a:ext cx="2120" cy="3666"/>
          </a:xfrm>
          <a:custGeom>
            <a:avLst/>
            <a:gdLst>
              <a:gd name="T0" fmla="*/ 0 w 6"/>
              <a:gd name="T1" fmla="*/ 5 h 13"/>
              <a:gd name="T2" fmla="*/ 0 w 6"/>
              <a:gd name="T3" fmla="*/ 4 h 13"/>
              <a:gd name="T4" fmla="*/ 4 w 6"/>
              <a:gd name="T5" fmla="*/ 0 h 13"/>
              <a:gd name="T6" fmla="*/ 2 w 6"/>
              <a:gd name="T7" fmla="*/ 4 h 13"/>
              <a:gd name="T8" fmla="*/ 4 w 6"/>
              <a:gd name="T9" fmla="*/ 5 h 13"/>
              <a:gd name="T10" fmla="*/ 4 w 6"/>
              <a:gd name="T11" fmla="*/ 7 h 13"/>
              <a:gd name="T12" fmla="*/ 6 w 6"/>
              <a:gd name="T13" fmla="*/ 9 h 13"/>
              <a:gd name="T14" fmla="*/ 6 w 6"/>
              <a:gd name="T15" fmla="*/ 13 h 13"/>
              <a:gd name="T16" fmla="*/ 4 w 6"/>
              <a:gd name="T17" fmla="*/ 13 h 13"/>
              <a:gd name="T18" fmla="*/ 2 w 6"/>
              <a:gd name="T19" fmla="*/ 11 h 13"/>
              <a:gd name="T20" fmla="*/ 2 w 6"/>
              <a:gd name="T21" fmla="*/ 9 h 13"/>
              <a:gd name="T22" fmla="*/ 0 w 6"/>
              <a:gd name="T23" fmla="*/ 5 h 1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"/>
              <a:gd name="T37" fmla="*/ 0 h 13"/>
              <a:gd name="T38" fmla="*/ 6 w 6"/>
              <a:gd name="T39" fmla="*/ 13 h 1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" h="13">
                <a:moveTo>
                  <a:pt x="0" y="5"/>
                </a:moveTo>
                <a:lnTo>
                  <a:pt x="0" y="4"/>
                </a:lnTo>
                <a:lnTo>
                  <a:pt x="4" y="0"/>
                </a:lnTo>
                <a:lnTo>
                  <a:pt x="2" y="4"/>
                </a:lnTo>
                <a:lnTo>
                  <a:pt x="4" y="5"/>
                </a:lnTo>
                <a:lnTo>
                  <a:pt x="4" y="7"/>
                </a:lnTo>
                <a:lnTo>
                  <a:pt x="6" y="9"/>
                </a:lnTo>
                <a:lnTo>
                  <a:pt x="6" y="13"/>
                </a:lnTo>
                <a:lnTo>
                  <a:pt x="4" y="13"/>
                </a:lnTo>
                <a:lnTo>
                  <a:pt x="2" y="11"/>
                </a:lnTo>
                <a:lnTo>
                  <a:pt x="2" y="9"/>
                </a:lnTo>
                <a:lnTo>
                  <a:pt x="0" y="5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7" name="Freeform 48"/>
          <p:cNvSpPr>
            <a:spLocks/>
          </p:cNvSpPr>
          <p:nvPr/>
        </p:nvSpPr>
        <p:spPr bwMode="auto">
          <a:xfrm>
            <a:off x="6868589" y="2973401"/>
            <a:ext cx="2826" cy="1692"/>
          </a:xfrm>
          <a:custGeom>
            <a:avLst/>
            <a:gdLst>
              <a:gd name="T0" fmla="*/ 2 w 8"/>
              <a:gd name="T1" fmla="*/ 4 h 6"/>
              <a:gd name="T2" fmla="*/ 0 w 8"/>
              <a:gd name="T3" fmla="*/ 2 h 6"/>
              <a:gd name="T4" fmla="*/ 2 w 8"/>
              <a:gd name="T5" fmla="*/ 2 h 6"/>
              <a:gd name="T6" fmla="*/ 6 w 8"/>
              <a:gd name="T7" fmla="*/ 0 h 6"/>
              <a:gd name="T8" fmla="*/ 8 w 8"/>
              <a:gd name="T9" fmla="*/ 2 h 6"/>
              <a:gd name="T10" fmla="*/ 8 w 8"/>
              <a:gd name="T11" fmla="*/ 6 h 6"/>
              <a:gd name="T12" fmla="*/ 6 w 8"/>
              <a:gd name="T13" fmla="*/ 6 h 6"/>
              <a:gd name="T14" fmla="*/ 6 w 8"/>
              <a:gd name="T15" fmla="*/ 4 h 6"/>
              <a:gd name="T16" fmla="*/ 4 w 8"/>
              <a:gd name="T17" fmla="*/ 4 h 6"/>
              <a:gd name="T18" fmla="*/ 2 w 8"/>
              <a:gd name="T19" fmla="*/ 4 h 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"/>
              <a:gd name="T31" fmla="*/ 0 h 6"/>
              <a:gd name="T32" fmla="*/ 8 w 8"/>
              <a:gd name="T33" fmla="*/ 6 h 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" h="6">
                <a:moveTo>
                  <a:pt x="2" y="4"/>
                </a:moveTo>
                <a:lnTo>
                  <a:pt x="0" y="2"/>
                </a:lnTo>
                <a:lnTo>
                  <a:pt x="2" y="2"/>
                </a:lnTo>
                <a:lnTo>
                  <a:pt x="6" y="0"/>
                </a:lnTo>
                <a:lnTo>
                  <a:pt x="8" y="2"/>
                </a:lnTo>
                <a:lnTo>
                  <a:pt x="8" y="6"/>
                </a:lnTo>
                <a:lnTo>
                  <a:pt x="6" y="6"/>
                </a:lnTo>
                <a:lnTo>
                  <a:pt x="6" y="4"/>
                </a:lnTo>
                <a:lnTo>
                  <a:pt x="4" y="4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8" name="Freeform 49"/>
          <p:cNvSpPr>
            <a:spLocks/>
          </p:cNvSpPr>
          <p:nvPr/>
        </p:nvSpPr>
        <p:spPr bwMode="auto">
          <a:xfrm>
            <a:off x="6868594" y="3021623"/>
            <a:ext cx="1413" cy="1692"/>
          </a:xfrm>
          <a:custGeom>
            <a:avLst/>
            <a:gdLst>
              <a:gd name="T0" fmla="*/ 4 w 4"/>
              <a:gd name="T1" fmla="*/ 6 h 6"/>
              <a:gd name="T2" fmla="*/ 2 w 4"/>
              <a:gd name="T3" fmla="*/ 6 h 6"/>
              <a:gd name="T4" fmla="*/ 2 w 4"/>
              <a:gd name="T5" fmla="*/ 4 h 6"/>
              <a:gd name="T6" fmla="*/ 0 w 4"/>
              <a:gd name="T7" fmla="*/ 4 h 6"/>
              <a:gd name="T8" fmla="*/ 0 w 4"/>
              <a:gd name="T9" fmla="*/ 2 h 6"/>
              <a:gd name="T10" fmla="*/ 2 w 4"/>
              <a:gd name="T11" fmla="*/ 2 h 6"/>
              <a:gd name="T12" fmla="*/ 0 w 4"/>
              <a:gd name="T13" fmla="*/ 2 h 6"/>
              <a:gd name="T14" fmla="*/ 0 w 4"/>
              <a:gd name="T15" fmla="*/ 0 h 6"/>
              <a:gd name="T16" fmla="*/ 2 w 4"/>
              <a:gd name="T17" fmla="*/ 0 h 6"/>
              <a:gd name="T18" fmla="*/ 4 w 4"/>
              <a:gd name="T19" fmla="*/ 0 h 6"/>
              <a:gd name="T20" fmla="*/ 4 w 4"/>
              <a:gd name="T21" fmla="*/ 2 h 6"/>
              <a:gd name="T22" fmla="*/ 4 w 4"/>
              <a:gd name="T23" fmla="*/ 4 h 6"/>
              <a:gd name="T24" fmla="*/ 4 w 4"/>
              <a:gd name="T25" fmla="*/ 6 h 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"/>
              <a:gd name="T40" fmla="*/ 0 h 6"/>
              <a:gd name="T41" fmla="*/ 4 w 4"/>
              <a:gd name="T42" fmla="*/ 6 h 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" h="6">
                <a:moveTo>
                  <a:pt x="4" y="6"/>
                </a:moveTo>
                <a:lnTo>
                  <a:pt x="2" y="6"/>
                </a:lnTo>
                <a:lnTo>
                  <a:pt x="2" y="4"/>
                </a:lnTo>
                <a:lnTo>
                  <a:pt x="0" y="4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4" y="0"/>
                </a:lnTo>
                <a:lnTo>
                  <a:pt x="4" y="2"/>
                </a:lnTo>
                <a:lnTo>
                  <a:pt x="4" y="4"/>
                </a:lnTo>
                <a:lnTo>
                  <a:pt x="4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89" name="Freeform 50"/>
          <p:cNvSpPr>
            <a:spLocks/>
          </p:cNvSpPr>
          <p:nvPr/>
        </p:nvSpPr>
        <p:spPr bwMode="auto">
          <a:xfrm>
            <a:off x="6890844" y="3130191"/>
            <a:ext cx="707" cy="4230"/>
          </a:xfrm>
          <a:custGeom>
            <a:avLst/>
            <a:gdLst>
              <a:gd name="T0" fmla="*/ 0 w 2"/>
              <a:gd name="T1" fmla="*/ 0 h 15"/>
              <a:gd name="T2" fmla="*/ 0 w 2"/>
              <a:gd name="T3" fmla="*/ 4 h 15"/>
              <a:gd name="T4" fmla="*/ 2 w 2"/>
              <a:gd name="T5" fmla="*/ 6 h 15"/>
              <a:gd name="T6" fmla="*/ 2 w 2"/>
              <a:gd name="T7" fmla="*/ 8 h 15"/>
              <a:gd name="T8" fmla="*/ 2 w 2"/>
              <a:gd name="T9" fmla="*/ 11 h 15"/>
              <a:gd name="T10" fmla="*/ 2 w 2"/>
              <a:gd name="T11" fmla="*/ 9 h 15"/>
              <a:gd name="T12" fmla="*/ 2 w 2"/>
              <a:gd name="T13" fmla="*/ 11 h 15"/>
              <a:gd name="T14" fmla="*/ 0 w 2"/>
              <a:gd name="T15" fmla="*/ 11 h 15"/>
              <a:gd name="T16" fmla="*/ 2 w 2"/>
              <a:gd name="T17" fmla="*/ 15 h 15"/>
              <a:gd name="T18" fmla="*/ 0 w 2"/>
              <a:gd name="T19" fmla="*/ 15 h 15"/>
              <a:gd name="T20" fmla="*/ 0 w 2"/>
              <a:gd name="T21" fmla="*/ 11 h 15"/>
              <a:gd name="T22" fmla="*/ 0 w 2"/>
              <a:gd name="T23" fmla="*/ 9 h 15"/>
              <a:gd name="T24" fmla="*/ 2 w 2"/>
              <a:gd name="T25" fmla="*/ 9 h 15"/>
              <a:gd name="T26" fmla="*/ 0 w 2"/>
              <a:gd name="T27" fmla="*/ 6 h 15"/>
              <a:gd name="T28" fmla="*/ 0 w 2"/>
              <a:gd name="T29" fmla="*/ 2 h 15"/>
              <a:gd name="T30" fmla="*/ 0 w 2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"/>
              <a:gd name="T49" fmla="*/ 0 h 15"/>
              <a:gd name="T50" fmla="*/ 2 w 2"/>
              <a:gd name="T51" fmla="*/ 15 h 1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" h="15">
                <a:moveTo>
                  <a:pt x="0" y="0"/>
                </a:moveTo>
                <a:lnTo>
                  <a:pt x="0" y="4"/>
                </a:lnTo>
                <a:lnTo>
                  <a:pt x="2" y="6"/>
                </a:lnTo>
                <a:lnTo>
                  <a:pt x="2" y="8"/>
                </a:lnTo>
                <a:lnTo>
                  <a:pt x="2" y="11"/>
                </a:lnTo>
                <a:lnTo>
                  <a:pt x="2" y="9"/>
                </a:lnTo>
                <a:lnTo>
                  <a:pt x="2" y="11"/>
                </a:lnTo>
                <a:lnTo>
                  <a:pt x="0" y="11"/>
                </a:lnTo>
                <a:lnTo>
                  <a:pt x="2" y="15"/>
                </a:lnTo>
                <a:lnTo>
                  <a:pt x="0" y="15"/>
                </a:lnTo>
                <a:lnTo>
                  <a:pt x="0" y="11"/>
                </a:lnTo>
                <a:lnTo>
                  <a:pt x="0" y="9"/>
                </a:lnTo>
                <a:lnTo>
                  <a:pt x="2" y="9"/>
                </a:lnTo>
                <a:lnTo>
                  <a:pt x="0" y="6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0" name="Freeform 51"/>
          <p:cNvSpPr>
            <a:spLocks/>
          </p:cNvSpPr>
          <p:nvPr/>
        </p:nvSpPr>
        <p:spPr bwMode="auto">
          <a:xfrm>
            <a:off x="6870709" y="3029236"/>
            <a:ext cx="1766" cy="1692"/>
          </a:xfrm>
          <a:custGeom>
            <a:avLst/>
            <a:gdLst>
              <a:gd name="T0" fmla="*/ 4 w 5"/>
              <a:gd name="T1" fmla="*/ 6 h 6"/>
              <a:gd name="T2" fmla="*/ 0 w 5"/>
              <a:gd name="T3" fmla="*/ 4 h 6"/>
              <a:gd name="T4" fmla="*/ 0 w 5"/>
              <a:gd name="T5" fmla="*/ 2 h 6"/>
              <a:gd name="T6" fmla="*/ 0 w 5"/>
              <a:gd name="T7" fmla="*/ 0 h 6"/>
              <a:gd name="T8" fmla="*/ 2 w 5"/>
              <a:gd name="T9" fmla="*/ 2 h 6"/>
              <a:gd name="T10" fmla="*/ 4 w 5"/>
              <a:gd name="T11" fmla="*/ 2 h 6"/>
              <a:gd name="T12" fmla="*/ 5 w 5"/>
              <a:gd name="T13" fmla="*/ 2 h 6"/>
              <a:gd name="T14" fmla="*/ 4 w 5"/>
              <a:gd name="T15" fmla="*/ 6 h 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"/>
              <a:gd name="T25" fmla="*/ 0 h 6"/>
              <a:gd name="T26" fmla="*/ 5 w 5"/>
              <a:gd name="T27" fmla="*/ 6 h 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" h="6">
                <a:moveTo>
                  <a:pt x="4" y="6"/>
                </a:moveTo>
                <a:lnTo>
                  <a:pt x="0" y="4"/>
                </a:ln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lnTo>
                  <a:pt x="4" y="2"/>
                </a:lnTo>
                <a:lnTo>
                  <a:pt x="5" y="2"/>
                </a:lnTo>
                <a:lnTo>
                  <a:pt x="4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1" name="Freeform 52"/>
          <p:cNvSpPr>
            <a:spLocks/>
          </p:cNvSpPr>
          <p:nvPr/>
        </p:nvSpPr>
        <p:spPr bwMode="auto">
          <a:xfrm>
            <a:off x="6889434" y="3143726"/>
            <a:ext cx="1413" cy="2538"/>
          </a:xfrm>
          <a:custGeom>
            <a:avLst/>
            <a:gdLst>
              <a:gd name="T0" fmla="*/ 2 w 4"/>
              <a:gd name="T1" fmla="*/ 9 h 9"/>
              <a:gd name="T2" fmla="*/ 2 w 4"/>
              <a:gd name="T3" fmla="*/ 8 h 9"/>
              <a:gd name="T4" fmla="*/ 2 w 4"/>
              <a:gd name="T5" fmla="*/ 6 h 9"/>
              <a:gd name="T6" fmla="*/ 0 w 4"/>
              <a:gd name="T7" fmla="*/ 4 h 9"/>
              <a:gd name="T8" fmla="*/ 0 w 4"/>
              <a:gd name="T9" fmla="*/ 2 h 9"/>
              <a:gd name="T10" fmla="*/ 2 w 4"/>
              <a:gd name="T11" fmla="*/ 2 h 9"/>
              <a:gd name="T12" fmla="*/ 2 w 4"/>
              <a:gd name="T13" fmla="*/ 0 h 9"/>
              <a:gd name="T14" fmla="*/ 0 w 4"/>
              <a:gd name="T15" fmla="*/ 2 h 9"/>
              <a:gd name="T16" fmla="*/ 0 w 4"/>
              <a:gd name="T17" fmla="*/ 0 h 9"/>
              <a:gd name="T18" fmla="*/ 2 w 4"/>
              <a:gd name="T19" fmla="*/ 0 h 9"/>
              <a:gd name="T20" fmla="*/ 2 w 4"/>
              <a:gd name="T21" fmla="*/ 2 h 9"/>
              <a:gd name="T22" fmla="*/ 2 w 4"/>
              <a:gd name="T23" fmla="*/ 4 h 9"/>
              <a:gd name="T24" fmla="*/ 4 w 4"/>
              <a:gd name="T25" fmla="*/ 6 h 9"/>
              <a:gd name="T26" fmla="*/ 4 w 4"/>
              <a:gd name="T27" fmla="*/ 8 h 9"/>
              <a:gd name="T28" fmla="*/ 4 w 4"/>
              <a:gd name="T29" fmla="*/ 9 h 9"/>
              <a:gd name="T30" fmla="*/ 2 w 4"/>
              <a:gd name="T31" fmla="*/ 9 h 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"/>
              <a:gd name="T49" fmla="*/ 0 h 9"/>
              <a:gd name="T50" fmla="*/ 4 w 4"/>
              <a:gd name="T51" fmla="*/ 9 h 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" h="9">
                <a:moveTo>
                  <a:pt x="2" y="9"/>
                </a:moveTo>
                <a:lnTo>
                  <a:pt x="2" y="8"/>
                </a:lnTo>
                <a:lnTo>
                  <a:pt x="2" y="6"/>
                </a:lnTo>
                <a:lnTo>
                  <a:pt x="0" y="4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4"/>
                </a:lnTo>
                <a:lnTo>
                  <a:pt x="4" y="6"/>
                </a:lnTo>
                <a:lnTo>
                  <a:pt x="4" y="8"/>
                </a:lnTo>
                <a:lnTo>
                  <a:pt x="4" y="9"/>
                </a:lnTo>
                <a:lnTo>
                  <a:pt x="2" y="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2" name="Freeform 53"/>
          <p:cNvSpPr>
            <a:spLocks/>
          </p:cNvSpPr>
          <p:nvPr/>
        </p:nvSpPr>
        <p:spPr bwMode="auto">
          <a:xfrm>
            <a:off x="6867181" y="3011472"/>
            <a:ext cx="1413" cy="2819"/>
          </a:xfrm>
          <a:custGeom>
            <a:avLst/>
            <a:gdLst>
              <a:gd name="T0" fmla="*/ 2 w 4"/>
              <a:gd name="T1" fmla="*/ 2 h 10"/>
              <a:gd name="T2" fmla="*/ 4 w 4"/>
              <a:gd name="T3" fmla="*/ 0 h 10"/>
              <a:gd name="T4" fmla="*/ 4 w 4"/>
              <a:gd name="T5" fmla="*/ 2 h 10"/>
              <a:gd name="T6" fmla="*/ 2 w 4"/>
              <a:gd name="T7" fmla="*/ 4 h 10"/>
              <a:gd name="T8" fmla="*/ 2 w 4"/>
              <a:gd name="T9" fmla="*/ 10 h 10"/>
              <a:gd name="T10" fmla="*/ 0 w 4"/>
              <a:gd name="T11" fmla="*/ 8 h 10"/>
              <a:gd name="T12" fmla="*/ 0 w 4"/>
              <a:gd name="T13" fmla="*/ 6 h 10"/>
              <a:gd name="T14" fmla="*/ 0 w 4"/>
              <a:gd name="T15" fmla="*/ 4 h 10"/>
              <a:gd name="T16" fmla="*/ 2 w 4"/>
              <a:gd name="T17" fmla="*/ 2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"/>
              <a:gd name="T28" fmla="*/ 0 h 10"/>
              <a:gd name="T29" fmla="*/ 4 w 4"/>
              <a:gd name="T30" fmla="*/ 10 h 1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" h="10">
                <a:moveTo>
                  <a:pt x="2" y="2"/>
                </a:moveTo>
                <a:lnTo>
                  <a:pt x="4" y="0"/>
                </a:lnTo>
                <a:lnTo>
                  <a:pt x="4" y="2"/>
                </a:lnTo>
                <a:lnTo>
                  <a:pt x="2" y="4"/>
                </a:lnTo>
                <a:lnTo>
                  <a:pt x="2" y="10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2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3" name="Freeform 54"/>
          <p:cNvSpPr>
            <a:spLocks/>
          </p:cNvSpPr>
          <p:nvPr/>
        </p:nvSpPr>
        <p:spPr bwMode="auto">
          <a:xfrm>
            <a:off x="6872122" y="3016828"/>
            <a:ext cx="1766" cy="1692"/>
          </a:xfrm>
          <a:custGeom>
            <a:avLst/>
            <a:gdLst>
              <a:gd name="T0" fmla="*/ 3 w 5"/>
              <a:gd name="T1" fmla="*/ 6 h 6"/>
              <a:gd name="T2" fmla="*/ 3 w 5"/>
              <a:gd name="T3" fmla="*/ 4 h 6"/>
              <a:gd name="T4" fmla="*/ 1 w 5"/>
              <a:gd name="T5" fmla="*/ 4 h 6"/>
              <a:gd name="T6" fmla="*/ 0 w 5"/>
              <a:gd name="T7" fmla="*/ 4 h 6"/>
              <a:gd name="T8" fmla="*/ 1 w 5"/>
              <a:gd name="T9" fmla="*/ 2 h 6"/>
              <a:gd name="T10" fmla="*/ 1 w 5"/>
              <a:gd name="T11" fmla="*/ 0 h 6"/>
              <a:gd name="T12" fmla="*/ 3 w 5"/>
              <a:gd name="T13" fmla="*/ 4 h 6"/>
              <a:gd name="T14" fmla="*/ 3 w 5"/>
              <a:gd name="T15" fmla="*/ 2 h 6"/>
              <a:gd name="T16" fmla="*/ 3 w 5"/>
              <a:gd name="T17" fmla="*/ 0 h 6"/>
              <a:gd name="T18" fmla="*/ 5 w 5"/>
              <a:gd name="T19" fmla="*/ 2 h 6"/>
              <a:gd name="T20" fmla="*/ 3 w 5"/>
              <a:gd name="T21" fmla="*/ 4 h 6"/>
              <a:gd name="T22" fmla="*/ 3 w 5"/>
              <a:gd name="T23" fmla="*/ 6 h 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"/>
              <a:gd name="T37" fmla="*/ 0 h 6"/>
              <a:gd name="T38" fmla="*/ 5 w 5"/>
              <a:gd name="T39" fmla="*/ 6 h 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" h="6">
                <a:moveTo>
                  <a:pt x="3" y="6"/>
                </a:moveTo>
                <a:lnTo>
                  <a:pt x="3" y="4"/>
                </a:lnTo>
                <a:lnTo>
                  <a:pt x="1" y="4"/>
                </a:lnTo>
                <a:lnTo>
                  <a:pt x="0" y="4"/>
                </a:lnTo>
                <a:lnTo>
                  <a:pt x="1" y="2"/>
                </a:lnTo>
                <a:lnTo>
                  <a:pt x="1" y="0"/>
                </a:lnTo>
                <a:lnTo>
                  <a:pt x="3" y="4"/>
                </a:lnTo>
                <a:lnTo>
                  <a:pt x="3" y="2"/>
                </a:lnTo>
                <a:lnTo>
                  <a:pt x="3" y="0"/>
                </a:lnTo>
                <a:lnTo>
                  <a:pt x="5" y="2"/>
                </a:lnTo>
                <a:lnTo>
                  <a:pt x="3" y="4"/>
                </a:lnTo>
                <a:lnTo>
                  <a:pt x="3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4" name="Freeform 55"/>
          <p:cNvSpPr>
            <a:spLocks/>
          </p:cNvSpPr>
          <p:nvPr/>
        </p:nvSpPr>
        <p:spPr bwMode="auto">
          <a:xfrm>
            <a:off x="6868594" y="3020778"/>
            <a:ext cx="1413" cy="845"/>
          </a:xfrm>
          <a:custGeom>
            <a:avLst/>
            <a:gdLst>
              <a:gd name="T0" fmla="*/ 4 w 4"/>
              <a:gd name="T1" fmla="*/ 1 h 3"/>
              <a:gd name="T2" fmla="*/ 4 w 4"/>
              <a:gd name="T3" fmla="*/ 3 h 3"/>
              <a:gd name="T4" fmla="*/ 0 w 4"/>
              <a:gd name="T5" fmla="*/ 1 h 3"/>
              <a:gd name="T6" fmla="*/ 0 w 4"/>
              <a:gd name="T7" fmla="*/ 0 h 3"/>
              <a:gd name="T8" fmla="*/ 2 w 4"/>
              <a:gd name="T9" fmla="*/ 0 h 3"/>
              <a:gd name="T10" fmla="*/ 4 w 4"/>
              <a:gd name="T11" fmla="*/ 1 h 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"/>
              <a:gd name="T19" fmla="*/ 0 h 3"/>
              <a:gd name="T20" fmla="*/ 4 w 4"/>
              <a:gd name="T21" fmla="*/ 3 h 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" h="3">
                <a:moveTo>
                  <a:pt x="4" y="1"/>
                </a:moveTo>
                <a:lnTo>
                  <a:pt x="4" y="3"/>
                </a:lnTo>
                <a:lnTo>
                  <a:pt x="0" y="1"/>
                </a:lnTo>
                <a:lnTo>
                  <a:pt x="0" y="0"/>
                </a:lnTo>
                <a:lnTo>
                  <a:pt x="2" y="0"/>
                </a:lnTo>
                <a:lnTo>
                  <a:pt x="4" y="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5" name="Freeform 56"/>
          <p:cNvSpPr>
            <a:spLocks/>
          </p:cNvSpPr>
          <p:nvPr/>
        </p:nvSpPr>
        <p:spPr bwMode="auto">
          <a:xfrm>
            <a:off x="6859057" y="2999628"/>
            <a:ext cx="1413" cy="3101"/>
          </a:xfrm>
          <a:custGeom>
            <a:avLst/>
            <a:gdLst>
              <a:gd name="T0" fmla="*/ 2 w 4"/>
              <a:gd name="T1" fmla="*/ 5 h 11"/>
              <a:gd name="T2" fmla="*/ 4 w 4"/>
              <a:gd name="T3" fmla="*/ 9 h 11"/>
              <a:gd name="T4" fmla="*/ 2 w 4"/>
              <a:gd name="T5" fmla="*/ 7 h 11"/>
              <a:gd name="T6" fmla="*/ 2 w 4"/>
              <a:gd name="T7" fmla="*/ 11 h 11"/>
              <a:gd name="T8" fmla="*/ 2 w 4"/>
              <a:gd name="T9" fmla="*/ 5 h 11"/>
              <a:gd name="T10" fmla="*/ 0 w 4"/>
              <a:gd name="T11" fmla="*/ 3 h 11"/>
              <a:gd name="T12" fmla="*/ 2 w 4"/>
              <a:gd name="T13" fmla="*/ 0 h 11"/>
              <a:gd name="T14" fmla="*/ 2 w 4"/>
              <a:gd name="T15" fmla="*/ 2 h 11"/>
              <a:gd name="T16" fmla="*/ 2 w 4"/>
              <a:gd name="T17" fmla="*/ 5 h 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"/>
              <a:gd name="T28" fmla="*/ 0 h 11"/>
              <a:gd name="T29" fmla="*/ 4 w 4"/>
              <a:gd name="T30" fmla="*/ 11 h 1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" h="11">
                <a:moveTo>
                  <a:pt x="2" y="5"/>
                </a:moveTo>
                <a:lnTo>
                  <a:pt x="4" y="9"/>
                </a:lnTo>
                <a:lnTo>
                  <a:pt x="2" y="7"/>
                </a:lnTo>
                <a:lnTo>
                  <a:pt x="2" y="11"/>
                </a:lnTo>
                <a:lnTo>
                  <a:pt x="2" y="5"/>
                </a:lnTo>
                <a:lnTo>
                  <a:pt x="0" y="3"/>
                </a:lnTo>
                <a:lnTo>
                  <a:pt x="2" y="0"/>
                </a:lnTo>
                <a:lnTo>
                  <a:pt x="2" y="2"/>
                </a:lnTo>
                <a:lnTo>
                  <a:pt x="2" y="5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6" name="Freeform 57"/>
          <p:cNvSpPr>
            <a:spLocks/>
          </p:cNvSpPr>
          <p:nvPr/>
        </p:nvSpPr>
        <p:spPr bwMode="auto">
          <a:xfrm>
            <a:off x="6866476" y="3015701"/>
            <a:ext cx="1413" cy="2256"/>
          </a:xfrm>
          <a:custGeom>
            <a:avLst/>
            <a:gdLst>
              <a:gd name="T0" fmla="*/ 2 w 4"/>
              <a:gd name="T1" fmla="*/ 8 h 8"/>
              <a:gd name="T2" fmla="*/ 2 w 4"/>
              <a:gd name="T3" fmla="*/ 4 h 8"/>
              <a:gd name="T4" fmla="*/ 2 w 4"/>
              <a:gd name="T5" fmla="*/ 2 h 8"/>
              <a:gd name="T6" fmla="*/ 0 w 4"/>
              <a:gd name="T7" fmla="*/ 2 h 8"/>
              <a:gd name="T8" fmla="*/ 2 w 4"/>
              <a:gd name="T9" fmla="*/ 0 h 8"/>
              <a:gd name="T10" fmla="*/ 2 w 4"/>
              <a:gd name="T11" fmla="*/ 2 h 8"/>
              <a:gd name="T12" fmla="*/ 2 w 4"/>
              <a:gd name="T13" fmla="*/ 0 h 8"/>
              <a:gd name="T14" fmla="*/ 4 w 4"/>
              <a:gd name="T15" fmla="*/ 0 h 8"/>
              <a:gd name="T16" fmla="*/ 4 w 4"/>
              <a:gd name="T17" fmla="*/ 2 h 8"/>
              <a:gd name="T18" fmla="*/ 4 w 4"/>
              <a:gd name="T19" fmla="*/ 4 h 8"/>
              <a:gd name="T20" fmla="*/ 2 w 4"/>
              <a:gd name="T21" fmla="*/ 4 h 8"/>
              <a:gd name="T22" fmla="*/ 2 w 4"/>
              <a:gd name="T23" fmla="*/ 8 h 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"/>
              <a:gd name="T37" fmla="*/ 0 h 8"/>
              <a:gd name="T38" fmla="*/ 4 w 4"/>
              <a:gd name="T39" fmla="*/ 8 h 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" h="8">
                <a:moveTo>
                  <a:pt x="2" y="8"/>
                </a:moveTo>
                <a:lnTo>
                  <a:pt x="2" y="4"/>
                </a:lnTo>
                <a:lnTo>
                  <a:pt x="2" y="2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4" y="0"/>
                </a:lnTo>
                <a:lnTo>
                  <a:pt x="4" y="2"/>
                </a:lnTo>
                <a:lnTo>
                  <a:pt x="4" y="4"/>
                </a:lnTo>
                <a:lnTo>
                  <a:pt x="2" y="4"/>
                </a:lnTo>
                <a:lnTo>
                  <a:pt x="2" y="8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7" name="Freeform 58"/>
          <p:cNvSpPr>
            <a:spLocks/>
          </p:cNvSpPr>
          <p:nvPr/>
        </p:nvSpPr>
        <p:spPr bwMode="auto">
          <a:xfrm>
            <a:off x="6853757" y="3036851"/>
            <a:ext cx="1059" cy="1692"/>
          </a:xfrm>
          <a:custGeom>
            <a:avLst/>
            <a:gdLst>
              <a:gd name="T0" fmla="*/ 0 w 3"/>
              <a:gd name="T1" fmla="*/ 6 h 6"/>
              <a:gd name="T2" fmla="*/ 0 w 3"/>
              <a:gd name="T3" fmla="*/ 4 h 6"/>
              <a:gd name="T4" fmla="*/ 0 w 3"/>
              <a:gd name="T5" fmla="*/ 2 h 6"/>
              <a:gd name="T6" fmla="*/ 0 w 3"/>
              <a:gd name="T7" fmla="*/ 0 h 6"/>
              <a:gd name="T8" fmla="*/ 0 w 3"/>
              <a:gd name="T9" fmla="*/ 2 h 6"/>
              <a:gd name="T10" fmla="*/ 3 w 3"/>
              <a:gd name="T11" fmla="*/ 2 h 6"/>
              <a:gd name="T12" fmla="*/ 2 w 3"/>
              <a:gd name="T13" fmla="*/ 4 h 6"/>
              <a:gd name="T14" fmla="*/ 2 w 3"/>
              <a:gd name="T15" fmla="*/ 6 h 6"/>
              <a:gd name="T16" fmla="*/ 0 w 3"/>
              <a:gd name="T17" fmla="*/ 6 h 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"/>
              <a:gd name="T28" fmla="*/ 0 h 6"/>
              <a:gd name="T29" fmla="*/ 3 w 3"/>
              <a:gd name="T30" fmla="*/ 6 h 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" h="6">
                <a:moveTo>
                  <a:pt x="0" y="6"/>
                </a:moveTo>
                <a:lnTo>
                  <a:pt x="0" y="4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3" y="2"/>
                </a:lnTo>
                <a:lnTo>
                  <a:pt x="2" y="4"/>
                </a:lnTo>
                <a:lnTo>
                  <a:pt x="2" y="6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8" name="Freeform 59"/>
          <p:cNvSpPr>
            <a:spLocks/>
          </p:cNvSpPr>
          <p:nvPr/>
        </p:nvSpPr>
        <p:spPr bwMode="auto">
          <a:xfrm>
            <a:off x="6867882" y="2993987"/>
            <a:ext cx="2120" cy="2256"/>
          </a:xfrm>
          <a:custGeom>
            <a:avLst/>
            <a:gdLst>
              <a:gd name="T0" fmla="*/ 4 w 6"/>
              <a:gd name="T1" fmla="*/ 2 h 8"/>
              <a:gd name="T2" fmla="*/ 6 w 6"/>
              <a:gd name="T3" fmla="*/ 0 h 8"/>
              <a:gd name="T4" fmla="*/ 6 w 6"/>
              <a:gd name="T5" fmla="*/ 2 h 8"/>
              <a:gd name="T6" fmla="*/ 4 w 6"/>
              <a:gd name="T7" fmla="*/ 4 h 8"/>
              <a:gd name="T8" fmla="*/ 4 w 6"/>
              <a:gd name="T9" fmla="*/ 6 h 8"/>
              <a:gd name="T10" fmla="*/ 4 w 6"/>
              <a:gd name="T11" fmla="*/ 8 h 8"/>
              <a:gd name="T12" fmla="*/ 4 w 6"/>
              <a:gd name="T13" fmla="*/ 6 h 8"/>
              <a:gd name="T14" fmla="*/ 2 w 6"/>
              <a:gd name="T15" fmla="*/ 6 h 8"/>
              <a:gd name="T16" fmla="*/ 0 w 6"/>
              <a:gd name="T17" fmla="*/ 4 h 8"/>
              <a:gd name="T18" fmla="*/ 2 w 6"/>
              <a:gd name="T19" fmla="*/ 4 h 8"/>
              <a:gd name="T20" fmla="*/ 2 w 6"/>
              <a:gd name="T21" fmla="*/ 2 h 8"/>
              <a:gd name="T22" fmla="*/ 2 w 6"/>
              <a:gd name="T23" fmla="*/ 4 h 8"/>
              <a:gd name="T24" fmla="*/ 4 w 6"/>
              <a:gd name="T25" fmla="*/ 4 h 8"/>
              <a:gd name="T26" fmla="*/ 4 w 6"/>
              <a:gd name="T27" fmla="*/ 2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"/>
              <a:gd name="T43" fmla="*/ 0 h 8"/>
              <a:gd name="T44" fmla="*/ 6 w 6"/>
              <a:gd name="T45" fmla="*/ 8 h 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" h="8">
                <a:moveTo>
                  <a:pt x="4" y="2"/>
                </a:moveTo>
                <a:lnTo>
                  <a:pt x="6" y="0"/>
                </a:lnTo>
                <a:lnTo>
                  <a:pt x="6" y="2"/>
                </a:lnTo>
                <a:lnTo>
                  <a:pt x="4" y="4"/>
                </a:lnTo>
                <a:lnTo>
                  <a:pt x="4" y="6"/>
                </a:lnTo>
                <a:lnTo>
                  <a:pt x="4" y="8"/>
                </a:lnTo>
                <a:lnTo>
                  <a:pt x="4" y="6"/>
                </a:lnTo>
                <a:lnTo>
                  <a:pt x="2" y="6"/>
                </a:lnTo>
                <a:lnTo>
                  <a:pt x="0" y="4"/>
                </a:lnTo>
                <a:lnTo>
                  <a:pt x="2" y="4"/>
                </a:lnTo>
                <a:lnTo>
                  <a:pt x="2" y="2"/>
                </a:lnTo>
                <a:lnTo>
                  <a:pt x="2" y="4"/>
                </a:lnTo>
                <a:lnTo>
                  <a:pt x="4" y="4"/>
                </a:lnTo>
                <a:lnTo>
                  <a:pt x="4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799" name="Freeform 60"/>
          <p:cNvSpPr>
            <a:spLocks/>
          </p:cNvSpPr>
          <p:nvPr/>
        </p:nvSpPr>
        <p:spPr bwMode="auto">
          <a:xfrm>
            <a:off x="6865063" y="3017395"/>
            <a:ext cx="1413" cy="1129"/>
          </a:xfrm>
          <a:custGeom>
            <a:avLst/>
            <a:gdLst>
              <a:gd name="T0" fmla="*/ 2 w 4"/>
              <a:gd name="T1" fmla="*/ 4 h 4"/>
              <a:gd name="T2" fmla="*/ 0 w 4"/>
              <a:gd name="T3" fmla="*/ 2 h 4"/>
              <a:gd name="T4" fmla="*/ 0 w 4"/>
              <a:gd name="T5" fmla="*/ 0 h 4"/>
              <a:gd name="T6" fmla="*/ 2 w 4"/>
              <a:gd name="T7" fmla="*/ 0 h 4"/>
              <a:gd name="T8" fmla="*/ 2 w 4"/>
              <a:gd name="T9" fmla="*/ 2 h 4"/>
              <a:gd name="T10" fmla="*/ 2 w 4"/>
              <a:gd name="T11" fmla="*/ 0 h 4"/>
              <a:gd name="T12" fmla="*/ 4 w 4"/>
              <a:gd name="T13" fmla="*/ 0 h 4"/>
              <a:gd name="T14" fmla="*/ 4 w 4"/>
              <a:gd name="T15" fmla="*/ 2 h 4"/>
              <a:gd name="T16" fmla="*/ 2 w 4"/>
              <a:gd name="T17" fmla="*/ 2 h 4"/>
              <a:gd name="T18" fmla="*/ 2 w 4"/>
              <a:gd name="T19" fmla="*/ 4 h 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"/>
              <a:gd name="T31" fmla="*/ 0 h 4"/>
              <a:gd name="T32" fmla="*/ 4 w 4"/>
              <a:gd name="T33" fmla="*/ 4 h 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" h="4">
                <a:moveTo>
                  <a:pt x="2" y="4"/>
                </a:move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4" y="0"/>
                </a:lnTo>
                <a:lnTo>
                  <a:pt x="4" y="2"/>
                </a:lnTo>
                <a:lnTo>
                  <a:pt x="2" y="2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0" name="Freeform 61"/>
          <p:cNvSpPr>
            <a:spLocks/>
          </p:cNvSpPr>
          <p:nvPr/>
        </p:nvSpPr>
        <p:spPr bwMode="auto">
          <a:xfrm>
            <a:off x="6876719" y="3139217"/>
            <a:ext cx="707" cy="1129"/>
          </a:xfrm>
          <a:custGeom>
            <a:avLst/>
            <a:gdLst>
              <a:gd name="T0" fmla="*/ 2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0 h 4"/>
              <a:gd name="T8" fmla="*/ 2 w 2"/>
              <a:gd name="T9" fmla="*/ 2 h 4"/>
              <a:gd name="T10" fmla="*/ 2 w 2"/>
              <a:gd name="T11" fmla="*/ 4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4"/>
              <a:gd name="T20" fmla="*/ 2 w 2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4">
                <a:moveTo>
                  <a:pt x="2" y="4"/>
                </a:move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1" name="Freeform 62"/>
          <p:cNvSpPr>
            <a:spLocks/>
          </p:cNvSpPr>
          <p:nvPr/>
        </p:nvSpPr>
        <p:spPr bwMode="auto">
          <a:xfrm>
            <a:off x="6867181" y="2993424"/>
            <a:ext cx="707" cy="1129"/>
          </a:xfrm>
          <a:custGeom>
            <a:avLst/>
            <a:gdLst>
              <a:gd name="T0" fmla="*/ 2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0 h 4"/>
              <a:gd name="T8" fmla="*/ 2 w 2"/>
              <a:gd name="T9" fmla="*/ 2 h 4"/>
              <a:gd name="T10" fmla="*/ 2 w 2"/>
              <a:gd name="T11" fmla="*/ 4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4"/>
              <a:gd name="T20" fmla="*/ 2 w 2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4">
                <a:moveTo>
                  <a:pt x="2" y="4"/>
                </a:move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2" name="Freeform 63"/>
          <p:cNvSpPr>
            <a:spLocks/>
          </p:cNvSpPr>
          <p:nvPr/>
        </p:nvSpPr>
        <p:spPr bwMode="auto">
          <a:xfrm>
            <a:off x="6859057" y="2990887"/>
            <a:ext cx="1413" cy="1129"/>
          </a:xfrm>
          <a:custGeom>
            <a:avLst/>
            <a:gdLst>
              <a:gd name="T0" fmla="*/ 0 w 4"/>
              <a:gd name="T1" fmla="*/ 4 h 4"/>
              <a:gd name="T2" fmla="*/ 0 w 4"/>
              <a:gd name="T3" fmla="*/ 2 h 4"/>
              <a:gd name="T4" fmla="*/ 0 w 4"/>
              <a:gd name="T5" fmla="*/ 0 h 4"/>
              <a:gd name="T6" fmla="*/ 2 w 4"/>
              <a:gd name="T7" fmla="*/ 2 h 4"/>
              <a:gd name="T8" fmla="*/ 4 w 4"/>
              <a:gd name="T9" fmla="*/ 0 h 4"/>
              <a:gd name="T10" fmla="*/ 4 w 4"/>
              <a:gd name="T11" fmla="*/ 2 h 4"/>
              <a:gd name="T12" fmla="*/ 2 w 4"/>
              <a:gd name="T13" fmla="*/ 2 h 4"/>
              <a:gd name="T14" fmla="*/ 2 w 4"/>
              <a:gd name="T15" fmla="*/ 4 h 4"/>
              <a:gd name="T16" fmla="*/ 0 w 4"/>
              <a:gd name="T17" fmla="*/ 4 h 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"/>
              <a:gd name="T28" fmla="*/ 0 h 4"/>
              <a:gd name="T29" fmla="*/ 4 w 4"/>
              <a:gd name="T30" fmla="*/ 4 h 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lnTo>
                  <a:pt x="4" y="0"/>
                </a:lnTo>
                <a:lnTo>
                  <a:pt x="4" y="2"/>
                </a:lnTo>
                <a:lnTo>
                  <a:pt x="2" y="2"/>
                </a:lnTo>
                <a:lnTo>
                  <a:pt x="2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3" name="Freeform 64"/>
          <p:cNvSpPr>
            <a:spLocks/>
          </p:cNvSpPr>
          <p:nvPr/>
        </p:nvSpPr>
        <p:spPr bwMode="auto">
          <a:xfrm>
            <a:off x="6859056" y="3046719"/>
            <a:ext cx="707" cy="1692"/>
          </a:xfrm>
          <a:custGeom>
            <a:avLst/>
            <a:gdLst>
              <a:gd name="T0" fmla="*/ 0 w 2"/>
              <a:gd name="T1" fmla="*/ 0 h 6"/>
              <a:gd name="T2" fmla="*/ 2 w 2"/>
              <a:gd name="T3" fmla="*/ 0 h 6"/>
              <a:gd name="T4" fmla="*/ 2 w 2"/>
              <a:gd name="T5" fmla="*/ 4 h 6"/>
              <a:gd name="T6" fmla="*/ 0 w 2"/>
              <a:gd name="T7" fmla="*/ 6 h 6"/>
              <a:gd name="T8" fmla="*/ 0 w 2"/>
              <a:gd name="T9" fmla="*/ 4 h 6"/>
              <a:gd name="T10" fmla="*/ 0 w 2"/>
              <a:gd name="T11" fmla="*/ 0 h 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6"/>
              <a:gd name="T20" fmla="*/ 2 w 2"/>
              <a:gd name="T21" fmla="*/ 6 h 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6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6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4" name="Freeform 65"/>
          <p:cNvSpPr>
            <a:spLocks/>
          </p:cNvSpPr>
          <p:nvPr/>
        </p:nvSpPr>
        <p:spPr bwMode="auto">
          <a:xfrm>
            <a:off x="6855525" y="3025571"/>
            <a:ext cx="707" cy="1692"/>
          </a:xfrm>
          <a:custGeom>
            <a:avLst/>
            <a:gdLst>
              <a:gd name="T0" fmla="*/ 0 w 2"/>
              <a:gd name="T1" fmla="*/ 6 h 6"/>
              <a:gd name="T2" fmla="*/ 0 w 2"/>
              <a:gd name="T3" fmla="*/ 2 h 6"/>
              <a:gd name="T4" fmla="*/ 0 w 2"/>
              <a:gd name="T5" fmla="*/ 0 h 6"/>
              <a:gd name="T6" fmla="*/ 0 w 2"/>
              <a:gd name="T7" fmla="*/ 2 h 6"/>
              <a:gd name="T8" fmla="*/ 2 w 2"/>
              <a:gd name="T9" fmla="*/ 4 h 6"/>
              <a:gd name="T10" fmla="*/ 0 w 2"/>
              <a:gd name="T11" fmla="*/ 6 h 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6"/>
              <a:gd name="T20" fmla="*/ 2 w 2"/>
              <a:gd name="T21" fmla="*/ 6 h 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6">
                <a:moveTo>
                  <a:pt x="0" y="6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4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5" name="Freeform 66"/>
          <p:cNvSpPr>
            <a:spLocks/>
          </p:cNvSpPr>
          <p:nvPr/>
        </p:nvSpPr>
        <p:spPr bwMode="auto">
          <a:xfrm>
            <a:off x="6870714" y="3132731"/>
            <a:ext cx="707" cy="1129"/>
          </a:xfrm>
          <a:custGeom>
            <a:avLst/>
            <a:gdLst>
              <a:gd name="T0" fmla="*/ 2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2 h 4"/>
              <a:gd name="T8" fmla="*/ 2 w 2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2" y="4"/>
                </a:move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6" name="Freeform 67"/>
          <p:cNvSpPr>
            <a:spLocks/>
          </p:cNvSpPr>
          <p:nvPr/>
        </p:nvSpPr>
        <p:spPr bwMode="auto">
          <a:xfrm>
            <a:off x="6854819" y="3037980"/>
            <a:ext cx="707" cy="1129"/>
          </a:xfrm>
          <a:custGeom>
            <a:avLst/>
            <a:gdLst>
              <a:gd name="T0" fmla="*/ 2 w 2"/>
              <a:gd name="T1" fmla="*/ 4 h 4"/>
              <a:gd name="T2" fmla="*/ 0 w 2"/>
              <a:gd name="T3" fmla="*/ 2 h 4"/>
              <a:gd name="T4" fmla="*/ 2 w 2"/>
              <a:gd name="T5" fmla="*/ 0 h 4"/>
              <a:gd name="T6" fmla="*/ 2 w 2"/>
              <a:gd name="T7" fmla="*/ 4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2" y="4"/>
                </a:moveTo>
                <a:lnTo>
                  <a:pt x="0" y="2"/>
                </a:lnTo>
                <a:lnTo>
                  <a:pt x="2" y="0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7" name="Freeform 68"/>
          <p:cNvSpPr>
            <a:spLocks/>
          </p:cNvSpPr>
          <p:nvPr/>
        </p:nvSpPr>
        <p:spPr bwMode="auto">
          <a:xfrm>
            <a:off x="6860471" y="3026135"/>
            <a:ext cx="1413" cy="564"/>
          </a:xfrm>
          <a:custGeom>
            <a:avLst/>
            <a:gdLst>
              <a:gd name="T0" fmla="*/ 2 w 4"/>
              <a:gd name="T1" fmla="*/ 2 h 2"/>
              <a:gd name="T2" fmla="*/ 0 w 4"/>
              <a:gd name="T3" fmla="*/ 0 h 2"/>
              <a:gd name="T4" fmla="*/ 4 w 4"/>
              <a:gd name="T5" fmla="*/ 0 h 2"/>
              <a:gd name="T6" fmla="*/ 4 w 4"/>
              <a:gd name="T7" fmla="*/ 2 h 2"/>
              <a:gd name="T8" fmla="*/ 2 w 4"/>
              <a:gd name="T9" fmla="*/ 2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"/>
              <a:gd name="T16" fmla="*/ 0 h 2"/>
              <a:gd name="T17" fmla="*/ 4 w 4"/>
              <a:gd name="T18" fmla="*/ 2 h 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" h="2">
                <a:moveTo>
                  <a:pt x="2" y="2"/>
                </a:moveTo>
                <a:lnTo>
                  <a:pt x="0" y="0"/>
                </a:lnTo>
                <a:lnTo>
                  <a:pt x="4" y="0"/>
                </a:lnTo>
                <a:lnTo>
                  <a:pt x="4" y="2"/>
                </a:lnTo>
                <a:lnTo>
                  <a:pt x="2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8" name="Freeform 69"/>
          <p:cNvSpPr>
            <a:spLocks/>
          </p:cNvSpPr>
          <p:nvPr/>
        </p:nvSpPr>
        <p:spPr bwMode="auto">
          <a:xfrm>
            <a:off x="6863648" y="2980453"/>
            <a:ext cx="707" cy="1129"/>
          </a:xfrm>
          <a:custGeom>
            <a:avLst/>
            <a:gdLst>
              <a:gd name="T0" fmla="*/ 0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2 h 4"/>
              <a:gd name="T8" fmla="*/ 0 w 2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09" name="Freeform 70"/>
          <p:cNvSpPr>
            <a:spLocks/>
          </p:cNvSpPr>
          <p:nvPr/>
        </p:nvSpPr>
        <p:spPr bwMode="auto">
          <a:xfrm>
            <a:off x="6871420" y="2973965"/>
            <a:ext cx="1059" cy="1129"/>
          </a:xfrm>
          <a:custGeom>
            <a:avLst/>
            <a:gdLst>
              <a:gd name="T0" fmla="*/ 0 w 3"/>
              <a:gd name="T1" fmla="*/ 4 h 4"/>
              <a:gd name="T2" fmla="*/ 0 w 3"/>
              <a:gd name="T3" fmla="*/ 2 h 4"/>
              <a:gd name="T4" fmla="*/ 2 w 3"/>
              <a:gd name="T5" fmla="*/ 0 h 4"/>
              <a:gd name="T6" fmla="*/ 3 w 3"/>
              <a:gd name="T7" fmla="*/ 0 h 4"/>
              <a:gd name="T8" fmla="*/ 3 w 3"/>
              <a:gd name="T9" fmla="*/ 2 h 4"/>
              <a:gd name="T10" fmla="*/ 2 w 3"/>
              <a:gd name="T11" fmla="*/ 2 h 4"/>
              <a:gd name="T12" fmla="*/ 2 w 3"/>
              <a:gd name="T13" fmla="*/ 4 h 4"/>
              <a:gd name="T14" fmla="*/ 0 w 3"/>
              <a:gd name="T15" fmla="*/ 4 h 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4"/>
              <a:gd name="T26" fmla="*/ 3 w 3"/>
              <a:gd name="T27" fmla="*/ 4 h 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4">
                <a:moveTo>
                  <a:pt x="0" y="4"/>
                </a:moveTo>
                <a:lnTo>
                  <a:pt x="0" y="2"/>
                </a:lnTo>
                <a:lnTo>
                  <a:pt x="2" y="0"/>
                </a:lnTo>
                <a:lnTo>
                  <a:pt x="3" y="0"/>
                </a:lnTo>
                <a:lnTo>
                  <a:pt x="3" y="2"/>
                </a:lnTo>
                <a:lnTo>
                  <a:pt x="2" y="2"/>
                </a:lnTo>
                <a:lnTo>
                  <a:pt x="2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0" name="Freeform 71"/>
          <p:cNvSpPr>
            <a:spLocks/>
          </p:cNvSpPr>
          <p:nvPr/>
        </p:nvSpPr>
        <p:spPr bwMode="auto">
          <a:xfrm>
            <a:off x="6865063" y="2996243"/>
            <a:ext cx="707" cy="564"/>
          </a:xfrm>
          <a:custGeom>
            <a:avLst/>
            <a:gdLst>
              <a:gd name="T0" fmla="*/ 2 w 2"/>
              <a:gd name="T1" fmla="*/ 2 h 2"/>
              <a:gd name="T2" fmla="*/ 0 w 2"/>
              <a:gd name="T3" fmla="*/ 2 h 2"/>
              <a:gd name="T4" fmla="*/ 0 w 2"/>
              <a:gd name="T5" fmla="*/ 0 h 2"/>
              <a:gd name="T6" fmla="*/ 2 w 2"/>
              <a:gd name="T7" fmla="*/ 0 h 2"/>
              <a:gd name="T8" fmla="*/ 2 w 2"/>
              <a:gd name="T9" fmla="*/ 2 h 2"/>
              <a:gd name="T10" fmla="*/ 2 w 2"/>
              <a:gd name="T11" fmla="*/ 0 h 2"/>
              <a:gd name="T12" fmla="*/ 2 w 2"/>
              <a:gd name="T13" fmla="*/ 2 h 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"/>
              <a:gd name="T22" fmla="*/ 0 h 2"/>
              <a:gd name="T23" fmla="*/ 2 w 2"/>
              <a:gd name="T24" fmla="*/ 2 h 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" h="2">
                <a:moveTo>
                  <a:pt x="2" y="2"/>
                </a:move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1" name="Freeform 72"/>
          <p:cNvSpPr>
            <a:spLocks/>
          </p:cNvSpPr>
          <p:nvPr/>
        </p:nvSpPr>
        <p:spPr bwMode="auto">
          <a:xfrm>
            <a:off x="6861883" y="2996807"/>
            <a:ext cx="707" cy="564"/>
          </a:xfrm>
          <a:custGeom>
            <a:avLst/>
            <a:gdLst>
              <a:gd name="T0" fmla="*/ 2 w 2"/>
              <a:gd name="T1" fmla="*/ 2 h 2"/>
              <a:gd name="T2" fmla="*/ 0 w 2"/>
              <a:gd name="T3" fmla="*/ 2 h 2"/>
              <a:gd name="T4" fmla="*/ 2 w 2"/>
              <a:gd name="T5" fmla="*/ 0 h 2"/>
              <a:gd name="T6" fmla="*/ 2 w 2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2" y="2"/>
                </a:move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2" name="Freeform 73"/>
          <p:cNvSpPr>
            <a:spLocks/>
          </p:cNvSpPr>
          <p:nvPr/>
        </p:nvSpPr>
        <p:spPr bwMode="auto">
          <a:xfrm>
            <a:off x="6867181" y="3017959"/>
            <a:ext cx="707" cy="1129"/>
          </a:xfrm>
          <a:custGeom>
            <a:avLst/>
            <a:gdLst>
              <a:gd name="T0" fmla="*/ 2 w 2"/>
              <a:gd name="T1" fmla="*/ 4 h 4"/>
              <a:gd name="T2" fmla="*/ 0 w 2"/>
              <a:gd name="T3" fmla="*/ 2 h 4"/>
              <a:gd name="T4" fmla="*/ 2 w 2"/>
              <a:gd name="T5" fmla="*/ 0 h 4"/>
              <a:gd name="T6" fmla="*/ 2 w 2"/>
              <a:gd name="T7" fmla="*/ 4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2" y="4"/>
                </a:moveTo>
                <a:lnTo>
                  <a:pt x="0" y="2"/>
                </a:lnTo>
                <a:lnTo>
                  <a:pt x="2" y="0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3" name="Freeform 74"/>
          <p:cNvSpPr>
            <a:spLocks/>
          </p:cNvSpPr>
          <p:nvPr/>
        </p:nvSpPr>
        <p:spPr bwMode="auto">
          <a:xfrm>
            <a:off x="6855525" y="3037415"/>
            <a:ext cx="707" cy="1129"/>
          </a:xfrm>
          <a:custGeom>
            <a:avLst/>
            <a:gdLst>
              <a:gd name="T0" fmla="*/ 2 w 2"/>
              <a:gd name="T1" fmla="*/ 4 h 4"/>
              <a:gd name="T2" fmla="*/ 2 w 2"/>
              <a:gd name="T3" fmla="*/ 2 h 4"/>
              <a:gd name="T4" fmla="*/ 0 w 2"/>
              <a:gd name="T5" fmla="*/ 2 h 4"/>
              <a:gd name="T6" fmla="*/ 0 w 2"/>
              <a:gd name="T7" fmla="*/ 0 h 4"/>
              <a:gd name="T8" fmla="*/ 2 w 2"/>
              <a:gd name="T9" fmla="*/ 0 h 4"/>
              <a:gd name="T10" fmla="*/ 2 w 2"/>
              <a:gd name="T11" fmla="*/ 2 h 4"/>
              <a:gd name="T12" fmla="*/ 2 w 2"/>
              <a:gd name="T13" fmla="*/ 4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"/>
              <a:gd name="T22" fmla="*/ 0 h 4"/>
              <a:gd name="T23" fmla="*/ 2 w 2"/>
              <a:gd name="T24" fmla="*/ 4 h 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" h="4">
                <a:moveTo>
                  <a:pt x="2" y="4"/>
                </a:moveTo>
                <a:lnTo>
                  <a:pt x="2" y="2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lnTo>
                  <a:pt x="2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4" name="Freeform 75"/>
          <p:cNvSpPr>
            <a:spLocks/>
          </p:cNvSpPr>
          <p:nvPr/>
        </p:nvSpPr>
        <p:spPr bwMode="auto">
          <a:xfrm>
            <a:off x="6859764" y="2998501"/>
            <a:ext cx="707" cy="1129"/>
          </a:xfrm>
          <a:custGeom>
            <a:avLst/>
            <a:gdLst>
              <a:gd name="T0" fmla="*/ 0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0 h 4"/>
              <a:gd name="T8" fmla="*/ 0 w 2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5" name="Freeform 76"/>
          <p:cNvSpPr>
            <a:spLocks/>
          </p:cNvSpPr>
          <p:nvPr/>
        </p:nvSpPr>
        <p:spPr bwMode="auto">
          <a:xfrm>
            <a:off x="6856229" y="3038543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6" name="Freeform 77"/>
          <p:cNvSpPr>
            <a:spLocks/>
          </p:cNvSpPr>
          <p:nvPr/>
        </p:nvSpPr>
        <p:spPr bwMode="auto">
          <a:xfrm>
            <a:off x="6854464" y="3039106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7" name="Freeform 78"/>
          <p:cNvSpPr>
            <a:spLocks/>
          </p:cNvSpPr>
          <p:nvPr/>
        </p:nvSpPr>
        <p:spPr bwMode="auto">
          <a:xfrm>
            <a:off x="6860471" y="3025571"/>
            <a:ext cx="707" cy="282"/>
          </a:xfrm>
          <a:custGeom>
            <a:avLst/>
            <a:gdLst>
              <a:gd name="T0" fmla="*/ 2 w 2"/>
              <a:gd name="T1" fmla="*/ 0 h 1"/>
              <a:gd name="T2" fmla="*/ 0 w 2"/>
              <a:gd name="T3" fmla="*/ 0 h 1"/>
              <a:gd name="T4" fmla="*/ 2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8" name="Freeform 79"/>
          <p:cNvSpPr>
            <a:spLocks/>
          </p:cNvSpPr>
          <p:nvPr/>
        </p:nvSpPr>
        <p:spPr bwMode="auto">
          <a:xfrm>
            <a:off x="6858351" y="3008088"/>
            <a:ext cx="707" cy="1129"/>
          </a:xfrm>
          <a:custGeom>
            <a:avLst/>
            <a:gdLst>
              <a:gd name="T0" fmla="*/ 0 w 2"/>
              <a:gd name="T1" fmla="*/ 4 h 4"/>
              <a:gd name="T2" fmla="*/ 0 w 2"/>
              <a:gd name="T3" fmla="*/ 2 h 4"/>
              <a:gd name="T4" fmla="*/ 0 w 2"/>
              <a:gd name="T5" fmla="*/ 0 h 4"/>
              <a:gd name="T6" fmla="*/ 2 w 2"/>
              <a:gd name="T7" fmla="*/ 2 h 4"/>
              <a:gd name="T8" fmla="*/ 0 w 2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2" y="2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19" name="Freeform 80"/>
          <p:cNvSpPr>
            <a:spLocks/>
          </p:cNvSpPr>
          <p:nvPr/>
        </p:nvSpPr>
        <p:spPr bwMode="auto">
          <a:xfrm>
            <a:off x="6895086" y="3171362"/>
            <a:ext cx="353" cy="564"/>
          </a:xfrm>
          <a:custGeom>
            <a:avLst/>
            <a:gdLst>
              <a:gd name="T0" fmla="*/ 0 w 1"/>
              <a:gd name="T1" fmla="*/ 0 h 2"/>
              <a:gd name="T2" fmla="*/ 0 w 1"/>
              <a:gd name="T3" fmla="*/ 2 h 2"/>
              <a:gd name="T4" fmla="*/ 0 w 1"/>
              <a:gd name="T5" fmla="*/ 0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0"/>
                </a:move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0" name="Freeform 81"/>
          <p:cNvSpPr>
            <a:spLocks/>
          </p:cNvSpPr>
          <p:nvPr/>
        </p:nvSpPr>
        <p:spPr bwMode="auto">
          <a:xfrm>
            <a:off x="6865769" y="2975659"/>
            <a:ext cx="707" cy="1129"/>
          </a:xfrm>
          <a:custGeom>
            <a:avLst/>
            <a:gdLst>
              <a:gd name="T0" fmla="*/ 0 w 2"/>
              <a:gd name="T1" fmla="*/ 4 h 4"/>
              <a:gd name="T2" fmla="*/ 0 w 2"/>
              <a:gd name="T3" fmla="*/ 2 h 4"/>
              <a:gd name="T4" fmla="*/ 2 w 2"/>
              <a:gd name="T5" fmla="*/ 0 h 4"/>
              <a:gd name="T6" fmla="*/ 2 w 2"/>
              <a:gd name="T7" fmla="*/ 2 h 4"/>
              <a:gd name="T8" fmla="*/ 0 w 2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0" y="4"/>
                </a:move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1" name="Freeform 82"/>
          <p:cNvSpPr>
            <a:spLocks/>
          </p:cNvSpPr>
          <p:nvPr/>
        </p:nvSpPr>
        <p:spPr bwMode="auto">
          <a:xfrm>
            <a:off x="6870714" y="2984399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2" name="Rectangle 83"/>
          <p:cNvSpPr>
            <a:spLocks noChangeArrowheads="1"/>
          </p:cNvSpPr>
          <p:nvPr/>
        </p:nvSpPr>
        <p:spPr bwMode="auto">
          <a:xfrm>
            <a:off x="6867887" y="3021623"/>
            <a:ext cx="707" cy="564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3" name="Freeform 84"/>
          <p:cNvSpPr>
            <a:spLocks/>
          </p:cNvSpPr>
          <p:nvPr/>
        </p:nvSpPr>
        <p:spPr bwMode="auto">
          <a:xfrm>
            <a:off x="6873892" y="3020776"/>
            <a:ext cx="707" cy="282"/>
          </a:xfrm>
          <a:custGeom>
            <a:avLst/>
            <a:gdLst>
              <a:gd name="T0" fmla="*/ 0 w 2"/>
              <a:gd name="T1" fmla="*/ 1 h 1"/>
              <a:gd name="T2" fmla="*/ 0 w 2"/>
              <a:gd name="T3" fmla="*/ 0 h 1"/>
              <a:gd name="T4" fmla="*/ 2 w 2"/>
              <a:gd name="T5" fmla="*/ 0 h 1"/>
              <a:gd name="T6" fmla="*/ 0 w 2"/>
              <a:gd name="T7" fmla="*/ 1 h 1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1"/>
              <a:gd name="T14" fmla="*/ 2 w 2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1">
                <a:moveTo>
                  <a:pt x="0" y="1"/>
                </a:moveTo>
                <a:lnTo>
                  <a:pt x="0" y="0"/>
                </a:lnTo>
                <a:lnTo>
                  <a:pt x="2" y="0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4" name="Freeform 85"/>
          <p:cNvSpPr>
            <a:spLocks/>
          </p:cNvSpPr>
          <p:nvPr/>
        </p:nvSpPr>
        <p:spPr bwMode="auto">
          <a:xfrm>
            <a:off x="6864356" y="3121452"/>
            <a:ext cx="353" cy="1129"/>
          </a:xfrm>
          <a:custGeom>
            <a:avLst/>
            <a:gdLst>
              <a:gd name="T0" fmla="*/ 0 w 1"/>
              <a:gd name="T1" fmla="*/ 4 h 4"/>
              <a:gd name="T2" fmla="*/ 0 w 1"/>
              <a:gd name="T3" fmla="*/ 2 h 4"/>
              <a:gd name="T4" fmla="*/ 0 w 1"/>
              <a:gd name="T5" fmla="*/ 0 h 4"/>
              <a:gd name="T6" fmla="*/ 0 w 1"/>
              <a:gd name="T7" fmla="*/ 2 h 4"/>
              <a:gd name="T8" fmla="*/ 0 w 1"/>
              <a:gd name="T9" fmla="*/ 4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"/>
              <a:gd name="T16" fmla="*/ 0 h 4"/>
              <a:gd name="T17" fmla="*/ 1 w 1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5" name="Freeform 86"/>
          <p:cNvSpPr>
            <a:spLocks/>
          </p:cNvSpPr>
          <p:nvPr/>
        </p:nvSpPr>
        <p:spPr bwMode="auto">
          <a:xfrm>
            <a:off x="6866475" y="3014290"/>
            <a:ext cx="707" cy="282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0" y="1"/>
                </a:moveTo>
                <a:lnTo>
                  <a:pt x="2" y="0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6" name="Freeform 87"/>
          <p:cNvSpPr>
            <a:spLocks/>
          </p:cNvSpPr>
          <p:nvPr/>
        </p:nvSpPr>
        <p:spPr bwMode="auto">
          <a:xfrm>
            <a:off x="6872479" y="3031492"/>
            <a:ext cx="707" cy="282"/>
          </a:xfrm>
          <a:custGeom>
            <a:avLst/>
            <a:gdLst>
              <a:gd name="T0" fmla="*/ 2 w 2"/>
              <a:gd name="T1" fmla="*/ 0 h 1"/>
              <a:gd name="T2" fmla="*/ 0 w 2"/>
              <a:gd name="T3" fmla="*/ 0 h 1"/>
              <a:gd name="T4" fmla="*/ 2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7" name="Freeform 88"/>
          <p:cNvSpPr>
            <a:spLocks/>
          </p:cNvSpPr>
          <p:nvPr/>
        </p:nvSpPr>
        <p:spPr bwMode="auto">
          <a:xfrm>
            <a:off x="6867887" y="2995678"/>
            <a:ext cx="707" cy="564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  <a:gd name="T6" fmla="*/ 0 60000 65536"/>
              <a:gd name="T7" fmla="*/ 0 60000 65536"/>
              <a:gd name="T8" fmla="*/ 0 60000 65536"/>
              <a:gd name="T9" fmla="*/ 0 w 2"/>
              <a:gd name="T10" fmla="*/ 0 h 2"/>
              <a:gd name="T11" fmla="*/ 2 w 2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2">
                <a:moveTo>
                  <a:pt x="0" y="2"/>
                </a:moveTo>
                <a:lnTo>
                  <a:pt x="2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8" name="Freeform 89"/>
          <p:cNvSpPr>
            <a:spLocks/>
          </p:cNvSpPr>
          <p:nvPr/>
        </p:nvSpPr>
        <p:spPr bwMode="auto">
          <a:xfrm>
            <a:off x="6861175" y="3025006"/>
            <a:ext cx="707" cy="282"/>
          </a:xfrm>
          <a:custGeom>
            <a:avLst/>
            <a:gdLst>
              <a:gd name="T0" fmla="*/ 2 w 2"/>
              <a:gd name="T1" fmla="*/ 0 h 1"/>
              <a:gd name="T2" fmla="*/ 0 w 2"/>
              <a:gd name="T3" fmla="*/ 0 h 1"/>
              <a:gd name="T4" fmla="*/ 2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29" name="Freeform 90"/>
          <p:cNvSpPr>
            <a:spLocks/>
          </p:cNvSpPr>
          <p:nvPr/>
        </p:nvSpPr>
        <p:spPr bwMode="auto">
          <a:xfrm>
            <a:off x="6863295" y="2981579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0" name="Freeform 91"/>
          <p:cNvSpPr>
            <a:spLocks/>
          </p:cNvSpPr>
          <p:nvPr/>
        </p:nvSpPr>
        <p:spPr bwMode="auto">
          <a:xfrm>
            <a:off x="6855525" y="3057437"/>
            <a:ext cx="707" cy="564"/>
          </a:xfrm>
          <a:custGeom>
            <a:avLst/>
            <a:gdLst>
              <a:gd name="T0" fmla="*/ 2 w 2"/>
              <a:gd name="T1" fmla="*/ 2 h 2"/>
              <a:gd name="T2" fmla="*/ 0 w 2"/>
              <a:gd name="T3" fmla="*/ 0 h 2"/>
              <a:gd name="T4" fmla="*/ 2 w 2"/>
              <a:gd name="T5" fmla="*/ 0 h 2"/>
              <a:gd name="T6" fmla="*/ 2 w 2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2" y="0"/>
                </a:lnTo>
                <a:lnTo>
                  <a:pt x="2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1" name="Freeform 92"/>
          <p:cNvSpPr>
            <a:spLocks/>
          </p:cNvSpPr>
          <p:nvPr/>
        </p:nvSpPr>
        <p:spPr bwMode="auto">
          <a:xfrm>
            <a:off x="6857644" y="3056026"/>
            <a:ext cx="707" cy="282"/>
          </a:xfrm>
          <a:custGeom>
            <a:avLst/>
            <a:gdLst>
              <a:gd name="T0" fmla="*/ 0 w 2"/>
              <a:gd name="T1" fmla="*/ 1 h 1"/>
              <a:gd name="T2" fmla="*/ 0 w 2"/>
              <a:gd name="T3" fmla="*/ 0 h 1"/>
              <a:gd name="T4" fmla="*/ 2 w 2"/>
              <a:gd name="T5" fmla="*/ 0 h 1"/>
              <a:gd name="T6" fmla="*/ 0 w 2"/>
              <a:gd name="T7" fmla="*/ 1 h 1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1"/>
              <a:gd name="T14" fmla="*/ 2 w 2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1">
                <a:moveTo>
                  <a:pt x="0" y="1"/>
                </a:moveTo>
                <a:lnTo>
                  <a:pt x="0" y="0"/>
                </a:lnTo>
                <a:lnTo>
                  <a:pt x="2" y="0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2" name="Freeform 93"/>
          <p:cNvSpPr>
            <a:spLocks/>
          </p:cNvSpPr>
          <p:nvPr/>
        </p:nvSpPr>
        <p:spPr bwMode="auto">
          <a:xfrm>
            <a:off x="6872479" y="2981015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3" name="Freeform 94"/>
          <p:cNvSpPr>
            <a:spLocks/>
          </p:cNvSpPr>
          <p:nvPr/>
        </p:nvSpPr>
        <p:spPr bwMode="auto">
          <a:xfrm>
            <a:off x="6891554" y="3135548"/>
            <a:ext cx="707" cy="282"/>
          </a:xfrm>
          <a:custGeom>
            <a:avLst/>
            <a:gdLst>
              <a:gd name="T0" fmla="*/ 2 w 2"/>
              <a:gd name="T1" fmla="*/ 0 h 1"/>
              <a:gd name="T2" fmla="*/ 0 w 2"/>
              <a:gd name="T3" fmla="*/ 0 h 1"/>
              <a:gd name="T4" fmla="*/ 2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4" name="Freeform 95"/>
          <p:cNvSpPr>
            <a:spLocks/>
          </p:cNvSpPr>
          <p:nvPr/>
        </p:nvSpPr>
        <p:spPr bwMode="auto">
          <a:xfrm>
            <a:off x="6865063" y="2978476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5" name="Freeform 96"/>
          <p:cNvSpPr>
            <a:spLocks/>
          </p:cNvSpPr>
          <p:nvPr/>
        </p:nvSpPr>
        <p:spPr bwMode="auto">
          <a:xfrm>
            <a:off x="6860471" y="3026135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6" name="Freeform 97"/>
          <p:cNvSpPr>
            <a:spLocks/>
          </p:cNvSpPr>
          <p:nvPr/>
        </p:nvSpPr>
        <p:spPr bwMode="auto">
          <a:xfrm>
            <a:off x="6873186" y="2981015"/>
            <a:ext cx="707" cy="282"/>
          </a:xfrm>
          <a:custGeom>
            <a:avLst/>
            <a:gdLst>
              <a:gd name="T0" fmla="*/ 0 w 2"/>
              <a:gd name="T1" fmla="*/ 0 h 1"/>
              <a:gd name="T2" fmla="*/ 2 w 2"/>
              <a:gd name="T3" fmla="*/ 0 h 1"/>
              <a:gd name="T4" fmla="*/ 0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7" name="Freeform 98"/>
          <p:cNvSpPr>
            <a:spLocks/>
          </p:cNvSpPr>
          <p:nvPr/>
        </p:nvSpPr>
        <p:spPr bwMode="auto">
          <a:xfrm>
            <a:off x="6861177" y="2996807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8" name="Freeform 99"/>
          <p:cNvSpPr>
            <a:spLocks/>
          </p:cNvSpPr>
          <p:nvPr/>
        </p:nvSpPr>
        <p:spPr bwMode="auto">
          <a:xfrm>
            <a:off x="6870714" y="3016264"/>
            <a:ext cx="707" cy="282"/>
          </a:xfrm>
          <a:custGeom>
            <a:avLst/>
            <a:gdLst>
              <a:gd name="T0" fmla="*/ 0 w 2"/>
              <a:gd name="T1" fmla="*/ 0 h 1"/>
              <a:gd name="T2" fmla="*/ 2 w 2"/>
              <a:gd name="T3" fmla="*/ 0 h 1"/>
              <a:gd name="T4" fmla="*/ 0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39" name="Freeform 100"/>
          <p:cNvSpPr>
            <a:spLocks/>
          </p:cNvSpPr>
          <p:nvPr/>
        </p:nvSpPr>
        <p:spPr bwMode="auto">
          <a:xfrm>
            <a:off x="6859764" y="3000473"/>
            <a:ext cx="707" cy="564"/>
          </a:xfrm>
          <a:custGeom>
            <a:avLst/>
            <a:gdLst>
              <a:gd name="T0" fmla="*/ 0 w 2"/>
              <a:gd name="T1" fmla="*/ 2 h 2"/>
              <a:gd name="T2" fmla="*/ 0 w 2"/>
              <a:gd name="T3" fmla="*/ 0 h 2"/>
              <a:gd name="T4" fmla="*/ 2 w 2"/>
              <a:gd name="T5" fmla="*/ 2 h 2"/>
              <a:gd name="T6" fmla="*/ 0 w 2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0" y="2"/>
                </a:moveTo>
                <a:lnTo>
                  <a:pt x="0" y="0"/>
                </a:lnTo>
                <a:lnTo>
                  <a:pt x="2" y="2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0" name="Freeform 101"/>
          <p:cNvSpPr>
            <a:spLocks/>
          </p:cNvSpPr>
          <p:nvPr/>
        </p:nvSpPr>
        <p:spPr bwMode="auto">
          <a:xfrm>
            <a:off x="6865063" y="3017393"/>
            <a:ext cx="353" cy="564"/>
          </a:xfrm>
          <a:custGeom>
            <a:avLst/>
            <a:gdLst>
              <a:gd name="T0" fmla="*/ 0 w 1"/>
              <a:gd name="T1" fmla="*/ 0 h 2"/>
              <a:gd name="T2" fmla="*/ 0 w 1"/>
              <a:gd name="T3" fmla="*/ 2 h 2"/>
              <a:gd name="T4" fmla="*/ 0 w 1"/>
              <a:gd name="T5" fmla="*/ 0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0"/>
                </a:move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1" name="Freeform 102"/>
          <p:cNvSpPr>
            <a:spLocks/>
          </p:cNvSpPr>
          <p:nvPr/>
        </p:nvSpPr>
        <p:spPr bwMode="auto">
          <a:xfrm>
            <a:off x="6861175" y="3034876"/>
            <a:ext cx="707" cy="282"/>
          </a:xfrm>
          <a:custGeom>
            <a:avLst/>
            <a:gdLst>
              <a:gd name="T0" fmla="*/ 2 w 2"/>
              <a:gd name="T1" fmla="*/ 0 h 1"/>
              <a:gd name="T2" fmla="*/ 0 w 2"/>
              <a:gd name="T3" fmla="*/ 0 h 1"/>
              <a:gd name="T4" fmla="*/ 2 w 2"/>
              <a:gd name="T5" fmla="*/ 0 h 1"/>
              <a:gd name="T6" fmla="*/ 0 60000 65536"/>
              <a:gd name="T7" fmla="*/ 0 60000 65536"/>
              <a:gd name="T8" fmla="*/ 0 60000 65536"/>
              <a:gd name="T9" fmla="*/ 0 w 2"/>
              <a:gd name="T10" fmla="*/ 0 h 1"/>
              <a:gd name="T11" fmla="*/ 2 w 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" h="1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2" name="Freeform 103"/>
          <p:cNvSpPr>
            <a:spLocks/>
          </p:cNvSpPr>
          <p:nvPr/>
        </p:nvSpPr>
        <p:spPr bwMode="auto">
          <a:xfrm>
            <a:off x="6873186" y="2981579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3" name="Freeform 104"/>
          <p:cNvSpPr>
            <a:spLocks/>
          </p:cNvSpPr>
          <p:nvPr/>
        </p:nvSpPr>
        <p:spPr bwMode="auto">
          <a:xfrm>
            <a:off x="6855525" y="3039106"/>
            <a:ext cx="707" cy="564"/>
          </a:xfrm>
          <a:custGeom>
            <a:avLst/>
            <a:gdLst>
              <a:gd name="T0" fmla="*/ 0 w 2"/>
              <a:gd name="T1" fmla="*/ 2 h 2"/>
              <a:gd name="T2" fmla="*/ 0 w 2"/>
              <a:gd name="T3" fmla="*/ 0 h 2"/>
              <a:gd name="T4" fmla="*/ 2 w 2"/>
              <a:gd name="T5" fmla="*/ 2 h 2"/>
              <a:gd name="T6" fmla="*/ 0 w 2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0" y="2"/>
                </a:moveTo>
                <a:lnTo>
                  <a:pt x="0" y="0"/>
                </a:lnTo>
                <a:lnTo>
                  <a:pt x="2" y="2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4" name="Freeform 105"/>
          <p:cNvSpPr>
            <a:spLocks/>
          </p:cNvSpPr>
          <p:nvPr/>
        </p:nvSpPr>
        <p:spPr bwMode="auto">
          <a:xfrm>
            <a:off x="6871420" y="2973965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5" name="Freeform 106"/>
          <p:cNvSpPr>
            <a:spLocks/>
          </p:cNvSpPr>
          <p:nvPr/>
        </p:nvSpPr>
        <p:spPr bwMode="auto">
          <a:xfrm>
            <a:off x="6859764" y="3045592"/>
            <a:ext cx="707" cy="564"/>
          </a:xfrm>
          <a:custGeom>
            <a:avLst/>
            <a:gdLst>
              <a:gd name="T0" fmla="*/ 0 w 2"/>
              <a:gd name="T1" fmla="*/ 2 h 2"/>
              <a:gd name="T2" fmla="*/ 0 w 2"/>
              <a:gd name="T3" fmla="*/ 0 h 2"/>
              <a:gd name="T4" fmla="*/ 2 w 2"/>
              <a:gd name="T5" fmla="*/ 0 h 2"/>
              <a:gd name="T6" fmla="*/ 0 w 2"/>
              <a:gd name="T7" fmla="*/ 2 h 2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2"/>
              <a:gd name="T14" fmla="*/ 2 w 2"/>
              <a:gd name="T15" fmla="*/ 2 h 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2">
                <a:moveTo>
                  <a:pt x="0" y="2"/>
                </a:moveTo>
                <a:lnTo>
                  <a:pt x="0" y="0"/>
                </a:lnTo>
                <a:lnTo>
                  <a:pt x="2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sp>
        <p:nvSpPr>
          <p:cNvPr id="846" name="Freeform 107"/>
          <p:cNvSpPr>
            <a:spLocks/>
          </p:cNvSpPr>
          <p:nvPr/>
        </p:nvSpPr>
        <p:spPr bwMode="auto">
          <a:xfrm>
            <a:off x="6861883" y="2996243"/>
            <a:ext cx="353" cy="564"/>
          </a:xfrm>
          <a:custGeom>
            <a:avLst/>
            <a:gdLst>
              <a:gd name="T0" fmla="*/ 0 w 1"/>
              <a:gd name="T1" fmla="*/ 2 h 2"/>
              <a:gd name="T2" fmla="*/ 0 w 1"/>
              <a:gd name="T3" fmla="*/ 0 h 2"/>
              <a:gd name="T4" fmla="*/ 0 w 1"/>
              <a:gd name="T5" fmla="*/ 2 h 2"/>
              <a:gd name="T6" fmla="*/ 0 60000 65536"/>
              <a:gd name="T7" fmla="*/ 0 60000 65536"/>
              <a:gd name="T8" fmla="*/ 0 60000 65536"/>
              <a:gd name="T9" fmla="*/ 0 w 1"/>
              <a:gd name="T10" fmla="*/ 0 h 2"/>
              <a:gd name="T11" fmla="*/ 1 w 1"/>
              <a:gd name="T12" fmla="*/ 2 h 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535353"/>
              </a:solidFill>
            </a:endParaRPr>
          </a:p>
        </p:txBody>
      </p:sp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9734565"/>
              </p:ext>
            </p:extLst>
          </p:nvPr>
        </p:nvGraphicFramePr>
        <p:xfrm>
          <a:off x="0" y="2"/>
          <a:ext cx="158750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"/>
                        <a:ext cx="158750" cy="119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062" name="Title1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212655" y="303512"/>
            <a:ext cx="8633637" cy="371899"/>
          </a:xfrm>
        </p:spPr>
        <p:txBody>
          <a:bodyPr>
            <a:noAutofit/>
          </a:bodyPr>
          <a:lstStyle/>
          <a:p>
            <a:r>
              <a:rPr lang="en-US" sz="3200" dirty="0" smtClean="0"/>
              <a:t>Balanced Global Presence</a:t>
            </a:r>
            <a:endParaRPr lang="en-US" sz="3200" dirty="0"/>
          </a:p>
        </p:txBody>
      </p:sp>
      <p:sp>
        <p:nvSpPr>
          <p:cNvPr id="618" name="Rectangle 20"/>
          <p:cNvSpPr>
            <a:spLocks noChangeArrowheads="1"/>
          </p:cNvSpPr>
          <p:nvPr/>
        </p:nvSpPr>
        <p:spPr bwMode="auto">
          <a:xfrm>
            <a:off x="2426482" y="2299105"/>
            <a:ext cx="1952035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Bunge </a:t>
            </a:r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>Limited</a:t>
            </a:r>
          </a:p>
          <a:p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>Bunge Global Agribusiness</a:t>
            </a:r>
          </a:p>
          <a:p>
            <a:r>
              <a:rPr lang="en-US" sz="850" i="1" dirty="0" smtClean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White Plains</a:t>
            </a:r>
            <a:endParaRPr lang="en-US" sz="850" i="1" dirty="0">
              <a:solidFill>
                <a:srgbClr val="008BAC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649" name="Rectangle 13"/>
          <p:cNvSpPr>
            <a:spLocks noChangeArrowheads="1"/>
          </p:cNvSpPr>
          <p:nvPr/>
        </p:nvSpPr>
        <p:spPr bwMode="auto">
          <a:xfrm>
            <a:off x="3290385" y="3667688"/>
            <a:ext cx="902925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Bunge Brazil</a:t>
            </a:r>
          </a:p>
          <a:p>
            <a:r>
              <a:rPr lang="en-US" sz="850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São Paulo</a:t>
            </a:r>
            <a:r>
              <a:rPr lang="en-US" sz="850" b="1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71" name="Rectangle 11"/>
          <p:cNvSpPr>
            <a:spLocks noChangeArrowheads="1"/>
          </p:cNvSpPr>
          <p:nvPr/>
        </p:nvSpPr>
        <p:spPr bwMode="auto">
          <a:xfrm>
            <a:off x="2892425" y="4005037"/>
            <a:ext cx="1405332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Bunge </a:t>
            </a:r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>Southern Cone</a:t>
            </a:r>
            <a:endParaRPr lang="en-US" sz="850" b="1" dirty="0">
              <a:solidFill>
                <a:srgbClr val="005596"/>
              </a:solidFill>
              <a:cs typeface="Arial" pitchFamily="34" charset="0"/>
            </a:endParaRPr>
          </a:p>
          <a:p>
            <a:r>
              <a:rPr lang="en-US" sz="850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Buenos Aires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29461" y="1487999"/>
            <a:ext cx="1365879" cy="48474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Bunge Europe, </a:t>
            </a:r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/>
            </a:r>
            <a:b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</a:br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>Middle </a:t>
            </a:r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East &amp; Africa</a:t>
            </a:r>
          </a:p>
          <a:p>
            <a:pPr algn="r"/>
            <a:r>
              <a:rPr lang="en-US" sz="850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Geneva</a:t>
            </a:r>
          </a:p>
        </p:txBody>
      </p:sp>
      <p:sp>
        <p:nvSpPr>
          <p:cNvPr id="847" name="Rectangle 16"/>
          <p:cNvSpPr>
            <a:spLocks noChangeArrowheads="1"/>
          </p:cNvSpPr>
          <p:nvPr/>
        </p:nvSpPr>
        <p:spPr bwMode="auto">
          <a:xfrm>
            <a:off x="151633" y="2878283"/>
            <a:ext cx="1457884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850" b="1" dirty="0" smtClean="0">
                <a:solidFill>
                  <a:srgbClr val="005596"/>
                </a:solidFill>
                <a:cs typeface="Arial" pitchFamily="34" charset="0"/>
              </a:rPr>
              <a:t>Bunge North America</a:t>
            </a:r>
            <a:endParaRPr lang="en-US" sz="850" b="1" dirty="0">
              <a:solidFill>
                <a:srgbClr val="005596"/>
              </a:solidFill>
              <a:cs typeface="Arial" pitchFamily="34" charset="0"/>
            </a:endParaRPr>
          </a:p>
          <a:p>
            <a:pPr algn="r"/>
            <a:r>
              <a:rPr lang="en-US" sz="850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St. Louis</a:t>
            </a:r>
          </a:p>
        </p:txBody>
      </p:sp>
      <p:sp>
        <p:nvSpPr>
          <p:cNvPr id="850" name="Rectangle 12"/>
          <p:cNvSpPr>
            <a:spLocks noChangeArrowheads="1"/>
          </p:cNvSpPr>
          <p:nvPr/>
        </p:nvSpPr>
        <p:spPr bwMode="auto">
          <a:xfrm>
            <a:off x="6222783" y="3166014"/>
            <a:ext cx="922226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850" b="1" dirty="0">
                <a:solidFill>
                  <a:srgbClr val="005596"/>
                </a:solidFill>
                <a:cs typeface="Arial" pitchFamily="34" charset="0"/>
              </a:rPr>
              <a:t>Bunge Asia</a:t>
            </a:r>
          </a:p>
          <a:p>
            <a:pPr algn="r"/>
            <a:r>
              <a:rPr lang="en-US" sz="850" i="1" dirty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Singapore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655" y="3847630"/>
            <a:ext cx="1396178" cy="471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  <a:buClr>
                <a:srgbClr val="005596"/>
              </a:buClr>
              <a:buSzPct val="120000"/>
            </a:pPr>
            <a:r>
              <a:rPr lang="en-US" sz="900" dirty="0" smtClean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Countries of operation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005596"/>
              </a:buClr>
              <a:buSzPct val="120000"/>
            </a:pPr>
            <a:r>
              <a:rPr lang="en-US" sz="900" dirty="0" smtClean="0">
                <a:solidFill>
                  <a:srgbClr val="008BAC">
                    <a:lumMod val="50000"/>
                  </a:srgbClr>
                </a:solidFill>
                <a:cs typeface="Arial" pitchFamily="34" charset="0"/>
              </a:rPr>
              <a:t>Regional headquarters</a:t>
            </a:r>
          </a:p>
        </p:txBody>
      </p:sp>
      <p:cxnSp>
        <p:nvCxnSpPr>
          <p:cNvPr id="619" name="Elbow Connector 618"/>
          <p:cNvCxnSpPr/>
          <p:nvPr/>
        </p:nvCxnSpPr>
        <p:spPr>
          <a:xfrm rot="16200000" flipV="1">
            <a:off x="4075317" y="1543641"/>
            <a:ext cx="538012" cy="626635"/>
          </a:xfrm>
          <a:prstGeom prst="bentConnector3">
            <a:avLst>
              <a:gd name="adj1" fmla="val 100457"/>
            </a:avLst>
          </a:prstGeom>
          <a:ln w="12700" cmpd="sng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860697" y="2199369"/>
            <a:ext cx="334409" cy="307535"/>
            <a:chOff x="1809124" y="2799396"/>
            <a:chExt cx="334409" cy="334409"/>
          </a:xfrm>
        </p:grpSpPr>
        <p:sp>
          <p:nvSpPr>
            <p:cNvPr id="2" name="Oval 1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851" name="Picture 85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cxnSp>
        <p:nvCxnSpPr>
          <p:cNvPr id="9" name="Elbow Connector 8"/>
          <p:cNvCxnSpPr/>
          <p:nvPr/>
        </p:nvCxnSpPr>
        <p:spPr>
          <a:xfrm rot="5400000" flipH="1" flipV="1">
            <a:off x="1387570" y="2323145"/>
            <a:ext cx="510023" cy="626730"/>
          </a:xfrm>
          <a:prstGeom prst="bentConnector2">
            <a:avLst/>
          </a:prstGeom>
          <a:ln w="12700" cmpd="sng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8" name="Group 717"/>
          <p:cNvGrpSpPr/>
          <p:nvPr/>
        </p:nvGrpSpPr>
        <p:grpSpPr>
          <a:xfrm>
            <a:off x="2266219" y="2135002"/>
            <a:ext cx="334409" cy="307535"/>
            <a:chOff x="1809124" y="2799396"/>
            <a:chExt cx="334409" cy="334409"/>
          </a:xfrm>
        </p:grpSpPr>
        <p:sp>
          <p:nvSpPr>
            <p:cNvPr id="770" name="Oval 769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72" name="Picture 77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grpSp>
        <p:nvGrpSpPr>
          <p:cNvPr id="848" name="Group 847"/>
          <p:cNvGrpSpPr/>
          <p:nvPr/>
        </p:nvGrpSpPr>
        <p:grpSpPr>
          <a:xfrm>
            <a:off x="3011816" y="3532204"/>
            <a:ext cx="334409" cy="307535"/>
            <a:chOff x="1809124" y="2799396"/>
            <a:chExt cx="334409" cy="334409"/>
          </a:xfrm>
        </p:grpSpPr>
        <p:sp>
          <p:nvSpPr>
            <p:cNvPr id="912" name="Oval 911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13" name="Picture 9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grpSp>
        <p:nvGrpSpPr>
          <p:cNvPr id="914" name="Group 913"/>
          <p:cNvGrpSpPr/>
          <p:nvPr/>
        </p:nvGrpSpPr>
        <p:grpSpPr>
          <a:xfrm>
            <a:off x="2672797" y="3855227"/>
            <a:ext cx="334409" cy="307535"/>
            <a:chOff x="1809124" y="2799396"/>
            <a:chExt cx="334409" cy="334409"/>
          </a:xfrm>
        </p:grpSpPr>
        <p:sp>
          <p:nvSpPr>
            <p:cNvPr id="915" name="Oval 914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16" name="Picture 9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grpSp>
        <p:nvGrpSpPr>
          <p:cNvPr id="917" name="Group 916"/>
          <p:cNvGrpSpPr/>
          <p:nvPr/>
        </p:nvGrpSpPr>
        <p:grpSpPr>
          <a:xfrm>
            <a:off x="4490436" y="1975345"/>
            <a:ext cx="334409" cy="307535"/>
            <a:chOff x="1809124" y="2799396"/>
            <a:chExt cx="334409" cy="334409"/>
          </a:xfrm>
        </p:grpSpPr>
        <p:sp>
          <p:nvSpPr>
            <p:cNvPr id="918" name="Oval 917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19" name="Picture 9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grpSp>
        <p:nvGrpSpPr>
          <p:cNvPr id="920" name="Group 919"/>
          <p:cNvGrpSpPr/>
          <p:nvPr/>
        </p:nvGrpSpPr>
        <p:grpSpPr>
          <a:xfrm>
            <a:off x="7071209" y="3032640"/>
            <a:ext cx="334409" cy="307535"/>
            <a:chOff x="1809124" y="2799396"/>
            <a:chExt cx="334409" cy="334409"/>
          </a:xfrm>
        </p:grpSpPr>
        <p:sp>
          <p:nvSpPr>
            <p:cNvPr id="921" name="Oval 920"/>
            <p:cNvSpPr/>
            <p:nvPr/>
          </p:nvSpPr>
          <p:spPr>
            <a:xfrm>
              <a:off x="1910961" y="2901945"/>
              <a:ext cx="136529" cy="136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22" name="Picture 9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124" y="2799396"/>
              <a:ext cx="334409" cy="334409"/>
            </a:xfrm>
            <a:prstGeom prst="rect">
              <a:avLst/>
            </a:prstGeom>
          </p:spPr>
        </p:pic>
      </p:grpSp>
      <p:pic>
        <p:nvPicPr>
          <p:cNvPr id="650" name="Picture 6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85" y="3987467"/>
            <a:ext cx="397835" cy="397835"/>
          </a:xfrm>
          <a:prstGeom prst="rect">
            <a:avLst/>
          </a:prstGeom>
        </p:spPr>
      </p:pic>
      <p:sp>
        <p:nvSpPr>
          <p:cNvPr id="852" name="Rectangle 851"/>
          <p:cNvSpPr/>
          <p:nvPr/>
        </p:nvSpPr>
        <p:spPr>
          <a:xfrm>
            <a:off x="534952" y="3851009"/>
            <a:ext cx="146965" cy="1479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36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2897981"/>
            <a:ext cx="9144000" cy="347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defRPr/>
            </a:pPr>
            <a:endParaRPr lang="en-US" b="0">
              <a:solidFill>
                <a:srgbClr val="6FC1F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6627" name="Title 4"/>
          <p:cNvSpPr txBox="1">
            <a:spLocks/>
          </p:cNvSpPr>
          <p:nvPr/>
        </p:nvSpPr>
        <p:spPr bwMode="auto">
          <a:xfrm>
            <a:off x="212726" y="210741"/>
            <a:ext cx="8632825" cy="4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b="0" dirty="0">
                <a:solidFill>
                  <a:srgbClr val="005596"/>
                </a:solidFill>
              </a:rPr>
              <a:t>Bunge North America</a:t>
            </a:r>
          </a:p>
        </p:txBody>
      </p:sp>
      <p:sp>
        <p:nvSpPr>
          <p:cNvPr id="26628" name="Rectangle 14"/>
          <p:cNvSpPr>
            <a:spLocks noChangeArrowheads="1"/>
          </p:cNvSpPr>
          <p:nvPr/>
        </p:nvSpPr>
        <p:spPr bwMode="auto">
          <a:xfrm>
            <a:off x="201612" y="3357018"/>
            <a:ext cx="2709863" cy="103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2713" indent="-112713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Leading handler of soybeans, corn, wheat, sorghum, canola and rice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Ports in New Orleans, Brunswick, Longview, Quebec City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Leading integrated processor in N.A.</a:t>
            </a:r>
          </a:p>
        </p:txBody>
      </p:sp>
      <p:sp>
        <p:nvSpPr>
          <p:cNvPr id="26629" name="Rectangle 14"/>
          <p:cNvSpPr>
            <a:spLocks noChangeArrowheads="1"/>
          </p:cNvSpPr>
          <p:nvPr/>
        </p:nvSpPr>
        <p:spPr bwMode="auto">
          <a:xfrm>
            <a:off x="6180993" y="3370116"/>
            <a:ext cx="2813050" cy="107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2713" indent="-112713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Investor in an ethanol facility in Iowa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Key merchant of ethanol/biodiesel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Strong participant in U.S.-Brazil flows</a:t>
            </a:r>
          </a:p>
        </p:txBody>
      </p:sp>
      <p:sp>
        <p:nvSpPr>
          <p:cNvPr id="59" name="Text Box 82"/>
          <p:cNvSpPr txBox="1">
            <a:spLocks noChangeArrowheads="1"/>
          </p:cNvSpPr>
          <p:nvPr/>
        </p:nvSpPr>
        <p:spPr bwMode="auto">
          <a:xfrm>
            <a:off x="6589714" y="2964657"/>
            <a:ext cx="18811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defRPr/>
            </a:pPr>
            <a:r>
              <a:rPr lang="en-US" sz="1200" cap="all" dirty="0">
                <a:solidFill>
                  <a:prstClr val="white"/>
                </a:solidFill>
                <a:latin typeface="Arial"/>
                <a:cs typeface="Arial" pitchFamily="34" charset="0"/>
              </a:rPr>
              <a:t>Sugar &amp; Bioenergy</a:t>
            </a:r>
          </a:p>
        </p:txBody>
      </p:sp>
      <p:sp>
        <p:nvSpPr>
          <p:cNvPr id="26631" name="Rectangle 16"/>
          <p:cNvSpPr>
            <a:spLocks noChangeArrowheads="1"/>
          </p:cNvSpPr>
          <p:nvPr/>
        </p:nvSpPr>
        <p:spPr bwMode="auto">
          <a:xfrm>
            <a:off x="3116264" y="3353445"/>
            <a:ext cx="2967037" cy="130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2713" indent="-112713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Leading supplier to foodservice/processor companies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Largest corn dry miller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California rice miller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Mexico wheat miller</a:t>
            </a:r>
          </a:p>
          <a:p>
            <a:pPr>
              <a:lnSpc>
                <a:spcPct val="105000"/>
              </a:lnSpc>
              <a:spcBef>
                <a:spcPct val="25000"/>
              </a:spcBef>
              <a:buClr>
                <a:srgbClr val="005596"/>
              </a:buClr>
              <a:buFontTx/>
              <a:buChar char="•"/>
            </a:pPr>
            <a:r>
              <a:rPr lang="en-US" altLang="en-US" sz="1200" b="0" dirty="0">
                <a:solidFill>
                  <a:srgbClr val="535353"/>
                </a:solidFill>
              </a:rPr>
              <a:t>Strong innovation </a:t>
            </a:r>
            <a:r>
              <a:rPr lang="en-US" altLang="en-US" sz="1200" b="0" dirty="0" smtClean="0">
                <a:solidFill>
                  <a:srgbClr val="535353"/>
                </a:solidFill>
              </a:rPr>
              <a:t>through </a:t>
            </a:r>
            <a:r>
              <a:rPr lang="en-US" altLang="en-US" sz="1200" b="0" dirty="0" err="1" smtClean="0">
                <a:solidFill>
                  <a:srgbClr val="535353"/>
                </a:solidFill>
              </a:rPr>
              <a:t>BiiC</a:t>
            </a:r>
            <a:endParaRPr lang="en-US" altLang="en-US" sz="1200" b="0" dirty="0">
              <a:solidFill>
                <a:srgbClr val="535353"/>
              </a:solidFill>
            </a:endParaRPr>
          </a:p>
        </p:txBody>
      </p:sp>
      <p:sp>
        <p:nvSpPr>
          <p:cNvPr id="60" name="Text Box 82"/>
          <p:cNvSpPr txBox="1">
            <a:spLocks noChangeArrowheads="1"/>
          </p:cNvSpPr>
          <p:nvPr/>
        </p:nvSpPr>
        <p:spPr bwMode="auto">
          <a:xfrm>
            <a:off x="3457576" y="2975373"/>
            <a:ext cx="20986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defRPr/>
            </a:pPr>
            <a:r>
              <a:rPr lang="en-US" sz="1200" cap="all" dirty="0">
                <a:solidFill>
                  <a:prstClr val="white"/>
                </a:solidFill>
                <a:latin typeface="Arial"/>
                <a:cs typeface="Arial" pitchFamily="34" charset="0"/>
              </a:rPr>
              <a:t>Food &amp; Ingredients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186364" y="1131094"/>
            <a:ext cx="1647825" cy="513160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6634" name="Text Box 82"/>
          <p:cNvSpPr txBox="1">
            <a:spLocks noChangeArrowheads="1"/>
          </p:cNvSpPr>
          <p:nvPr/>
        </p:nvSpPr>
        <p:spPr bwMode="auto">
          <a:xfrm>
            <a:off x="5192714" y="904875"/>
            <a:ext cx="1635125" cy="27699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200">
                <a:solidFill>
                  <a:srgbClr val="FFFFFF"/>
                </a:solidFill>
              </a:rPr>
              <a:t>EMPLOYEES</a:t>
            </a:r>
          </a:p>
        </p:txBody>
      </p:sp>
      <p:sp>
        <p:nvSpPr>
          <p:cNvPr id="26635" name="Rectangle 45"/>
          <p:cNvSpPr>
            <a:spLocks noChangeArrowheads="1"/>
          </p:cNvSpPr>
          <p:nvPr/>
        </p:nvSpPr>
        <p:spPr bwMode="auto">
          <a:xfrm>
            <a:off x="6989763" y="1221582"/>
            <a:ext cx="1644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 sz="2400" b="0">
              <a:solidFill>
                <a:srgbClr val="005596"/>
              </a:solidFill>
            </a:endParaRPr>
          </a:p>
        </p:txBody>
      </p:sp>
      <p:sp>
        <p:nvSpPr>
          <p:cNvPr id="26636" name="Text Box 82"/>
          <p:cNvSpPr txBox="1">
            <a:spLocks noChangeArrowheads="1"/>
          </p:cNvSpPr>
          <p:nvPr/>
        </p:nvSpPr>
        <p:spPr bwMode="auto">
          <a:xfrm>
            <a:off x="7007226" y="904875"/>
            <a:ext cx="1635125" cy="27699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200">
                <a:solidFill>
                  <a:srgbClr val="FFFFFF"/>
                </a:solidFill>
              </a:rPr>
              <a:t>FACILITIES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192713" y="2060972"/>
            <a:ext cx="3441700" cy="513159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aseline="10000" dirty="0">
                <a:solidFill>
                  <a:srgbClr val="005596"/>
                </a:solidFill>
                <a:cs typeface="Arial" pitchFamily="34" charset="0"/>
              </a:rPr>
              <a:t>Canada,</a:t>
            </a:r>
            <a:r>
              <a:rPr lang="en-US" sz="2400" dirty="0">
                <a:solidFill>
                  <a:srgbClr val="005596"/>
                </a:solidFill>
                <a:cs typeface="Arial" pitchFamily="34" charset="0"/>
              </a:rPr>
              <a:t> </a:t>
            </a:r>
            <a:r>
              <a:rPr lang="en-US" sz="2400" baseline="10000" dirty="0">
                <a:solidFill>
                  <a:srgbClr val="005596"/>
                </a:solidFill>
                <a:cs typeface="Arial" pitchFamily="34" charset="0"/>
              </a:rPr>
              <a:t>Mexico, U.S.</a:t>
            </a:r>
            <a:endParaRPr lang="en-US" sz="2400" b="0" baseline="30000" dirty="0">
              <a:solidFill>
                <a:srgbClr val="005596"/>
              </a:solidFill>
            </a:endParaRPr>
          </a:p>
        </p:txBody>
      </p:sp>
      <p:sp>
        <p:nvSpPr>
          <p:cNvPr id="26638" name="Text Box 82"/>
          <p:cNvSpPr txBox="1">
            <a:spLocks noChangeArrowheads="1"/>
          </p:cNvSpPr>
          <p:nvPr/>
        </p:nvSpPr>
        <p:spPr bwMode="auto">
          <a:xfrm>
            <a:off x="5192713" y="1834754"/>
            <a:ext cx="3441700" cy="27699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200">
                <a:solidFill>
                  <a:srgbClr val="FFFFFF"/>
                </a:solidFill>
              </a:rPr>
              <a:t>COUNTRIES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911475" y="3351610"/>
            <a:ext cx="0" cy="1281113"/>
          </a:xfrm>
          <a:prstGeom prst="line">
            <a:avLst/>
          </a:prstGeom>
          <a:ln w="317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6048375" y="3340893"/>
            <a:ext cx="0" cy="1281113"/>
          </a:xfrm>
          <a:prstGeom prst="line">
            <a:avLst/>
          </a:prstGeom>
          <a:ln w="317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338070" y="318393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37" name="Oval 36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42" name="Chevron 41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</p:grpSp>
      <p:sp>
        <p:nvSpPr>
          <p:cNvPr id="45" name="Text Box 82"/>
          <p:cNvSpPr txBox="1">
            <a:spLocks noChangeArrowheads="1"/>
          </p:cNvSpPr>
          <p:nvPr/>
        </p:nvSpPr>
        <p:spPr bwMode="auto">
          <a:xfrm>
            <a:off x="555625" y="2978944"/>
            <a:ext cx="18113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defRPr/>
            </a:pPr>
            <a:r>
              <a:rPr lang="en-US" sz="1200" cap="all" dirty="0">
                <a:solidFill>
                  <a:prstClr val="white"/>
                </a:solidFill>
                <a:latin typeface="Arial"/>
                <a:cs typeface="Arial" pitchFamily="34" charset="0"/>
              </a:rPr>
              <a:t>Agribusiness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4345100" y="3182323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51" name="Oval 50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2" name="Chevron 61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333217" y="3205335"/>
            <a:ext cx="254300" cy="190725"/>
            <a:chOff x="5224231" y="3628272"/>
            <a:chExt cx="236770" cy="236770"/>
          </a:xfrm>
          <a:solidFill>
            <a:schemeClr val="tx2"/>
          </a:solidFill>
        </p:grpSpPr>
        <p:sp>
          <p:nvSpPr>
            <p:cNvPr id="64" name="Oval 63"/>
            <p:cNvSpPr/>
            <p:nvPr/>
          </p:nvSpPr>
          <p:spPr bwMode="auto">
            <a:xfrm rot="5400000">
              <a:off x="5224231" y="3628272"/>
              <a:ext cx="236770" cy="236770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6" name="Chevron 65"/>
            <p:cNvSpPr/>
            <p:nvPr/>
          </p:nvSpPr>
          <p:spPr bwMode="auto">
            <a:xfrm rot="5400000">
              <a:off x="5291569" y="3687608"/>
              <a:ext cx="109086" cy="122096"/>
            </a:xfrm>
            <a:prstGeom prst="chevron">
              <a:avLst>
                <a:gd name="adj" fmla="val 5437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0" kern="0">
                <a:solidFill>
                  <a:srgbClr val="003B70"/>
                </a:solidFill>
                <a:latin typeface="Arial"/>
                <a:cs typeface="Arial" pitchFamily="34" charset="0"/>
              </a:endParaRPr>
            </a:p>
          </p:txBody>
        </p:sp>
      </p:grpSp>
      <p:sp>
        <p:nvSpPr>
          <p:cNvPr id="26645" name="Rectangle 40"/>
          <p:cNvSpPr>
            <a:spLocks noChangeArrowheads="1"/>
          </p:cNvSpPr>
          <p:nvPr/>
        </p:nvSpPr>
        <p:spPr bwMode="auto">
          <a:xfrm>
            <a:off x="5170488" y="1216819"/>
            <a:ext cx="1644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baseline="10000">
                <a:solidFill>
                  <a:srgbClr val="005596"/>
                </a:solidFill>
              </a:rPr>
              <a:t>~</a:t>
            </a:r>
            <a:r>
              <a:rPr lang="en-US" altLang="en-US" sz="2400">
                <a:solidFill>
                  <a:srgbClr val="005596"/>
                </a:solidFill>
              </a:rPr>
              <a:t>4,900</a:t>
            </a:r>
            <a:endParaRPr lang="en-US" altLang="en-US" sz="2400" b="0">
              <a:solidFill>
                <a:srgbClr val="005596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000876" y="1131094"/>
            <a:ext cx="1647825" cy="513160"/>
          </a:xfrm>
          <a:prstGeom prst="rect">
            <a:avLst/>
          </a:prstGeom>
          <a:solidFill>
            <a:srgbClr val="F2F2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aseline="10000" dirty="0">
                <a:solidFill>
                  <a:srgbClr val="005596"/>
                </a:solidFill>
                <a:cs typeface="Arial" pitchFamily="34" charset="0"/>
              </a:rPr>
              <a:t>~</a:t>
            </a:r>
            <a:r>
              <a:rPr lang="en-US" sz="2400" dirty="0">
                <a:solidFill>
                  <a:srgbClr val="005596"/>
                </a:solidFill>
                <a:cs typeface="Arial" pitchFamily="34" charset="0"/>
              </a:rPr>
              <a:t>125</a:t>
            </a:r>
            <a:endParaRPr lang="en-US" sz="2400" b="0" dirty="0">
              <a:solidFill>
                <a:srgbClr val="005596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8625" y="4879182"/>
            <a:ext cx="0" cy="170260"/>
          </a:xfrm>
          <a:prstGeom prst="line">
            <a:avLst/>
          </a:prstGeom>
          <a:ln>
            <a:solidFill>
              <a:schemeClr val="bg1"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8" name="TextBox 12"/>
          <p:cNvSpPr txBox="1">
            <a:spLocks noChangeArrowheads="1"/>
          </p:cNvSpPr>
          <p:nvPr/>
        </p:nvSpPr>
        <p:spPr bwMode="auto">
          <a:xfrm>
            <a:off x="461963" y="4870848"/>
            <a:ext cx="20605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400"/>
              </a:spcBef>
              <a:spcAft>
                <a:spcPts val="400"/>
              </a:spcAft>
              <a:buClr>
                <a:srgbClr val="3F3F3F"/>
              </a:buClr>
              <a:buSzPct val="120000"/>
            </a:pPr>
            <a:r>
              <a:rPr lang="en-US" altLang="en-US" sz="900" b="0">
                <a:solidFill>
                  <a:srgbClr val="FFFFFF"/>
                </a:solidFill>
              </a:rPr>
              <a:t>Bunge Overview</a:t>
            </a:r>
          </a:p>
        </p:txBody>
      </p:sp>
      <p:pic>
        <p:nvPicPr>
          <p:cNvPr id="26649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856060"/>
            <a:ext cx="3467100" cy="173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6426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9050" y="4879181"/>
            <a:ext cx="468313" cy="176213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97F7F81-9CA1-418F-BF48-6A86B04066DD}" type="slidenum">
              <a:rPr lang="en-US" altLang="en-US" sz="9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900" smtClean="0">
              <a:solidFill>
                <a:schemeClr val="bg1"/>
              </a:solidFill>
            </a:endParaRPr>
          </a:p>
        </p:txBody>
      </p:sp>
      <p:sp>
        <p:nvSpPr>
          <p:cNvPr id="2765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561975" y="4881563"/>
            <a:ext cx="5462588" cy="171450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smtClean="0">
                <a:solidFill>
                  <a:schemeClr val="bg1"/>
                </a:solidFill>
              </a:rPr>
              <a:t>Bunge Overview</a:t>
            </a:r>
          </a:p>
        </p:txBody>
      </p:sp>
      <p:sp>
        <p:nvSpPr>
          <p:cNvPr id="2765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BNA: A Brief History</a:t>
            </a:r>
          </a:p>
        </p:txBody>
      </p:sp>
      <p:sp>
        <p:nvSpPr>
          <p:cNvPr id="27653" name="Rectangle 3"/>
          <p:cNvSpPr>
            <a:spLocks noGrp="1"/>
          </p:cNvSpPr>
          <p:nvPr>
            <p:ph idx="4294967295"/>
          </p:nvPr>
        </p:nvSpPr>
        <p:spPr>
          <a:xfrm>
            <a:off x="101600" y="862012"/>
            <a:ext cx="5535613" cy="3852863"/>
          </a:xfrm>
        </p:spPr>
        <p:txBody>
          <a:bodyPr>
            <a:normAutofit fontScale="92500" lnSpcReduction="10000"/>
          </a:bodyPr>
          <a:lstStyle/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800" b="1" dirty="0" smtClean="0"/>
              <a:t>1923:  </a:t>
            </a:r>
            <a:r>
              <a:rPr lang="en-US" altLang="en-US" sz="1800" dirty="0" smtClean="0"/>
              <a:t>Bunge North American Grain Corporation founded in New York City to trade raw agricultural commodities.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800" b="1" dirty="0" smtClean="0"/>
              <a:t>1935:  </a:t>
            </a:r>
            <a:r>
              <a:rPr lang="en-US" altLang="en-US" sz="1800" dirty="0" smtClean="0"/>
              <a:t>Purchased first sizable grain facility, the Midway, near Minneapolis, moving from pure grain trader to full service grain company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800" b="1" dirty="0" smtClean="0"/>
              <a:t>1960s:  </a:t>
            </a:r>
            <a:r>
              <a:rPr lang="en-US" altLang="en-US" sz="1800" dirty="0" smtClean="0"/>
              <a:t>Opened largest export elevator of its kind in Destrehan, La. in 1961, added soybean processing plant in 1967, taking a step down the food chain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800" b="1" dirty="0" smtClean="0"/>
              <a:t>1979:  </a:t>
            </a:r>
            <a:r>
              <a:rPr lang="en-US" altLang="en-US" sz="1800" dirty="0" smtClean="0"/>
              <a:t>Expanded in food production with the purchase of </a:t>
            </a:r>
            <a:r>
              <a:rPr lang="en-US" altLang="en-US" sz="1800" dirty="0" err="1" smtClean="0"/>
              <a:t>Lauhoff</a:t>
            </a:r>
            <a:r>
              <a:rPr lang="en-US" altLang="en-US" sz="1800" dirty="0" smtClean="0"/>
              <a:t> Grain, making Bunge the largest corn dry miller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800" b="1" dirty="0" smtClean="0"/>
              <a:t>1980s:  </a:t>
            </a:r>
            <a:r>
              <a:rPr lang="en-US" altLang="en-US" sz="1800" dirty="0" smtClean="0"/>
              <a:t>Bought three edible oil refineries entering value-added food processing and packaging markets</a:t>
            </a:r>
          </a:p>
          <a:p>
            <a:pPr marL="341313" indent="-341313" eaLnBrk="1" hangingPunct="1">
              <a:lnSpc>
                <a:spcPct val="90000"/>
              </a:lnSpc>
              <a:buFontTx/>
              <a:buNone/>
            </a:pPr>
            <a:endParaRPr lang="en-US" altLang="en-US" dirty="0" smtClean="0"/>
          </a:p>
        </p:txBody>
      </p:sp>
      <p:pic>
        <p:nvPicPr>
          <p:cNvPr id="276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351360"/>
            <a:ext cx="298926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Box 1"/>
          <p:cNvSpPr txBox="1">
            <a:spLocks noChangeArrowheads="1"/>
          </p:cNvSpPr>
          <p:nvPr/>
        </p:nvSpPr>
        <p:spPr bwMode="auto">
          <a:xfrm>
            <a:off x="6763156" y="4027885"/>
            <a:ext cx="15247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i="1">
                <a:solidFill>
                  <a:schemeClr val="tx1"/>
                </a:solidFill>
              </a:rPr>
              <a:t>The Midway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i="1">
                <a:solidFill>
                  <a:schemeClr val="tx1"/>
                </a:solidFill>
              </a:rPr>
              <a:t>Minneapolis, Minnesota</a:t>
            </a:r>
          </a:p>
        </p:txBody>
      </p:sp>
    </p:spTree>
    <p:extLst>
      <p:ext uri="{BB962C8B-B14F-4D97-AF65-F5344CB8AC3E}">
        <p14:creationId xmlns:p14="http://schemas.microsoft.com/office/powerpoint/2010/main" val="28262606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9050" y="4879181"/>
            <a:ext cx="468313" cy="176213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EF5A80-8E17-412D-9379-47FEB988E43A}" type="slidenum">
              <a:rPr lang="en-US" altLang="en-US" sz="9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900" smtClean="0">
              <a:solidFill>
                <a:schemeClr val="bg1"/>
              </a:solidFill>
            </a:endParaRPr>
          </a:p>
        </p:txBody>
      </p:sp>
      <p:sp>
        <p:nvSpPr>
          <p:cNvPr id="2867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561975" y="4881563"/>
            <a:ext cx="5462588" cy="171450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2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6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smtClean="0">
                <a:solidFill>
                  <a:schemeClr val="bg1"/>
                </a:solidFill>
              </a:rPr>
              <a:t>Bunge Overview</a:t>
            </a:r>
          </a:p>
        </p:txBody>
      </p:sp>
      <p:sp>
        <p:nvSpPr>
          <p:cNvPr id="2867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BNA: A Brief History</a:t>
            </a:r>
          </a:p>
        </p:txBody>
      </p:sp>
      <p:sp>
        <p:nvSpPr>
          <p:cNvPr id="28677" name="Rectangle 3"/>
          <p:cNvSpPr>
            <a:spLocks noGrp="1"/>
          </p:cNvSpPr>
          <p:nvPr>
            <p:ph idx="4294967295"/>
          </p:nvPr>
        </p:nvSpPr>
        <p:spPr>
          <a:xfrm>
            <a:off x="157164" y="725091"/>
            <a:ext cx="5514975" cy="4056459"/>
          </a:xfrm>
        </p:spPr>
        <p:txBody>
          <a:bodyPr>
            <a:normAutofit/>
          </a:bodyPr>
          <a:lstStyle/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2002: </a:t>
            </a:r>
            <a:r>
              <a:rPr lang="en-US" altLang="en-US" sz="1700" dirty="0" smtClean="0"/>
              <a:t>Acquired </a:t>
            </a:r>
            <a:r>
              <a:rPr lang="en-US" altLang="en-US" sz="1700" dirty="0" err="1" smtClean="0"/>
              <a:t>Cereol</a:t>
            </a:r>
            <a:r>
              <a:rPr lang="en-US" altLang="en-US" sz="1700" dirty="0" smtClean="0"/>
              <a:t>, which included Central Soya in the United States, </a:t>
            </a:r>
            <a:r>
              <a:rPr lang="en-US" altLang="en-US" sz="1700" dirty="0" err="1" smtClean="0"/>
              <a:t>CanAmera</a:t>
            </a:r>
            <a:r>
              <a:rPr lang="en-US" altLang="en-US" sz="1700" dirty="0" smtClean="0"/>
              <a:t> Foods in Canada and extensive assets in Europe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2006:  </a:t>
            </a:r>
            <a:r>
              <a:rPr lang="en-US" altLang="en-US" sz="1700" dirty="0" smtClean="0"/>
              <a:t>Entered the North American biofuels sector as a strategic investor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2010:  </a:t>
            </a:r>
            <a:r>
              <a:rPr lang="en-US" altLang="en-US" sz="1700" dirty="0" smtClean="0"/>
              <a:t>Acquired California rice mill, BNA’s first entry into this market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2012: </a:t>
            </a:r>
            <a:r>
              <a:rPr lang="en-US" altLang="en-US" sz="1700" dirty="0" smtClean="0"/>
              <a:t>EGT (joint venture with ITOCHU) began exporting from newly constructed U.S. export  terminal on the Columbia River. 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2013: </a:t>
            </a:r>
            <a:r>
              <a:rPr lang="en-US" altLang="en-US" sz="1700" dirty="0" smtClean="0"/>
              <a:t>Purchased wheat milling assets of </a:t>
            </a:r>
            <a:r>
              <a:rPr lang="en-US" altLang="en-US" sz="1700" dirty="0" err="1" smtClean="0"/>
              <a:t>Grupo</a:t>
            </a:r>
            <a:r>
              <a:rPr lang="en-US" altLang="en-US" sz="1700" dirty="0" smtClean="0"/>
              <a:t> </a:t>
            </a:r>
            <a:r>
              <a:rPr lang="en-US" altLang="en-US" sz="1700" dirty="0" err="1" smtClean="0"/>
              <a:t>Altex</a:t>
            </a:r>
            <a:r>
              <a:rPr lang="en-US" altLang="en-US" sz="1700" dirty="0" smtClean="0"/>
              <a:t>, tripling our size in Mexico.</a:t>
            </a:r>
          </a:p>
          <a:p>
            <a:pPr marL="341313" indent="-341313" eaLnBrk="1" hangingPunct="1">
              <a:lnSpc>
                <a:spcPct val="90000"/>
              </a:lnSpc>
            </a:pPr>
            <a:r>
              <a:rPr lang="en-US" altLang="en-US" sz="1700" b="1" dirty="0" smtClean="0"/>
              <a:t>2015:</a:t>
            </a:r>
            <a:r>
              <a:rPr lang="en-US" altLang="en-US" sz="1700" dirty="0" smtClean="0"/>
              <a:t> Created joint venture with SALIC to invest in CWB in Canada</a:t>
            </a:r>
          </a:p>
          <a:p>
            <a:pPr marL="341313" indent="-341313"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1033463"/>
            <a:ext cx="2906712" cy="164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34" y="2827161"/>
            <a:ext cx="2909765" cy="134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93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124934"/>
            <a:ext cx="8633637" cy="664534"/>
          </a:xfrm>
        </p:spPr>
        <p:txBody>
          <a:bodyPr/>
          <a:lstStyle/>
          <a:p>
            <a:r>
              <a:rPr lang="en-US" dirty="0" smtClean="0"/>
              <a:t>Bunge North America</a:t>
            </a:r>
            <a:endParaRPr lang="en-US" dirty="0"/>
          </a:p>
        </p:txBody>
      </p:sp>
      <p:pic>
        <p:nvPicPr>
          <p:cNvPr id="10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4" y="212985"/>
            <a:ext cx="4767262" cy="452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2"/>
          <p:cNvSpPr txBox="1">
            <a:spLocks/>
          </p:cNvSpPr>
          <p:nvPr/>
        </p:nvSpPr>
        <p:spPr bwMode="auto">
          <a:xfrm>
            <a:off x="233363" y="2439988"/>
            <a:ext cx="268605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3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solidFill>
                  <a:srgbClr val="008000"/>
                </a:solidFill>
                <a:ea typeface="ＭＳ Ｐゴシック" pitchFamily="34" charset="-128"/>
              </a:rPr>
              <a:t>Key Growing Regions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3" y="195770"/>
            <a:ext cx="4795837" cy="454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33363" y="124934"/>
            <a:ext cx="8633637" cy="6645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Bunge North America</a:t>
            </a:r>
            <a:endParaRPr lang="en-US" dirty="0"/>
          </a:p>
        </p:txBody>
      </p:sp>
      <p:sp>
        <p:nvSpPr>
          <p:cNvPr id="4" name="Content Placeholder 22"/>
          <p:cNvSpPr txBox="1">
            <a:spLocks/>
          </p:cNvSpPr>
          <p:nvPr/>
        </p:nvSpPr>
        <p:spPr bwMode="auto">
          <a:xfrm>
            <a:off x="233363" y="2714625"/>
            <a:ext cx="26860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eaLnBrk="0" hangingPunct="0">
              <a:spcBef>
                <a:spcPct val="20000"/>
              </a:spcBef>
              <a:buBlip>
                <a:blip r:embed="rId3"/>
              </a:buBlip>
              <a:tabLst>
                <a:tab pos="2568575" algn="r"/>
              </a:tabLst>
              <a:defRPr sz="2200">
                <a:solidFill>
                  <a:schemeClr val="tx2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290513" indent="-176213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–"/>
              <a:tabLst>
                <a:tab pos="2568575" algn="r"/>
              </a:tabLst>
              <a:defRPr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Char char="•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tabLst>
                <a:tab pos="2568575" algn="r"/>
              </a:tabLst>
              <a:defRPr sz="16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1500" b="0" dirty="0">
                <a:ea typeface="ＭＳ Ｐゴシック" pitchFamily="34" charset="-128"/>
              </a:rPr>
              <a:t>Grain Origination	25 </a:t>
            </a:r>
            <a:r>
              <a:rPr lang="en-US" altLang="en-US" sz="1500" b="0" dirty="0" smtClean="0">
                <a:ea typeface="ＭＳ Ｐゴシック" pitchFamily="34" charset="-128"/>
              </a:rPr>
              <a:t>MMT</a:t>
            </a:r>
            <a:endParaRPr lang="en-US" altLang="en-US" sz="1500" b="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3775200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MMPROD_NEXTUNIQUEID" val="10011"/>
  <p:tag name="MMPROD_UIDATA" val="&lt;database version=&quot;7.0&quot;&gt;&lt;object type=&quot;1&quot; unique_id=&quot;10001&quot;&gt;&lt;object type=&quot;8&quot; unique_id=&quot;10261&quot;&gt;&lt;/object&gt;&lt;object type=&quot;2&quot; unique_id=&quot;10262&quot;&gt;&lt;object type=&quot;3&quot; unique_id=&quot;10263&quot;&gt;&lt;property id=&quot;20148&quot; value=&quot;5&quot;/&gt;&lt;property id=&quot;20300&quot; value=&quot;Slide 1 - &amp;quot;Title Page with Customizable Photo&amp;quot;&quot;/&gt;&lt;property id=&quot;20307&quot; value=&quot;363&quot;/&gt;&lt;/object&gt;&lt;object type=&quot;3&quot; unique_id=&quot;10265&quot;&gt;&lt;property id=&quot;20148&quot; value=&quot;5&quot;/&gt;&lt;property id=&quot;20300&quot; value=&quot;Slide 2 - &amp;quot;Breaker Page – &amp;#x0D;&amp;#x0A;Design Should Not Be Altered&amp;quot;&quot;/&gt;&lt;property id=&quot;20307&quot; value=&quot;365&quot;/&gt;&lt;/object&gt;&lt;object type=&quot;3&quot; unique_id=&quot;10266&quot;&gt;&lt;property id=&quot;20148&quot; value=&quot;5&quot;/&gt;&lt;property id=&quot;20300&quot; value=&quot;Slide 4 - &amp;quot;Agenda&amp;quot;&quot;/&gt;&lt;property id=&quot;20307&quot; value=&quot;366&quot;/&gt;&lt;/object&gt;&lt;object type=&quot;3&quot; unique_id=&quot;10267&quot;&gt;&lt;property id=&quot;20148&quot; value=&quot;5&quot;/&gt;&lt;property id=&quot;20300&quot; value=&quot;Slide 5 - &amp;quot;1-Column Text Slide&amp;quot;&quot;/&gt;&lt;property id=&quot;20307&quot; value=&quot;367&quot;/&gt;&lt;/object&gt;&lt;object type=&quot;3&quot; unique_id=&quot;10268&quot;&gt;&lt;property id=&quot;20148&quot; value=&quot;5&quot;/&gt;&lt;property id=&quot;20300&quot; value=&quot;Slide 6 - &amp;quot;1-Column Text Slide with Subtitle &amp;quot;&quot;/&gt;&lt;property id=&quot;20307&quot; value=&quot;368&quot;/&gt;&lt;/object&gt;&lt;object type=&quot;3&quot; unique_id=&quot;10269&quot;&gt;&lt;property id=&quot;20148&quot; value=&quot;5&quot;/&gt;&lt;property id=&quot;20300&quot; value=&quot;Slide 7 - &amp;quot;1-Column Text Slide with Callout&amp;quot;&quot;/&gt;&lt;property id=&quot;20307&quot; value=&quot;369&quot;/&gt;&lt;/object&gt;&lt;object type=&quot;3&quot; unique_id=&quot;10270&quot;&gt;&lt;property id=&quot;20148&quot; value=&quot;5&quot;/&gt;&lt;property id=&quot;20300&quot; value=&quot;Slide 8 - &amp;quot;2-Column Text Slide&amp;quot;&quot;/&gt;&lt;property id=&quot;20307&quot; value=&quot;370&quot;/&gt;&lt;/object&gt;&lt;object type=&quot;3&quot; unique_id=&quot;10271&quot;&gt;&lt;property id=&quot;20148&quot; value=&quot;5&quot;/&gt;&lt;property id=&quot;20300&quot; value=&quot;Slide 9 - &amp;quot;3-Column Text Slide&amp;quot;&quot;/&gt;&lt;property id=&quot;20307&quot; value=&quot;371&quot;/&gt;&lt;/object&gt;&lt;object type=&quot;3&quot; unique_id=&quot;10272&quot;&gt;&lt;property id=&quot;20148&quot; value=&quot;5&quot;/&gt;&lt;property id=&quot;20300&quot; value=&quot;Slide 10 - &amp;quot;4-Column Text Slide&amp;quot;&quot;/&gt;&lt;property id=&quot;20307&quot; value=&quot;372&quot;/&gt;&lt;/object&gt;&lt;object type=&quot;3&quot; unique_id=&quot;10273&quot;&gt;&lt;property id=&quot;20148&quot; value=&quot;5&quot;/&gt;&lt;property id=&quot;20300&quot; value=&quot;Slide 11 - &amp;quot;2 Major Points&amp;quot;&quot;/&gt;&lt;property id=&quot;20307&quot; value=&quot;373&quot;/&gt;&lt;/object&gt;&lt;object type=&quot;3&quot; unique_id=&quot;10274&quot;&gt;&lt;property id=&quot;20148&quot; value=&quot;5&quot;/&gt;&lt;property id=&quot;20300&quot; value=&quot;Slide 20 - &amp;quot;3 Major Points&amp;quot;&quot;/&gt;&lt;property id=&quot;20307&quot; value=&quot;374&quot;/&gt;&lt;/object&gt;&lt;object type=&quot;3&quot; unique_id=&quot;10275&quot;&gt;&lt;property id=&quot;20148&quot; value=&quot;5&quot;/&gt;&lt;property id=&quot;20300&quot; value=&quot;Slide 12 - &amp;quot;4 Major Points&amp;quot;&quot;/&gt;&lt;property id=&quot;20307&quot; value=&quot;375&quot;/&gt;&lt;/object&gt;&lt;object type=&quot;3&quot; unique_id=&quot;10276&quot;&gt;&lt;property id=&quot;20148&quot; value=&quot;5&quot;/&gt;&lt;property id=&quot;20300&quot; value=&quot;Slide 13 - &amp;quot;Vertical Flow&amp;quot;&quot;/&gt;&lt;property id=&quot;20307&quot; value=&quot;376&quot;/&gt;&lt;/object&gt;&lt;object type=&quot;3&quot; unique_id=&quot;10277&quot;&gt;&lt;property id=&quot;20148&quot; value=&quot;5&quot;/&gt;&lt;property id=&quot;20300&quot; value=&quot;Slide 14 - &amp;quot;Sample Table&amp;quot;&quot;/&gt;&lt;property id=&quot;20307&quot; value=&quot;377&quot;/&gt;&lt;/object&gt;&lt;object type=&quot;3&quot; unique_id=&quot;10278&quot;&gt;&lt;property id=&quot;20148&quot; value=&quot;5&quot;/&gt;&lt;property id=&quot;20300&quot; value=&quot;Slide 15 - &amp;quot;Color Palette&amp;quot;&quot;/&gt;&lt;property id=&quot;20307&quot; value=&quot;378&quot;/&gt;&lt;/object&gt;&lt;object type=&quot;3&quot; unique_id=&quot;10279&quot;&gt;&lt;property id=&quot;20148&quot; value=&quot;5&quot;/&gt;&lt;property id=&quot;20300&quot; value=&quot;Slide 16 - &amp;quot;Symbols and Arrows (Shrink or Expand to Fit)&amp;quot;&quot;/&gt;&lt;property id=&quot;20307&quot; value=&quot;379&quot;/&gt;&lt;/object&gt;&lt;object type=&quot;3&quot; unique_id=&quot;10280&quot;&gt;&lt;property id=&quot;20148&quot; value=&quot;5&quot;/&gt;&lt;property id=&quot;20300&quot; value=&quot;Slide 17 - &amp;quot;Bullet Point Slide w/ Bordered Photos&amp;quot;&quot;/&gt;&lt;property id=&quot;20307&quot; value=&quot;380&quot;/&gt;&lt;/object&gt;&lt;object type=&quot;3&quot; unique_id=&quot;10281&quot;&gt;&lt;property id=&quot;20148&quot; value=&quot;5&quot;/&gt;&lt;property id=&quot;20300&quot; value=&quot;Slide 18 - &amp;quot;Full Page Stacked Chart&amp;quot;&quot;/&gt;&lt;property id=&quot;20307&quot; value=&quot;381&quot;/&gt;&lt;/object&gt;&lt;object type=&quot;3&quot; unique_id=&quot;10282&quot;&gt;&lt;property id=&quot;20148&quot; value=&quot;5&quot;/&gt;&lt;property id=&quot;20300&quot; value=&quot;Slide 19 - &amp;quot;Left Side Vertical Chart and Text&amp;quot;&quot;/&gt;&lt;property id=&quot;20307&quot; value=&quot;382&quot;/&gt;&lt;/object&gt;&lt;object type=&quot;3&quot; unique_id=&quot;10283&quot;&gt;&lt;property id=&quot;20148&quot; value=&quot;5&quot;/&gt;&lt;property id=&quot;20300&quot; value=&quot;Slide 21 - &amp;quot;Right Side Horizontal Chart and Text&amp;quot;&quot;/&gt;&lt;property id=&quot;20307&quot; value=&quot;383&quot;/&gt;&lt;/object&gt;&lt;object type=&quot;3&quot; unique_id=&quot;10284&quot;&gt;&lt;property id=&quot;20148&quot; value=&quot;5&quot;/&gt;&lt;property id=&quot;20300&quot; value=&quot;Slide 22 - &amp;quot;Two Charts – Pie and Area Chart &amp;quot;&quot;/&gt;&lt;property id=&quot;20307&quot; value=&quot;384&quot;/&gt;&lt;/object&gt;&lt;object type=&quot;3&quot; unique_id=&quot;10285&quot;&gt;&lt;property id=&quot;20148&quot; value=&quot;5&quot;/&gt;&lt;property id=&quot;20300&quot; value=&quot;Slide 23 - &amp;quot;Full Page Line Chart&amp;quot;&quot;/&gt;&lt;property id=&quot;20307&quot; value=&quot;385&quot;/&gt;&lt;/object&gt;&lt;object type=&quot;3&quot; unique_id=&quot;10286&quot;&gt;&lt;property id=&quot;20148&quot; value=&quot;5&quot;/&gt;&lt;property id=&quot;20300&quot; value=&quot;Slide 24 - &amp;quot;Full Page Waterfall Chart&amp;quot;&quot;/&gt;&lt;property id=&quot;20307&quot; value=&quot;386&quot;/&gt;&lt;/object&gt;&lt;object type=&quot;3&quot; unique_id=&quot;10287&quot;&gt;&lt;property id=&quot;20148&quot; value=&quot;5&quot;/&gt;&lt;property id=&quot;20300&quot; value=&quot;Slide 25 - &amp;quot;Value Chain&amp;quot;&quot;/&gt;&lt;property id=&quot;20307&quot; value=&quot;387&quot;/&gt;&lt;/object&gt;&lt;object type=&quot;3&quot; unique_id=&quot;10288&quot;&gt;&lt;property id=&quot;20148&quot; value=&quot;5&quot;/&gt;&lt;property id=&quot;20300&quot; value=&quot;Slide 26 - &amp;quot;Gantt Chart Template&amp;quot;&quot;/&gt;&lt;property id=&quot;20307&quot; value=&quot;388&quot;/&gt;&lt;/object&gt;&lt;object type=&quot;3&quot; unique_id=&quot;10289&quot;&gt;&lt;property id=&quot;20148&quot; value=&quot;5&quot;/&gt;&lt;property id=&quot;20300&quot; value=&quot;Slide 27 - &amp;quot;Editable Maps&amp;quot;&quot;/&gt;&lt;property id=&quot;20307&quot; value=&quot;389&quot;/&gt;&lt;/object&gt;&lt;object type=&quot;3&quot; unique_id=&quot;10290&quot;&gt;&lt;property id=&quot;20148&quot; value=&quot;5&quot;/&gt;&lt;property id=&quot;20300&quot; value=&quot;Slide 28 - &amp;quot;World Map with major regions grouped&amp;quot;&quot;/&gt;&lt;property id=&quot;20307&quot; value=&quot;427&quot;/&gt;&lt;/object&gt;&lt;object type=&quot;3&quot; unique_id=&quot;10291&quot;&gt;&lt;property id=&quot;20148&quot; value=&quot;5&quot;/&gt;&lt;property id=&quot;20300&quot; value=&quot;Slide 29 - &amp;quot;World Map with callout boxes&amp;quot;&quot;/&gt;&lt;property id=&quot;20307&quot; value=&quot;428&quot;/&gt;&lt;/object&gt;&lt;object type=&quot;3&quot; unique_id=&quot;10292&quot;&gt;&lt;property id=&quot;20148&quot; value=&quot;5&quot;/&gt;&lt;property id=&quot;20300&quot; value=&quot;Slide 30 - &amp;quot;U.S. with State Names&amp;quot;&quot;/&gt;&lt;property id=&quot;20307&quot; value=&quot;429&quot;/&gt;&lt;/object&gt;&lt;object type=&quot;3&quot; unique_id=&quot;10293&quot;&gt;&lt;property id=&quot;20148&quot; value=&quot;5&quot;/&gt;&lt;property id=&quot;20300&quot; value=&quot;Slide 31 - &amp;quot;U.S. without State Names&amp;quot;&quot;/&gt;&lt;property id=&quot;20307&quot; value=&quot;430&quot;/&gt;&lt;/object&gt;&lt;object type=&quot;3&quot; unique_id=&quot;10294&quot;&gt;&lt;property id=&quot;20148&quot; value=&quot;5&quot;/&gt;&lt;property id=&quot;20300&quot; value=&quot;Slide 32 - &amp;quot;North America&amp;quot;&quot;/&gt;&lt;property id=&quot;20307&quot; value=&quot;431&quot;/&gt;&lt;/object&gt;&lt;object type=&quot;3&quot; unique_id=&quot;10295&quot;&gt;&lt;property id=&quot;20148&quot; value=&quot;5&quot;/&gt;&lt;property id=&quot;20300&quot; value=&quot;Slide 33 - &amp;quot;Canada with Labels&amp;quot;&quot;/&gt;&lt;property id=&quot;20307&quot; value=&quot;432&quot;/&gt;&lt;/object&gt;&lt;object type=&quot;3&quot; unique_id=&quot;10296&quot;&gt;&lt;property id=&quot;20148&quot; value=&quot;5&quot;/&gt;&lt;property id=&quot;20300&quot; value=&quot;Slide 34 - &amp;quot;Canada without Labels&amp;quot;&quot;/&gt;&lt;property id=&quot;20307&quot; value=&quot;433&quot;/&gt;&lt;/object&gt;&lt;object type=&quot;3&quot; unique_id=&quot;10297&quot;&gt;&lt;property id=&quot;20148&quot; value=&quot;5&quot;/&gt;&lt;property id=&quot;20300&quot; value=&quot;Slide 35 - &amp;quot;Central America with Labels &amp;quot;&quot;/&gt;&lt;property id=&quot;20307&quot; value=&quot;459&quot;/&gt;&lt;/object&gt;&lt;object type=&quot;3&quot; unique_id=&quot;10298&quot;&gt;&lt;property id=&quot;20148&quot; value=&quot;5&quot;/&gt;&lt;property id=&quot;20300&quot; value=&quot;Slide 36 - &amp;quot;Central America without Labels&amp;quot;&quot;/&gt;&lt;property id=&quot;20307&quot; value=&quot;460&quot;/&gt;&lt;/object&gt;&lt;object type=&quot;3&quot; unique_id=&quot;10299&quot;&gt;&lt;property id=&quot;20148&quot; value=&quot;5&quot;/&gt;&lt;property id=&quot;20300&quot; value=&quot;Slide 37 - &amp;quot;Caribbean without Labels&amp;quot;&quot;/&gt;&lt;property id=&quot;20307&quot; value=&quot;461&quot;/&gt;&lt;/object&gt;&lt;object type=&quot;3&quot; unique_id=&quot;10300&quot;&gt;&lt;property id=&quot;20148&quot; value=&quot;5&quot;/&gt;&lt;property id=&quot;20300&quot; value=&quot;Slide 38 - &amp;quot;Brazil with Labels&amp;quot;&quot;/&gt;&lt;property id=&quot;20307&quot; value=&quot;434&quot;/&gt;&lt;/object&gt;&lt;object type=&quot;3&quot; unique_id=&quot;10301&quot;&gt;&lt;property id=&quot;20148&quot; value=&quot;5&quot;/&gt;&lt;property id=&quot;20300&quot; value=&quot;Slide 39 - &amp;quot;Brazil without Labels&amp;quot;&quot;/&gt;&lt;property id=&quot;20307&quot; value=&quot;435&quot;/&gt;&lt;/object&gt;&lt;object type=&quot;3&quot; unique_id=&quot;10302&quot;&gt;&lt;property id=&quot;20148&quot; value=&quot;5&quot;/&gt;&lt;property id=&quot;20300&quot; value=&quot;Slide 40 - &amp;quot;South America with Labels &amp;quot;&quot;/&gt;&lt;property id=&quot;20307&quot; value=&quot;436&quot;/&gt;&lt;/object&gt;&lt;object type=&quot;3&quot; unique_id=&quot;10303&quot;&gt;&lt;property id=&quot;20148&quot; value=&quot;5&quot;/&gt;&lt;property id=&quot;20300&quot; value=&quot;Slide 41 - &amp;quot;South America without Labels &amp;quot;&quot;/&gt;&lt;property id=&quot;20307&quot; value=&quot;437&quot;/&gt;&lt;/object&gt;&lt;object type=&quot;3&quot; unique_id=&quot;10304&quot;&gt;&lt;property id=&quot;20148&quot; value=&quot;5&quot;/&gt;&lt;property id=&quot;20300&quot; value=&quot;Slide 42 - &amp;quot;Europe with Labels&amp;quot;&quot;/&gt;&lt;property id=&quot;20307&quot; value=&quot;438&quot;/&gt;&lt;/object&gt;&lt;object type=&quot;3&quot; unique_id=&quot;10305&quot;&gt;&lt;property id=&quot;20148&quot; value=&quot;5&quot;/&gt;&lt;property id=&quot;20300&quot; value=&quot;Slide 43 - &amp;quot;Europe without Labels&amp;quot;&quot;/&gt;&lt;property id=&quot;20307&quot; value=&quot;439&quot;/&gt;&lt;/object&gt;&lt;object type=&quot;3&quot; unique_id=&quot;10306&quot;&gt;&lt;property id=&quot;20148&quot; value=&quot;5&quot;/&gt;&lt;property id=&quot;20300&quot; value=&quot;Slide 44 - &amp;quot;MENA with Labels&amp;quot;&quot;/&gt;&lt;property id=&quot;20307&quot; value=&quot;440&quot;/&gt;&lt;/object&gt;&lt;object type=&quot;3&quot; unique_id=&quot;10307&quot;&gt;&lt;property id=&quot;20148&quot; value=&quot;5&quot;/&gt;&lt;property id=&quot;20300&quot; value=&quot;Slide 45 - &amp;quot;MENA without Labels&amp;quot;&quot;/&gt;&lt;property id=&quot;20307&quot; value=&quot;441&quot;/&gt;&lt;/object&gt;&lt;object type=&quot;3&quot; unique_id=&quot;10308&quot;&gt;&lt;property id=&quot;20148&quot; value=&quot;5&quot;/&gt;&lt;property id=&quot;20300&quot; value=&quot;Slide 46 - &amp;quot;Middle East with labels&amp;quot;&quot;/&gt;&lt;property id=&quot;20307&quot; value=&quot;442&quot;/&gt;&lt;/object&gt;&lt;object type=&quot;3&quot; unique_id=&quot;10309&quot;&gt;&lt;property id=&quot;20148&quot; value=&quot;5&quot;/&gt;&lt;property id=&quot;20300&quot; value=&quot;Slide 47 - &amp;quot;Middle East without labels&amp;quot;&quot;/&gt;&lt;property id=&quot;20307&quot; value=&quot;443&quot;/&gt;&lt;/object&gt;&lt;object type=&quot;3&quot; unique_id=&quot;10310&quot;&gt;&lt;property id=&quot;20148&quot; value=&quot;5&quot;/&gt;&lt;property id=&quot;20300&quot; value=&quot;Slide 48 - &amp;quot;Asia with Labels&amp;quot;&quot;/&gt;&lt;property id=&quot;20307&quot; value=&quot;444&quot;/&gt;&lt;/object&gt;&lt;object type=&quot;3&quot; unique_id=&quot;10311&quot;&gt;&lt;property id=&quot;20148&quot; value=&quot;5&quot;/&gt;&lt;property id=&quot;20300&quot; value=&quot;Slide 49 - &amp;quot;Asia without Labels&amp;quot;&quot;/&gt;&lt;property id=&quot;20307&quot; value=&quot;445&quot;/&gt;&lt;/object&gt;&lt;object type=&quot;3&quot; unique_id=&quot;10312&quot;&gt;&lt;property id=&quot;20148&quot; value=&quot;5&quot;/&gt;&lt;property id=&quot;20300&quot; value=&quot;Slide 50 - &amp;quot;China with Labels&amp;quot;&quot;/&gt;&lt;property id=&quot;20307&quot; value=&quot;446&quot;/&gt;&lt;/object&gt;&lt;object type=&quot;3&quot; unique_id=&quot;10313&quot;&gt;&lt;property id=&quot;20148&quot; value=&quot;5&quot;/&gt;&lt;property id=&quot;20300&quot; value=&quot;Slide 51 - &amp;quot;China without Labels&amp;quot;&quot;/&gt;&lt;property id=&quot;20307&quot; value=&quot;447&quot;/&gt;&lt;/object&gt;&lt;object type=&quot;3&quot; unique_id=&quot;10314&quot;&gt;&lt;property id=&quot;20148&quot; value=&quot;5&quot;/&gt;&lt;property id=&quot;20300&quot; value=&quot;Slide 52 - &amp;quot;India with Labels&amp;quot;&quot;/&gt;&lt;property id=&quot;20307&quot; value=&quot;448&quot;/&gt;&lt;/object&gt;&lt;object type=&quot;3&quot; unique_id=&quot;10315&quot;&gt;&lt;property id=&quot;20148&quot; value=&quot;5&quot;/&gt;&lt;property id=&quot;20300&quot; value=&quot;Slide 53 - &amp;quot;India without Labels&amp;quot;&quot;/&gt;&lt;property id=&quot;20307&quot; value=&quot;449&quot;/&gt;&lt;/object&gt;&lt;object type=&quot;3&quot; unique_id=&quot;10316&quot;&gt;&lt;property id=&quot;20148&quot; value=&quot;5&quot;/&gt;&lt;property id=&quot;20300&quot; value=&quot;Slide 54 - &amp;quot;Australia with Labels&amp;quot;&quot;/&gt;&lt;property id=&quot;20307&quot; value=&quot;450&quot;/&gt;&lt;/object&gt;&lt;object type=&quot;3&quot; unique_id=&quot;10317&quot;&gt;&lt;property id=&quot;20148&quot; value=&quot;5&quot;/&gt;&lt;property id=&quot;20300&quot; value=&quot;Slide 55 - &amp;quot;Australia without Labels&amp;quot;&quot;/&gt;&lt;property id=&quot;20307&quot; value=&quot;451&quot;/&gt;&lt;/object&gt;&lt;object type=&quot;3&quot; unique_id=&quot;10318&quot;&gt;&lt;property id=&quot;20148&quot; value=&quot;5&quot;/&gt;&lt;property id=&quot;20300&quot; value=&quot;Slide 56 - &amp;quot;Africa with Labels&amp;quot;&quot;/&gt;&lt;property id=&quot;20307&quot; value=&quot;452&quot;/&gt;&lt;/object&gt;&lt;object type=&quot;3&quot; unique_id=&quot;10319&quot;&gt;&lt;property id=&quot;20148&quot; value=&quot;5&quot;/&gt;&lt;property id=&quot;20300&quot; value=&quot;Slide 57 - &amp;quot;Africa without Labels&amp;quot;&quot;/&gt;&lt;property id=&quot;20307&quot; value=&quot;453&quot;/&gt;&lt;/object&gt;&lt;object type=&quot;3&quot; unique_id=&quot;10320&quot;&gt;&lt;property id=&quot;20148&quot; value=&quot;5&quot;/&gt;&lt;property id=&quot;20300&quot; value=&quot;Slide 62 - &amp;quot;Core Values&amp;quot;&quot;/&gt;&lt;property id=&quot;20307&quot; value=&quot;466&quot;/&gt;&lt;/object&gt;&lt;object type=&quot;3&quot; unique_id=&quot;10322&quot;&gt;&lt;property id=&quot;20148&quot; value=&quot;5&quot;/&gt;&lt;property id=&quot;20300&quot; value=&quot;Slide 63 - &amp;quot;Operational Excellence and Safety&amp;quot;&quot;/&gt;&lt;property id=&quot;20307&quot; value=&quot;468&quot;/&gt;&lt;/object&gt;&lt;object type=&quot;3&quot; unique_id=&quot;10323&quot;&gt;&lt;property id=&quot;20148&quot; value=&quot;5&quot;/&gt;&lt;property id=&quot;20300&quot; value=&quot;Slide 3 - &amp;quot;Breaker Page – &amp;#x0D;&amp;#x0A;Design Should Not Be Altered&amp;quot;&quot;/&gt;&lt;property id=&quot;20307&quot; value=&quot;469&quot;/&gt;&lt;/object&gt;&lt;object type=&quot;3&quot; unique_id=&quot;11181&quot;&gt;&lt;property id=&quot;20148&quot; value=&quot;5&quot;/&gt;&lt;property id=&quot;20300&quot; value=&quot;Slide 60 - &amp;quot;Balanced Global Presence&amp;quot;&quot;/&gt;&lt;property id=&quot;20307&quot; value=&quot;464&quot;/&gt;&lt;/object&gt;&lt;object type=&quot;3&quot; unique_id=&quot;11182&quot;&gt;&lt;property id=&quot;20148&quot; value=&quot;5&quot;/&gt;&lt;property id=&quot;20300&quot; value=&quot;Slide 61&quot;/&gt;&lt;property id=&quot;20307&quot; value=&quot;465&quot;/&gt;&lt;/object&gt;&lt;object type=&quot;3&quot; unique_id=&quot;11183&quot;&gt;&lt;property id=&quot;20148&quot; value=&quot;5&quot;/&gt;&lt;property id=&quot;20300&quot; value=&quot;Slide 68 - &amp;quot;Commitment to Citizenship and Sustainability&amp;quot;&quot;/&gt;&lt;property id=&quot;20307&quot; value=&quot;467&quot;/&gt;&lt;/object&gt;&lt;object type=&quot;3&quot; unique_id=&quot;11612&quot;&gt;&lt;property id=&quot;20148&quot; value=&quot;5&quot;/&gt;&lt;property id=&quot;20300&quot; value=&quot;Slide 69 - &amp;quot;Title slide image options&amp;quot;&quot;/&gt;&lt;property id=&quot;20307&quot; value=&quot;470&quot;/&gt;&lt;/object&gt;&lt;object type=&quot;3&quot; unique_id=&quot;11613&quot;&gt;&lt;property id=&quot;20148&quot; value=&quot;5&quot;/&gt;&lt;property id=&quot;20300&quot; value=&quot;Slide 70&quot;/&gt;&lt;property id=&quot;20307&quot; value=&quot;471&quot;/&gt;&lt;/object&gt;&lt;object type=&quot;3&quot; unique_id=&quot;11614&quot;&gt;&lt;property id=&quot;20148&quot; value=&quot;5&quot;/&gt;&lt;property id=&quot;20300&quot; value=&quot;Slide 71&quot;/&gt;&lt;property id=&quot;20307&quot; value=&quot;472&quot;/&gt;&lt;/object&gt;&lt;object type=&quot;3&quot; unique_id=&quot;11615&quot;&gt;&lt;property id=&quot;20148&quot; value=&quot;5&quot;/&gt;&lt;property id=&quot;20300&quot; value=&quot;Slide 72&quot;/&gt;&lt;property id=&quot;20307&quot; value=&quot;473&quot;/&gt;&lt;/object&gt;&lt;object type=&quot;3&quot; unique_id=&quot;11619&quot;&gt;&lt;property id=&quot;20148&quot; value=&quot;5&quot;/&gt;&lt;property id=&quot;20300&quot; value=&quot;Slide 73&quot;/&gt;&lt;property id=&quot;20307&quot; value=&quot;477&quot;/&gt;&lt;/object&gt;&lt;object type=&quot;3&quot; unique_id=&quot;11621&quot;&gt;&lt;property id=&quot;20148&quot; value=&quot;5&quot;/&gt;&lt;property id=&quot;20300&quot; value=&quot;Slide 74&quot;/&gt;&lt;property id=&quot;20307&quot; value=&quot;479&quot;/&gt;&lt;/object&gt;&lt;object type=&quot;3&quot; unique_id=&quot;11622&quot;&gt;&lt;property id=&quot;20148&quot; value=&quot;5&quot;/&gt;&lt;property id=&quot;20300&quot; value=&quot;Slide 58&quot;/&gt;&lt;property id=&quot;20307&quot; value=&quot;480&quot;/&gt;&lt;/object&gt;&lt;object type=&quot;3&quot; unique_id=&quot;11913&quot;&gt;&lt;property id=&quot;20148&quot; value=&quot;5&quot;/&gt;&lt;property id=&quot;20300&quot; value=&quot;Slide 59&quot;/&gt;&lt;property id=&quot;20307&quot; value=&quot;481&quot;/&gt;&lt;/object&gt;&lt;object type=&quot;3&quot; unique_id=&quot;11914&quot;&gt;&lt;property id=&quot;20148&quot; value=&quot;5&quot;/&gt;&lt;property id=&quot;20300&quot; value=&quot;Slide 65 - &amp;quot;ARTWORK: Global Industrial Operations Principles&amp;quot;&quot;/&gt;&lt;property id=&quot;20307&quot; value=&quot;482&quot;/&gt;&lt;/object&gt;&lt;object type=&quot;3&quot; unique_id=&quot;11915&quot;&gt;&lt;property id=&quot;20148&quot; value=&quot;5&quot;/&gt;&lt;property id=&quot;20300&quot; value=&quot;Slide 67 - &amp;quot;ARTWORK: Stand for Safety, STOP.THINK.PROTECT., HPEs&amp;quot;&quot;/&gt;&lt;property id=&quot;20307&quot; value=&quot;483&quot;/&gt;&lt;/object&gt;&lt;object type=&quot;3&quot; unique_id=&quot;12064&quot;&gt;&lt;property id=&quot;20148&quot; value=&quot;5&quot;/&gt;&lt;property id=&quot;20300&quot; value=&quot;Slide 64 - &amp;quot;Global Industrial Operations Principles&amp;quot;&quot;/&gt;&lt;property id=&quot;20307&quot; value=&quot;484&quot;/&gt;&lt;/object&gt;&lt;object type=&quot;3&quot; unique_id=&quot;12066&quot;&gt;&lt;property id=&quot;20148&quot; value=&quot;5&quot;/&gt;&lt;property id=&quot;20300&quot; value=&quot;Slide 66 - &amp;quot;Achieving zero fatalities and injuries&amp;quot;&quot;/&gt;&lt;property id=&quot;20307&quot; value=&quot;486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PTION HEIGHT" val="1"/>
  <p:tag name="INDENTED" val="false"/>
  <p:tag name="HEIGHT" val="1"/>
  <p:tag name="NAME" val="Title1"/>
  <p:tag name="OPTIONAL" val="false"/>
  <p:tag name="FILL" val="true"/>
  <p:tag name="TEXT" val="Slide &amp;Title :"/>
  <p:tag name="MULTI-LINE" val="false"/>
  <p:tag name="ORDER" val="1"/>
  <p:tag name="THINKCELLSHAPEDONOTDELETE" val="ph_2Nljn7LkW0X3nTGRYHRw"/>
</p:tagLst>
</file>

<file path=ppt/theme/theme1.xml><?xml version="1.0" encoding="utf-8"?>
<a:theme xmlns:a="http://schemas.openxmlformats.org/drawingml/2006/main" name="Bunge Theme Master">
  <a:themeElements>
    <a:clrScheme name="BungeFinal">
      <a:dk1>
        <a:srgbClr val="1F1F1F"/>
      </a:dk1>
      <a:lt1>
        <a:sysClr val="window" lastClr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E69400"/>
      </a:accent3>
      <a:accent4>
        <a:srgbClr val="588E48"/>
      </a:accent4>
      <a:accent5>
        <a:srgbClr val="D5ECFF"/>
      </a:accent5>
      <a:accent6>
        <a:srgbClr val="BC2D00"/>
      </a:accent6>
      <a:hlink>
        <a:srgbClr val="E69400"/>
      </a:hlink>
      <a:folHlink>
        <a:srgbClr val="588E48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>
              <a:lumMod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spcBef>
            <a:spcPts val="400"/>
          </a:spcBef>
          <a:spcAft>
            <a:spcPts val="400"/>
          </a:spcAft>
          <a:buClr>
            <a:schemeClr val="tx2"/>
          </a:buClr>
          <a:buSzPct val="120000"/>
          <a:defRPr dirty="0" smtClean="0">
            <a:solidFill>
              <a:schemeClr val="tx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ungeFinal">
      <a:dk1>
        <a:srgbClr val="1F1F1F"/>
      </a:dk1>
      <a:lt1>
        <a:sysClr val="window" lastClr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E69400"/>
      </a:accent3>
      <a:accent4>
        <a:srgbClr val="588E48"/>
      </a:accent4>
      <a:accent5>
        <a:srgbClr val="D5ECFF"/>
      </a:accent5>
      <a:accent6>
        <a:srgbClr val="BC2D00"/>
      </a:accent6>
      <a:hlink>
        <a:srgbClr val="E69400"/>
      </a:hlink>
      <a:folHlink>
        <a:srgbClr val="588E48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ngeFinal">
      <a:dk1>
        <a:srgbClr val="1F1F1F"/>
      </a:dk1>
      <a:lt1>
        <a:sysClr val="window" lastClr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E69400"/>
      </a:accent3>
      <a:accent4>
        <a:srgbClr val="588E48"/>
      </a:accent4>
      <a:accent5>
        <a:srgbClr val="D5ECFF"/>
      </a:accent5>
      <a:accent6>
        <a:srgbClr val="BC2D00"/>
      </a:accent6>
      <a:hlink>
        <a:srgbClr val="E69400"/>
      </a:hlink>
      <a:folHlink>
        <a:srgbClr val="588E48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51">
    <a:dk1>
      <a:srgbClr val="1F1F1F"/>
    </a:dk1>
    <a:lt1>
      <a:sysClr val="window" lastClr="FFFFFF"/>
    </a:lt1>
    <a:dk2>
      <a:srgbClr val="3F3F3F"/>
    </a:dk2>
    <a:lt2>
      <a:srgbClr val="A6A6A6"/>
    </a:lt2>
    <a:accent1>
      <a:srgbClr val="005596"/>
    </a:accent1>
    <a:accent2>
      <a:srgbClr val="008BAC"/>
    </a:accent2>
    <a:accent3>
      <a:srgbClr val="E69400"/>
    </a:accent3>
    <a:accent4>
      <a:srgbClr val="588E48"/>
    </a:accent4>
    <a:accent5>
      <a:srgbClr val="D5ECFF"/>
    </a:accent5>
    <a:accent6>
      <a:srgbClr val="BC2D00"/>
    </a:accent6>
    <a:hlink>
      <a:srgbClr val="003B70"/>
    </a:hlink>
    <a:folHlink>
      <a:srgbClr val="588E48"/>
    </a:folHlink>
  </a:clrScheme>
  <a:fontScheme name="Custom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3169</TotalTime>
  <Words>1253</Words>
  <Application>Microsoft Office PowerPoint</Application>
  <PresentationFormat>On-screen Show (16:9)</PresentationFormat>
  <Paragraphs>179</Paragraphs>
  <Slides>19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ＭＳ Ｐゴシック</vt:lpstr>
      <vt:lpstr>Arial</vt:lpstr>
      <vt:lpstr>Calibri</vt:lpstr>
      <vt:lpstr>Bunge Theme Master</vt:lpstr>
      <vt:lpstr>think-cell Slide</vt:lpstr>
      <vt:lpstr>Bunge North America</vt:lpstr>
      <vt:lpstr>PowerPoint Presentation</vt:lpstr>
      <vt:lpstr>PowerPoint Presentation</vt:lpstr>
      <vt:lpstr>Balanced Global Presence</vt:lpstr>
      <vt:lpstr>PowerPoint Presentation</vt:lpstr>
      <vt:lpstr>BNA: A Brief History</vt:lpstr>
      <vt:lpstr>BNA: A Brief History</vt:lpstr>
      <vt:lpstr>Bunge North America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Best integrated agrifood company, focused on oilseeds and grains</vt:lpstr>
      <vt:lpstr>Sustainability Strategic Pillars</vt:lpstr>
      <vt:lpstr>Diversity &amp; Inclusion</vt:lpstr>
      <vt:lpstr>Four Critical Behaviors</vt:lpstr>
      <vt:lpstr>PowerPoint Presentation</vt:lpstr>
    </vt:vector>
  </TitlesOfParts>
  <Company>Fleishman Hillard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kramerm</dc:creator>
  <cp:lastModifiedBy>James Kwiatkowski</cp:lastModifiedBy>
  <cp:revision>401</cp:revision>
  <cp:lastPrinted>2015-10-26T22:39:59Z</cp:lastPrinted>
  <dcterms:created xsi:type="dcterms:W3CDTF">2011-04-01T16:48:47Z</dcterms:created>
  <dcterms:modified xsi:type="dcterms:W3CDTF">2016-11-02T13:23:03Z</dcterms:modified>
</cp:coreProperties>
</file>